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3" r:id="rId4"/>
  </p:sldMasterIdLst>
  <p:notesMasterIdLst>
    <p:notesMasterId r:id="rId10"/>
  </p:notesMasterIdLst>
  <p:handoutMasterIdLst>
    <p:handoutMasterId r:id="rId11"/>
  </p:handoutMasterIdLst>
  <p:sldIdLst>
    <p:sldId id="1888" r:id="rId5"/>
    <p:sldId id="256" r:id="rId6"/>
    <p:sldId id="1879" r:id="rId7"/>
    <p:sldId id="1885" r:id="rId8"/>
    <p:sldId id="1887" r:id="rId9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stin Steele" initials="JS" lastIdx="1" clrIdx="0">
    <p:extLst>
      <p:ext uri="{19B8F6BF-5375-455C-9EA6-DF929625EA0E}">
        <p15:presenceInfo xmlns:p15="http://schemas.microsoft.com/office/powerpoint/2012/main" userId="7899c30d27df9e1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4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5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37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2056A0B-383A-4B51-B602-FA9BEC0BEE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1" tIns="48325" rIns="96651" bIns="48325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E02F9E-CA56-4321-8A78-85090EE632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1" tIns="48325" rIns="96651" bIns="48325" rtlCol="0"/>
          <a:lstStyle>
            <a:lvl1pPr algn="r">
              <a:defRPr sz="1200"/>
            </a:lvl1pPr>
          </a:lstStyle>
          <a:p>
            <a:fld id="{9CED9051-7236-429F-A142-BF711DA3FC47}" type="datetimeFigureOut">
              <a:rPr lang="en-CA" smtClean="0"/>
              <a:t>2025-06-02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E3B54A-BE03-4FBA-8D13-C70C0D04B63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51" tIns="48325" rIns="96651" bIns="48325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678B55-6BDA-430F-BDD9-465E808F368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51" tIns="48325" rIns="96651" bIns="48325" rtlCol="0" anchor="b"/>
          <a:lstStyle>
            <a:lvl1pPr algn="r">
              <a:defRPr sz="1200"/>
            </a:lvl1pPr>
          </a:lstStyle>
          <a:p>
            <a:fld id="{E96E1184-F382-41D2-9ADE-BE04EC001BB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0349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1" tIns="48325" rIns="96651" bIns="483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1" tIns="48325" rIns="96651" bIns="48325" rtlCol="0"/>
          <a:lstStyle>
            <a:lvl1pPr algn="r">
              <a:defRPr sz="1200"/>
            </a:lvl1pPr>
          </a:lstStyle>
          <a:p>
            <a:fld id="{078DDDEA-63BC-40A0-8BC0-D6413F38691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1" tIns="48325" rIns="96651" bIns="483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620578"/>
            <a:ext cx="5852160" cy="3780472"/>
          </a:xfrm>
          <a:prstGeom prst="rect">
            <a:avLst/>
          </a:prstGeom>
        </p:spPr>
        <p:txBody>
          <a:bodyPr vert="horz" lIns="96651" tIns="48325" rIns="96651" bIns="4832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51" tIns="48325" rIns="96651" bIns="483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51" tIns="48325" rIns="96651" bIns="48325" rtlCol="0" anchor="b"/>
          <a:lstStyle>
            <a:lvl1pPr algn="r">
              <a:defRPr sz="1200"/>
            </a:lvl1pPr>
          </a:lstStyle>
          <a:p>
            <a:fld id="{4306F76E-E60C-4C54-B47A-C2C406EC8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483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ster_Title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3A0CA053-8AAC-BB44-B662-96347B08BC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308" b="7232"/>
          <a:stretch/>
        </p:blipFill>
        <p:spPr>
          <a:xfrm>
            <a:off x="-1" y="0"/>
            <a:ext cx="12192001" cy="6840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3FDCFF6-5CE1-4670-9C92-B75C8C4E0FFB}"/>
              </a:ext>
            </a:extLst>
          </p:cNvPr>
          <p:cNvSpPr/>
          <p:nvPr userDrawn="1"/>
        </p:nvSpPr>
        <p:spPr>
          <a:xfrm>
            <a:off x="8692180" y="4948788"/>
            <a:ext cx="3499820" cy="19092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A18DBA-9271-4294-B932-555D15B606A0}"/>
              </a:ext>
            </a:extLst>
          </p:cNvPr>
          <p:cNvSpPr/>
          <p:nvPr userDrawn="1"/>
        </p:nvSpPr>
        <p:spPr>
          <a:xfrm>
            <a:off x="-1" y="4948788"/>
            <a:ext cx="8692181" cy="1909212"/>
          </a:xfrm>
          <a:prstGeom prst="rect">
            <a:avLst/>
          </a:prstGeom>
          <a:solidFill>
            <a:srgbClr val="447F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B93B8A26-BF7D-457A-BC62-C4F9EB5F0E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410" y="5104402"/>
            <a:ext cx="2694338" cy="1597984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5C43383-8B2C-4046-82CF-C44FF080A1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2252" y="5104403"/>
            <a:ext cx="8046243" cy="159798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400" b="0">
                <a:solidFill>
                  <a:schemeClr val="bg1"/>
                </a:solidFill>
                <a:latin typeface="+mj-lt"/>
              </a:defRPr>
            </a:lvl1pPr>
            <a:lvl2pPr marL="324000" indent="0">
              <a:buNone/>
              <a:defRPr/>
            </a:lvl2pPr>
          </a:lstStyle>
          <a:p>
            <a:pPr>
              <a:lnSpc>
                <a:spcPct val="85000"/>
              </a:lnSpc>
            </a:pPr>
            <a:r>
              <a:rPr lang="en-US" b="1" dirty="0">
                <a:latin typeface="Calibri" panose="020F050202020403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Title TBD</a:t>
            </a:r>
          </a:p>
          <a:p>
            <a:pPr>
              <a:lnSpc>
                <a:spcPct val="85000"/>
              </a:lnSpc>
            </a:pPr>
            <a:r>
              <a:rPr lang="en-US" dirty="0">
                <a:latin typeface="Calibri" panose="020F050202020403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Presented to: &lt;insert district name&gt;</a:t>
            </a:r>
          </a:p>
          <a:p>
            <a:pPr>
              <a:lnSpc>
                <a:spcPct val="85000"/>
              </a:lnSpc>
            </a:pPr>
            <a:r>
              <a:rPr lang="en-US" sz="2800" dirty="0">
                <a:latin typeface="Calibri" panose="020F050202020403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September 24, 2020</a:t>
            </a:r>
          </a:p>
        </p:txBody>
      </p:sp>
    </p:spTree>
    <p:extLst>
      <p:ext uri="{BB962C8B-B14F-4D97-AF65-F5344CB8AC3E}">
        <p14:creationId xmlns:p14="http://schemas.microsoft.com/office/powerpoint/2010/main" val="3720932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Break_Title, Body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928BAA7-5B6C-4C15-BDDD-2B0A1750B0EB}"/>
              </a:ext>
            </a:extLst>
          </p:cNvPr>
          <p:cNvSpPr/>
          <p:nvPr userDrawn="1"/>
        </p:nvSpPr>
        <p:spPr>
          <a:xfrm>
            <a:off x="0" y="0"/>
            <a:ext cx="12192000" cy="30857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296D547F-5429-4D9C-84FE-CEDBF22AC8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086100"/>
            <a:ext cx="12192000" cy="3771900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3947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/Graph'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F444669-4AD3-4394-A7B9-FE6EA6E78E5A}"/>
              </a:ext>
            </a:extLst>
          </p:cNvPr>
          <p:cNvCxnSpPr>
            <a:cxnSpLocks/>
          </p:cNvCxnSpPr>
          <p:nvPr userDrawn="1"/>
        </p:nvCxnSpPr>
        <p:spPr>
          <a:xfrm>
            <a:off x="0" y="6070692"/>
            <a:ext cx="12192000" cy="0"/>
          </a:xfrm>
          <a:prstGeom prst="line">
            <a:avLst/>
          </a:prstGeom>
          <a:ln w="28575">
            <a:solidFill>
              <a:srgbClr val="6C74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E16D84-ED09-4AF3-92AA-40A770F67B21}"/>
              </a:ext>
            </a:extLst>
          </p:cNvPr>
          <p:cNvCxnSpPr/>
          <p:nvPr userDrawn="1"/>
        </p:nvCxnSpPr>
        <p:spPr>
          <a:xfrm>
            <a:off x="11676611" y="6248284"/>
            <a:ext cx="0" cy="3651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79E5346-5D5E-4593-856C-77F415657B05}"/>
              </a:ext>
            </a:extLst>
          </p:cNvPr>
          <p:cNvSpPr txBox="1">
            <a:spLocks/>
          </p:cNvSpPr>
          <p:nvPr userDrawn="1"/>
        </p:nvSpPr>
        <p:spPr>
          <a:xfrm>
            <a:off x="9293179" y="62427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B810DC-0964-4EA0-A845-5392D6EB516A}" type="slidenum">
              <a:rPr lang="en-US" sz="1000" smtClean="0"/>
              <a:pPr/>
              <a:t>‹#›</a:t>
            </a:fld>
            <a:endParaRPr lang="en-US" sz="1000" dirty="0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470A6A8-8055-414B-8A76-26008A7A44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16449"/>
            <a:ext cx="923343" cy="42789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E5E4F1-FCBD-48A2-9301-DE7BFF30D00F}"/>
              </a:ext>
            </a:extLst>
          </p:cNvPr>
          <p:cNvSpPr txBox="1"/>
          <p:nvPr userDrawn="1"/>
        </p:nvSpPr>
        <p:spPr>
          <a:xfrm>
            <a:off x="7508383" y="6284890"/>
            <a:ext cx="27471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© 2021 KEV Group. All rights reserved.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" name="Rectangle: Single Corner Rounded 15">
            <a:extLst>
              <a:ext uri="{FF2B5EF4-FFF2-40B4-BE49-F238E27FC236}">
                <a16:creationId xmlns:a16="http://schemas.microsoft.com/office/drawing/2014/main" id="{ACA69188-D2CA-4EDF-8934-0EFA17EA707D}"/>
              </a:ext>
            </a:extLst>
          </p:cNvPr>
          <p:cNvSpPr/>
          <p:nvPr userDrawn="1"/>
        </p:nvSpPr>
        <p:spPr>
          <a:xfrm flipV="1">
            <a:off x="-2769" y="-1"/>
            <a:ext cx="12192000" cy="888904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 </a:t>
            </a:r>
            <a:endParaRPr lang="en-CA" sz="1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93E4A7BC-4022-4FD5-9C8D-386FE66019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2" r="22922" b="28702"/>
          <a:stretch/>
        </p:blipFill>
        <p:spPr>
          <a:xfrm>
            <a:off x="11280499" y="13808"/>
            <a:ext cx="897644" cy="857314"/>
          </a:xfrm>
          <a:prstGeom prst="round1Rect">
            <a:avLst/>
          </a:prstGeom>
        </p:spPr>
      </p:pic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4EEE8D18-F282-46D3-924C-879CBC1064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5938" y="80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84267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6841DC5-8903-427A-8EA4-CC4EF103B906}"/>
              </a:ext>
            </a:extLst>
          </p:cNvPr>
          <p:cNvSpPr txBox="1">
            <a:spLocks/>
          </p:cNvSpPr>
          <p:nvPr userDrawn="1"/>
        </p:nvSpPr>
        <p:spPr>
          <a:xfrm>
            <a:off x="9190148" y="6255580"/>
            <a:ext cx="2832718" cy="377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B810DC-0964-4EA0-A845-5392D6EB516A}" type="slidenum">
              <a:rPr lang="en-US" sz="1000" smtClean="0"/>
              <a:pPr/>
              <a:t>‹#›</a:t>
            </a:fld>
            <a:endParaRPr lang="en-US" sz="1000" dirty="0"/>
          </a:p>
        </p:txBody>
      </p:sp>
      <p:sp>
        <p:nvSpPr>
          <p:cNvPr id="15" name="Rectangle: Single Corner Rounded 14">
            <a:extLst>
              <a:ext uri="{FF2B5EF4-FFF2-40B4-BE49-F238E27FC236}">
                <a16:creationId xmlns:a16="http://schemas.microsoft.com/office/drawing/2014/main" id="{4BEE57DA-7CF8-409C-9674-E5B4F823C797}"/>
              </a:ext>
            </a:extLst>
          </p:cNvPr>
          <p:cNvSpPr/>
          <p:nvPr userDrawn="1"/>
        </p:nvSpPr>
        <p:spPr>
          <a:xfrm flipV="1">
            <a:off x="-2769" y="-1"/>
            <a:ext cx="12192000" cy="888904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 </a:t>
            </a:r>
            <a:endParaRPr lang="en-CA" sz="1600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181EF5E-C26C-4807-A905-7F993924E1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" r="22922" b="28702"/>
          <a:stretch/>
        </p:blipFill>
        <p:spPr>
          <a:xfrm>
            <a:off x="11280499" y="13808"/>
            <a:ext cx="897644" cy="857314"/>
          </a:xfrm>
          <a:prstGeom prst="round1Rect">
            <a:avLst/>
          </a:prstGeom>
        </p:spPr>
      </p:pic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42D7227-1C93-4EF0-A767-1B1EE2379F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5938" y="80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100"/>
            </a:lvl1pPr>
          </a:lstStyle>
          <a:p>
            <a:r>
              <a:rPr lang="en-US" dirty="0"/>
              <a:t>Click to add title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C559A5D-24FC-4D8B-B091-834575A9193B}"/>
              </a:ext>
            </a:extLst>
          </p:cNvPr>
          <p:cNvCxnSpPr/>
          <p:nvPr userDrawn="1"/>
        </p:nvCxnSpPr>
        <p:spPr>
          <a:xfrm>
            <a:off x="11676611" y="6248284"/>
            <a:ext cx="0" cy="3651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1799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_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6BCD499-6E04-415E-9571-E2A49E49711A}"/>
              </a:ext>
            </a:extLst>
          </p:cNvPr>
          <p:cNvCxnSpPr/>
          <p:nvPr userDrawn="1"/>
        </p:nvCxnSpPr>
        <p:spPr>
          <a:xfrm>
            <a:off x="10994032" y="6248284"/>
            <a:ext cx="0" cy="3651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6841DC5-8903-427A-8EA4-CC4EF103B906}"/>
              </a:ext>
            </a:extLst>
          </p:cNvPr>
          <p:cNvSpPr txBox="1">
            <a:spLocks/>
          </p:cNvSpPr>
          <p:nvPr userDrawn="1"/>
        </p:nvSpPr>
        <p:spPr>
          <a:xfrm>
            <a:off x="8610600" y="62427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B810DC-0964-4EA0-A845-5392D6EB516A}" type="slidenum">
              <a:rPr lang="en-US" sz="1000" smtClean="0"/>
              <a:pPr/>
              <a:t>‹#›</a:t>
            </a:fld>
            <a:endParaRPr lang="en-US" sz="1000" dirty="0"/>
          </a:p>
        </p:txBody>
      </p:sp>
      <p:sp>
        <p:nvSpPr>
          <p:cNvPr id="15" name="Rectangle: Single Corner Rounded 14">
            <a:extLst>
              <a:ext uri="{FF2B5EF4-FFF2-40B4-BE49-F238E27FC236}">
                <a16:creationId xmlns:a16="http://schemas.microsoft.com/office/drawing/2014/main" id="{4BEE57DA-7CF8-409C-9674-E5B4F823C797}"/>
              </a:ext>
            </a:extLst>
          </p:cNvPr>
          <p:cNvSpPr/>
          <p:nvPr userDrawn="1"/>
        </p:nvSpPr>
        <p:spPr>
          <a:xfrm flipV="1">
            <a:off x="-2769" y="-1"/>
            <a:ext cx="12192000" cy="888910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 </a:t>
            </a:r>
            <a:endParaRPr lang="en-CA" sz="1600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181EF5E-C26C-4807-A905-7F993924E1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" r="22922" b="28702"/>
          <a:stretch/>
        </p:blipFill>
        <p:spPr>
          <a:xfrm>
            <a:off x="11305437" y="22121"/>
            <a:ext cx="889332" cy="849375"/>
          </a:xfrm>
          <a:prstGeom prst="round1Rect">
            <a:avLst/>
          </a:prstGeom>
        </p:spPr>
      </p:pic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42D7227-1C93-4EF0-A767-1B1EE2379F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9190" y="97278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00964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Layout_Text O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1780001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1780001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28F9BC7-D951-47D8-9C88-1BB2A5024300}"/>
              </a:ext>
            </a:extLst>
          </p:cNvPr>
          <p:cNvCxnSpPr>
            <a:cxnSpLocks/>
          </p:cNvCxnSpPr>
          <p:nvPr userDrawn="1"/>
        </p:nvCxnSpPr>
        <p:spPr>
          <a:xfrm>
            <a:off x="0" y="6070692"/>
            <a:ext cx="12192000" cy="0"/>
          </a:xfrm>
          <a:prstGeom prst="line">
            <a:avLst/>
          </a:prstGeom>
          <a:ln w="28575">
            <a:solidFill>
              <a:srgbClr val="6C74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600576B-E85A-4E48-94F4-7E9243340672}"/>
              </a:ext>
            </a:extLst>
          </p:cNvPr>
          <p:cNvCxnSpPr/>
          <p:nvPr userDrawn="1"/>
        </p:nvCxnSpPr>
        <p:spPr>
          <a:xfrm>
            <a:off x="10994032" y="6248284"/>
            <a:ext cx="0" cy="3651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AD9B6BC-586D-44E8-B477-5BB549A6B6C1}"/>
              </a:ext>
            </a:extLst>
          </p:cNvPr>
          <p:cNvSpPr txBox="1">
            <a:spLocks/>
          </p:cNvSpPr>
          <p:nvPr userDrawn="1"/>
        </p:nvSpPr>
        <p:spPr>
          <a:xfrm>
            <a:off x="8610600" y="62427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B810DC-0964-4EA0-A845-5392D6EB516A}" type="slidenum">
              <a:rPr lang="en-US" sz="1000" smtClean="0"/>
              <a:pPr/>
              <a:t>‹#›</a:t>
            </a:fld>
            <a:endParaRPr lang="en-US" sz="1000" dirty="0"/>
          </a:p>
        </p:txBody>
      </p:sp>
      <p:pic>
        <p:nvPicPr>
          <p:cNvPr id="19" name="Picture 18" descr="A close up of a sign&#10;&#10;Description automatically generated">
            <a:extLst>
              <a:ext uri="{FF2B5EF4-FFF2-40B4-BE49-F238E27FC236}">
                <a16:creationId xmlns:a16="http://schemas.microsoft.com/office/drawing/2014/main" id="{5CA18DAC-A1F0-4DEC-91DA-C4089944FE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16449"/>
            <a:ext cx="923343" cy="42789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8A30D06-FE5A-42C7-BB88-9D29F4AA8028}"/>
              </a:ext>
            </a:extLst>
          </p:cNvPr>
          <p:cNvSpPr txBox="1"/>
          <p:nvPr userDrawn="1"/>
        </p:nvSpPr>
        <p:spPr>
          <a:xfrm>
            <a:off x="8104724" y="6302152"/>
            <a:ext cx="2743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© 2021 KEV Group. All rights reserved.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1" name="Rectangle: Single Corner Rounded 20">
            <a:extLst>
              <a:ext uri="{FF2B5EF4-FFF2-40B4-BE49-F238E27FC236}">
                <a16:creationId xmlns:a16="http://schemas.microsoft.com/office/drawing/2014/main" id="{0E1164DB-B684-44D4-9CEA-E620F0E1D927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 </a:t>
            </a:r>
            <a:endParaRPr lang="en-CA" sz="1600" dirty="0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9B255D3F-5C2A-4FB1-ACEC-DB6CE1CB0D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640F6A17-644A-45CF-AA7E-C6271AF291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3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045920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id Background_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7A16325-D29B-404C-A7EF-55DFBE64DA1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4A22349-0B00-4604-BA7B-E4646122A6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80468" y="2713037"/>
            <a:ext cx="7231063" cy="1431925"/>
          </a:xfrm>
        </p:spPr>
        <p:txBody>
          <a:bodyPr>
            <a:normAutofit/>
          </a:bodyPr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Any Questions?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63105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FE12A4-84E2-4932-954C-0D74EAB051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28665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03514E60-9A0F-4B70-B639-44F489454C7C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 </a:t>
            </a:r>
            <a:endParaRPr lang="en-CA" sz="1600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BE3AC-7C54-4D30-878A-21F4475BF7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02B3682D-A58A-4346-B050-890653AF8F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372" y="2802143"/>
            <a:ext cx="3366757" cy="19967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39C45ED-156E-4195-AF9A-9EDAF6FF4020}"/>
              </a:ext>
            </a:extLst>
          </p:cNvPr>
          <p:cNvSpPr/>
          <p:nvPr userDrawn="1"/>
        </p:nvSpPr>
        <p:spPr>
          <a:xfrm>
            <a:off x="5973105" y="1122360"/>
            <a:ext cx="6237249" cy="5735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53565A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9CBD2B-8CE2-4684-822C-53E559047D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222500"/>
            <a:ext cx="5707063" cy="760413"/>
          </a:xfrm>
        </p:spPr>
        <p:txBody>
          <a:bodyPr>
            <a:normAutofit/>
          </a:bodyPr>
          <a:lstStyle>
            <a:lvl1pPr marL="0" indent="0" algn="r">
              <a:buNone/>
              <a:defRPr sz="3600" b="1">
                <a:solidFill>
                  <a:schemeClr val="accent4"/>
                </a:solidFill>
                <a:latin typeface="+mj-lt"/>
              </a:defRPr>
            </a:lvl1pPr>
            <a:lvl2pPr marL="324000" indent="0">
              <a:buNone/>
              <a:defRPr/>
            </a:lvl2pPr>
            <a:lvl3pPr marL="630000" indent="0">
              <a:buNone/>
              <a:defRPr/>
            </a:lvl3pPr>
            <a:lvl4pPr marL="1008000" indent="0">
              <a:buNone/>
              <a:defRPr/>
            </a:lvl4pPr>
            <a:lvl5pPr marL="1368000" indent="0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1BB7C1-D191-473E-AF36-4E8E911716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982913"/>
            <a:ext cx="5707063" cy="2339858"/>
          </a:xfrm>
        </p:spPr>
        <p:txBody>
          <a:bodyPr anchor="t"/>
          <a:lstStyle>
            <a:lvl1pPr marL="0" indent="0" algn="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email@kevgroup.com</a:t>
            </a:r>
          </a:p>
          <a:p>
            <a:pPr lvl="0"/>
            <a:r>
              <a:rPr lang="en-US" dirty="0"/>
              <a:t>###-###-####</a:t>
            </a:r>
          </a:p>
        </p:txBody>
      </p:sp>
    </p:spTree>
    <p:extLst>
      <p:ext uri="{BB962C8B-B14F-4D97-AF65-F5344CB8AC3E}">
        <p14:creationId xmlns:p14="http://schemas.microsoft.com/office/powerpoint/2010/main" val="18168773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18707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25A4DB1-1AB8-4044-8111-A54A63B67408}"/>
              </a:ext>
            </a:extLst>
          </p:cNvPr>
          <p:cNvGrpSpPr/>
          <p:nvPr userDrawn="1"/>
        </p:nvGrpSpPr>
        <p:grpSpPr>
          <a:xfrm>
            <a:off x="-24459" y="129935"/>
            <a:ext cx="12240918" cy="6899785"/>
            <a:chOff x="-24459" y="-13758"/>
            <a:chExt cx="12240918" cy="6899785"/>
          </a:xfrm>
        </p:grpSpPr>
        <p:pic>
          <p:nvPicPr>
            <p:cNvPr id="16" name="Picture 15" descr="A picture containing building, floor, indoor, bathroom&#10;&#10;Description automatically generated">
              <a:extLst>
                <a:ext uri="{FF2B5EF4-FFF2-40B4-BE49-F238E27FC236}">
                  <a16:creationId xmlns:a16="http://schemas.microsoft.com/office/drawing/2014/main" id="{A3A115F8-EDC9-6B49-B0FB-E7C0E12A1BF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6" r="6"/>
            <a:stretch/>
          </p:blipFill>
          <p:spPr>
            <a:xfrm>
              <a:off x="-24459" y="-13758"/>
              <a:ext cx="12240918" cy="6885517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F9CD587-5666-004E-94D2-B1913B07F682}"/>
                </a:ext>
              </a:extLst>
            </p:cNvPr>
            <p:cNvSpPr/>
            <p:nvPr userDrawn="1"/>
          </p:nvSpPr>
          <p:spPr>
            <a:xfrm>
              <a:off x="-24459" y="-11017"/>
              <a:ext cx="12240918" cy="6897044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74000">
                  <a:schemeClr val="bg1"/>
                </a:gs>
                <a:gs pos="87000">
                  <a:schemeClr val="bg1">
                    <a:alpha val="70000"/>
                  </a:schemeClr>
                </a:gs>
                <a:gs pos="100000">
                  <a:schemeClr val="bg1">
                    <a:alpha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8D1DF3A-4259-354B-86EE-88754DEB7D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29992"/>
            <a:ext cx="10515600" cy="718708"/>
          </a:xfrm>
        </p:spPr>
        <p:txBody>
          <a:bodyPr>
            <a:normAutofit/>
          </a:bodyPr>
          <a:lstStyle>
            <a:lvl1pPr>
              <a:defRPr sz="38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DA75C-46FC-054A-9FCE-5DA260485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561"/>
            <a:ext cx="10515600" cy="424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624147-42B4-A141-8099-D4C3A19C7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78723"/>
            <a:ext cx="1556208" cy="287262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8BC019-82F9-3649-B38C-C451F116D9C9}"/>
              </a:ext>
            </a:extLst>
          </p:cNvPr>
          <p:cNvSpPr/>
          <p:nvPr userDrawn="1"/>
        </p:nvSpPr>
        <p:spPr>
          <a:xfrm>
            <a:off x="-24458" y="-11017"/>
            <a:ext cx="12240918" cy="83087"/>
          </a:xfrm>
          <a:prstGeom prst="rect">
            <a:avLst/>
          </a:prstGeom>
          <a:solidFill>
            <a:srgbClr val="3367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../../../../../../../Desktop/Screen%20Shot%202018-09-13%20at%">
            <a:extLst>
              <a:ext uri="{FF2B5EF4-FFF2-40B4-BE49-F238E27FC236}">
                <a16:creationId xmlns:a16="http://schemas.microsoft.com/office/drawing/2014/main" id="{3DE766FF-7DDF-A34E-B381-28270C195F58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60" y="6802941"/>
            <a:ext cx="12240919" cy="8308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EC0267A-F0DF-E64B-A001-580ED04C52DA}"/>
              </a:ext>
            </a:extLst>
          </p:cNvPr>
          <p:cNvCxnSpPr/>
          <p:nvPr userDrawn="1"/>
        </p:nvCxnSpPr>
        <p:spPr>
          <a:xfrm>
            <a:off x="838200" y="810725"/>
            <a:ext cx="10515600" cy="0"/>
          </a:xfrm>
          <a:prstGeom prst="line">
            <a:avLst/>
          </a:prstGeom>
          <a:ln w="57150">
            <a:solidFill>
              <a:srgbClr val="3367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FC363E46-6FB7-3D4E-8A6E-A92EEACC5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53014" y="6330224"/>
            <a:ext cx="493024" cy="365125"/>
          </a:xfrm>
          <a:prstGeom prst="rect">
            <a:avLst/>
          </a:prstGeom>
        </p:spPr>
        <p:txBody>
          <a:bodyPr anchor="ctr"/>
          <a:lstStyle>
            <a:lvl1pPr algn="r">
              <a:defRPr lang="en-US" sz="12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8D8B7754-A07A-C243-AED8-2EBAD6424077}" type="slidenum">
              <a:rPr lang="en-CA" smtClean="0"/>
              <a:pPr/>
              <a:t>‹#›</a:t>
            </a:fld>
            <a:endParaRPr lang="en-CA"/>
          </a:p>
        </p:txBody>
      </p:sp>
      <p:pic>
        <p:nvPicPr>
          <p:cNvPr id="21" name="Picture 20" descr="A close up of a sign&#10;&#10;Description automatically generated">
            <a:extLst>
              <a:ext uri="{FF2B5EF4-FFF2-40B4-BE49-F238E27FC236}">
                <a16:creationId xmlns:a16="http://schemas.microsoft.com/office/drawing/2014/main" id="{1446992B-CD6F-6649-AE19-8B82A20E2E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43381" y="6378723"/>
            <a:ext cx="1397921" cy="344104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2C12E73-B8C6-DD4D-B123-A656A1C7F10B}"/>
              </a:ext>
            </a:extLst>
          </p:cNvPr>
          <p:cNvCxnSpPr/>
          <p:nvPr userDrawn="1"/>
        </p:nvCxnSpPr>
        <p:spPr>
          <a:xfrm>
            <a:off x="10341260" y="6330224"/>
            <a:ext cx="0" cy="3651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701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_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6D0C87D-0FFC-4827-9A01-578C92435074}"/>
              </a:ext>
            </a:extLst>
          </p:cNvPr>
          <p:cNvCxnSpPr>
            <a:cxnSpLocks/>
          </p:cNvCxnSpPr>
          <p:nvPr userDrawn="1"/>
        </p:nvCxnSpPr>
        <p:spPr>
          <a:xfrm>
            <a:off x="0" y="6070692"/>
            <a:ext cx="12192000" cy="0"/>
          </a:xfrm>
          <a:prstGeom prst="line">
            <a:avLst/>
          </a:prstGeom>
          <a:ln w="28575">
            <a:solidFill>
              <a:srgbClr val="6C74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8F72C0C-556F-4353-A63C-83312B23DCC1}"/>
              </a:ext>
            </a:extLst>
          </p:cNvPr>
          <p:cNvCxnSpPr/>
          <p:nvPr userDrawn="1"/>
        </p:nvCxnSpPr>
        <p:spPr>
          <a:xfrm>
            <a:off x="10994032" y="6248284"/>
            <a:ext cx="0" cy="3651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4904C72-17B5-4C2A-B6C9-DDFDA04FB57B}"/>
              </a:ext>
            </a:extLst>
          </p:cNvPr>
          <p:cNvSpPr txBox="1">
            <a:spLocks/>
          </p:cNvSpPr>
          <p:nvPr userDrawn="1"/>
        </p:nvSpPr>
        <p:spPr>
          <a:xfrm>
            <a:off x="8610600" y="62427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B810DC-0964-4EA0-A845-5392D6EB516A}" type="slidenum">
              <a:rPr lang="en-US" sz="1000" smtClean="0"/>
              <a:pPr/>
              <a:t>‹#›</a:t>
            </a:fld>
            <a:endParaRPr lang="en-US" sz="1000" dirty="0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91908965-B86C-4452-9612-55B0D45547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16449"/>
            <a:ext cx="923343" cy="4278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683B431-11F3-43A2-B668-6685087D6F01}"/>
              </a:ext>
            </a:extLst>
          </p:cNvPr>
          <p:cNvSpPr txBox="1"/>
          <p:nvPr userDrawn="1"/>
        </p:nvSpPr>
        <p:spPr>
          <a:xfrm>
            <a:off x="8104724" y="6302152"/>
            <a:ext cx="2743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© 2021 KEV Group. All rights reserved.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" name="Rectangle: Single Corner Rounded 15">
            <a:extLst>
              <a:ext uri="{FF2B5EF4-FFF2-40B4-BE49-F238E27FC236}">
                <a16:creationId xmlns:a16="http://schemas.microsoft.com/office/drawing/2014/main" id="{E0C5BD3E-CE59-475C-8EF1-A80D7ED91C42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 </a:t>
            </a:r>
            <a:endParaRPr lang="en-CA" sz="1600" dirty="0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C1F38F59-2417-43FB-8BB5-66906B915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ADDC179B-1734-48C6-8FC9-8DF932A95A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3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22" name="Content Placeholder 20">
            <a:extLst>
              <a:ext uri="{FF2B5EF4-FFF2-40B4-BE49-F238E27FC236}">
                <a16:creationId xmlns:a16="http://schemas.microsoft.com/office/drawing/2014/main" id="{EE34343B-FFD9-4C85-BFC9-4A32013CED5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506269" y="1541770"/>
            <a:ext cx="3844761" cy="38091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9EAD862-8EEC-4502-BED6-99F9BE672A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1506537"/>
            <a:ext cx="6668069" cy="3844926"/>
          </a:xfrm>
        </p:spPr>
        <p:txBody>
          <a:bodyPr/>
          <a:lstStyle>
            <a:lvl1pPr>
              <a:spcAft>
                <a:spcPts val="600"/>
              </a:spcAft>
              <a:buClr>
                <a:srgbClr val="447FC1"/>
              </a:buClr>
              <a:defRPr/>
            </a:lvl1pPr>
            <a:lvl2pPr>
              <a:spcAft>
                <a:spcPts val="600"/>
              </a:spcAft>
              <a:buClr>
                <a:srgbClr val="447FC1"/>
              </a:buClr>
              <a:defRPr/>
            </a:lvl2pPr>
          </a:lstStyle>
          <a:p>
            <a:pPr>
              <a:spcAft>
                <a:spcPts val="600"/>
              </a:spcAft>
              <a:buClr>
                <a:srgbClr val="447FC1"/>
              </a:buClr>
            </a:pPr>
            <a:r>
              <a:rPr lang="en-US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Bullet copy </a:t>
            </a:r>
          </a:p>
          <a:p>
            <a:pPr lvl="1">
              <a:spcAft>
                <a:spcPts val="600"/>
              </a:spcAft>
              <a:buClr>
                <a:srgbClr val="447FC1"/>
              </a:buClr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Sub bullet copy</a:t>
            </a:r>
          </a:p>
          <a:p>
            <a:pPr>
              <a:buClr>
                <a:srgbClr val="447FC1"/>
              </a:buClr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Bullet copy </a:t>
            </a:r>
          </a:p>
          <a:p>
            <a:pPr lvl="1">
              <a:buClr>
                <a:srgbClr val="447FC1"/>
              </a:buClr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Sub bullet copy</a:t>
            </a:r>
          </a:p>
          <a:p>
            <a:pPr>
              <a:buClr>
                <a:srgbClr val="447FC1"/>
              </a:buClr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Bullet copy </a:t>
            </a:r>
          </a:p>
          <a:p>
            <a:pPr lvl="1">
              <a:buClr>
                <a:srgbClr val="447FC1"/>
              </a:buClr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Sub bullet copy</a:t>
            </a:r>
          </a:p>
        </p:txBody>
      </p:sp>
    </p:spTree>
    <p:extLst>
      <p:ext uri="{BB962C8B-B14F-4D97-AF65-F5344CB8AC3E}">
        <p14:creationId xmlns:p14="http://schemas.microsoft.com/office/powerpoint/2010/main" val="3252541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608F7AC-1AEE-E74C-96AD-7E8B94F9E9C8}"/>
              </a:ext>
            </a:extLst>
          </p:cNvPr>
          <p:cNvGrpSpPr/>
          <p:nvPr userDrawn="1"/>
        </p:nvGrpSpPr>
        <p:grpSpPr>
          <a:xfrm>
            <a:off x="-24459" y="-13758"/>
            <a:ext cx="12240918" cy="6899785"/>
            <a:chOff x="-24459" y="-13758"/>
            <a:chExt cx="12240918" cy="6899785"/>
          </a:xfrm>
        </p:grpSpPr>
        <p:pic>
          <p:nvPicPr>
            <p:cNvPr id="9" name="Picture 8" descr="A picture containing building, floor, indoor, bathroom&#10;&#10;Description automatically generated">
              <a:extLst>
                <a:ext uri="{FF2B5EF4-FFF2-40B4-BE49-F238E27FC236}">
                  <a16:creationId xmlns:a16="http://schemas.microsoft.com/office/drawing/2014/main" id="{85DCA602-5BE4-8544-B9FC-BF51A65A8C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6" r="6"/>
            <a:stretch/>
          </p:blipFill>
          <p:spPr>
            <a:xfrm>
              <a:off x="-24459" y="-13758"/>
              <a:ext cx="12240918" cy="6885517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5EE2FA1-BE30-0E40-8759-A17A593B41AF}"/>
                </a:ext>
              </a:extLst>
            </p:cNvPr>
            <p:cNvSpPr/>
            <p:nvPr userDrawn="1"/>
          </p:nvSpPr>
          <p:spPr>
            <a:xfrm>
              <a:off x="-24459" y="-11017"/>
              <a:ext cx="12240918" cy="6897044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74000">
                  <a:schemeClr val="bg1"/>
                </a:gs>
                <a:gs pos="87000">
                  <a:schemeClr val="bg1">
                    <a:alpha val="70000"/>
                  </a:schemeClr>
                </a:gs>
                <a:gs pos="100000">
                  <a:schemeClr val="bg1">
                    <a:alpha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9778A2C-0B7F-2C42-A317-9DABB965D1C1}"/>
              </a:ext>
            </a:extLst>
          </p:cNvPr>
          <p:cNvSpPr/>
          <p:nvPr userDrawn="1"/>
        </p:nvSpPr>
        <p:spPr>
          <a:xfrm>
            <a:off x="-24458" y="-11017"/>
            <a:ext cx="12240918" cy="83087"/>
          </a:xfrm>
          <a:prstGeom prst="rect">
            <a:avLst/>
          </a:prstGeom>
          <a:solidFill>
            <a:srgbClr val="3367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../../../../../../../Desktop/Screen%20Shot%202018-09-13%20at%">
            <a:extLst>
              <a:ext uri="{FF2B5EF4-FFF2-40B4-BE49-F238E27FC236}">
                <a16:creationId xmlns:a16="http://schemas.microsoft.com/office/drawing/2014/main" id="{8FFEE88B-6CBE-C24F-86AD-02FE2174A41B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60" y="6802941"/>
            <a:ext cx="12240919" cy="8308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A425D454-91A0-1E4E-8A45-4AD9699AC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235030"/>
            <a:ext cx="1556208" cy="287262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132D900-F337-7942-BD2C-8AF6EA65C9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18708"/>
          </a:xfrm>
        </p:spPr>
        <p:txBody>
          <a:bodyPr/>
          <a:lstStyle>
            <a:lvl1pPr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D64C57A-AAF8-A340-BFDA-9C9435867BF6}"/>
              </a:ext>
            </a:extLst>
          </p:cNvPr>
          <p:cNvCxnSpPr/>
          <p:nvPr userDrawn="1"/>
        </p:nvCxnSpPr>
        <p:spPr>
          <a:xfrm>
            <a:off x="838200" y="1216060"/>
            <a:ext cx="10515600" cy="0"/>
          </a:xfrm>
          <a:prstGeom prst="line">
            <a:avLst/>
          </a:prstGeom>
          <a:ln w="57150">
            <a:solidFill>
              <a:srgbClr val="3367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A close up of a sign&#10;&#10;Description automatically generated">
            <a:extLst>
              <a:ext uri="{FF2B5EF4-FFF2-40B4-BE49-F238E27FC236}">
                <a16:creationId xmlns:a16="http://schemas.microsoft.com/office/drawing/2014/main" id="{0B6F5E92-A65B-D543-8DC4-60913D20BCB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43381" y="6235030"/>
            <a:ext cx="1397921" cy="344104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1B309DE-F081-A24E-B2B7-4F95F7220C27}"/>
              </a:ext>
            </a:extLst>
          </p:cNvPr>
          <p:cNvCxnSpPr/>
          <p:nvPr userDrawn="1"/>
        </p:nvCxnSpPr>
        <p:spPr>
          <a:xfrm>
            <a:off x="10341260" y="6186531"/>
            <a:ext cx="0" cy="3651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2F698B3C-FA16-FB48-A54E-A8E0E1B9D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53014" y="6186531"/>
            <a:ext cx="493024" cy="365125"/>
          </a:xfrm>
          <a:prstGeom prst="rect">
            <a:avLst/>
          </a:prstGeom>
        </p:spPr>
        <p:txBody>
          <a:bodyPr anchor="ctr"/>
          <a:lstStyle>
            <a:lvl1pPr algn="r">
              <a:defRPr lang="en-US" sz="12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8D8B7754-A07A-C243-AED8-2EBAD6424077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702386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e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6D0C87D-0FFC-4827-9A01-578C92435074}"/>
              </a:ext>
            </a:extLst>
          </p:cNvPr>
          <p:cNvCxnSpPr>
            <a:cxnSpLocks/>
          </p:cNvCxnSpPr>
          <p:nvPr userDrawn="1"/>
        </p:nvCxnSpPr>
        <p:spPr>
          <a:xfrm>
            <a:off x="0" y="6070692"/>
            <a:ext cx="12192000" cy="0"/>
          </a:xfrm>
          <a:prstGeom prst="line">
            <a:avLst/>
          </a:prstGeom>
          <a:ln w="28575">
            <a:solidFill>
              <a:srgbClr val="6C74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8F72C0C-556F-4353-A63C-83312B23DCC1}"/>
              </a:ext>
            </a:extLst>
          </p:cNvPr>
          <p:cNvCxnSpPr/>
          <p:nvPr userDrawn="1"/>
        </p:nvCxnSpPr>
        <p:spPr>
          <a:xfrm>
            <a:off x="10994032" y="6248284"/>
            <a:ext cx="0" cy="3651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4904C72-17B5-4C2A-B6C9-DDFDA04FB57B}"/>
              </a:ext>
            </a:extLst>
          </p:cNvPr>
          <p:cNvSpPr txBox="1">
            <a:spLocks/>
          </p:cNvSpPr>
          <p:nvPr userDrawn="1"/>
        </p:nvSpPr>
        <p:spPr>
          <a:xfrm>
            <a:off x="8610600" y="62427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B810DC-0964-4EA0-A845-5392D6EB516A}" type="slidenum">
              <a:rPr lang="en-US" sz="1000" smtClean="0"/>
              <a:pPr/>
              <a:t>‹#›</a:t>
            </a:fld>
            <a:endParaRPr lang="en-US" sz="1000" dirty="0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91908965-B86C-4452-9612-55B0D45547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216449"/>
            <a:ext cx="923343" cy="4278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683B431-11F3-43A2-B668-6685087D6F01}"/>
              </a:ext>
            </a:extLst>
          </p:cNvPr>
          <p:cNvSpPr txBox="1"/>
          <p:nvPr userDrawn="1"/>
        </p:nvSpPr>
        <p:spPr>
          <a:xfrm>
            <a:off x="8104724" y="6302152"/>
            <a:ext cx="2743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© 2021 KEV Group. All rights reserved.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" name="Rectangle: Single Corner Rounded 15">
            <a:extLst>
              <a:ext uri="{FF2B5EF4-FFF2-40B4-BE49-F238E27FC236}">
                <a16:creationId xmlns:a16="http://schemas.microsoft.com/office/drawing/2014/main" id="{E0C5BD3E-CE59-475C-8EF1-A80D7ED91C42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 </a:t>
            </a:r>
            <a:endParaRPr lang="en-CA" sz="1600" dirty="0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C1F38F59-2417-43FB-8BB5-66906B915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ADDC179B-1734-48C6-8FC9-8DF932A95A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3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A6E7BA7-D7A1-468C-BA9B-05F664DEEA94}"/>
              </a:ext>
            </a:extLst>
          </p:cNvPr>
          <p:cNvSpPr/>
          <p:nvPr userDrawn="1"/>
        </p:nvSpPr>
        <p:spPr>
          <a:xfrm>
            <a:off x="1661117" y="1834702"/>
            <a:ext cx="1943580" cy="1943580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EAB0E2B-50DA-4342-82B0-8B3A746F47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62368" y="4233455"/>
            <a:ext cx="1728788" cy="488950"/>
          </a:xfrm>
        </p:spPr>
        <p:txBody>
          <a:bodyPr/>
          <a:lstStyle>
            <a:lvl1pPr algn="ctr">
              <a:buNone/>
              <a:defRPr sz="3000" b="1">
                <a:solidFill>
                  <a:schemeClr val="accent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Name</a:t>
            </a:r>
            <a:endParaRPr lang="en-CA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6056B96-AE31-44D1-8457-0FB22D2947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0738" y="4620562"/>
            <a:ext cx="3486509" cy="819593"/>
          </a:xfrm>
        </p:spPr>
        <p:txBody>
          <a:bodyPr/>
          <a:lstStyle>
            <a:lvl1pPr algn="ctr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None/>
              <a:defRPr sz="2600" b="1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Title second line</a:t>
            </a:r>
            <a:endParaRPr lang="en-CA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5040B3-0343-4821-8152-EAC2D183C2C9}"/>
              </a:ext>
            </a:extLst>
          </p:cNvPr>
          <p:cNvSpPr/>
          <p:nvPr userDrawn="1"/>
        </p:nvSpPr>
        <p:spPr>
          <a:xfrm>
            <a:off x="5148545" y="1834702"/>
            <a:ext cx="1943580" cy="1943580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D76051A-B048-4169-867D-B974E5BDF8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9796" y="4233455"/>
            <a:ext cx="1728788" cy="488950"/>
          </a:xfrm>
        </p:spPr>
        <p:txBody>
          <a:bodyPr/>
          <a:lstStyle>
            <a:lvl1pPr algn="ctr">
              <a:buNone/>
              <a:defRPr sz="3000" b="1">
                <a:solidFill>
                  <a:schemeClr val="accent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Name</a:t>
            </a:r>
            <a:endParaRPr lang="en-CA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EE9EE97-B053-490D-96D4-00589B4ABB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68166" y="4620562"/>
            <a:ext cx="3486509" cy="819593"/>
          </a:xfrm>
        </p:spPr>
        <p:txBody>
          <a:bodyPr/>
          <a:lstStyle>
            <a:lvl1pPr algn="ctr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None/>
              <a:defRPr sz="2600" b="1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Title second line</a:t>
            </a:r>
            <a:endParaRPr lang="en-CA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3748120-50C7-4F59-AB9E-17801B0AFC3C}"/>
              </a:ext>
            </a:extLst>
          </p:cNvPr>
          <p:cNvSpPr/>
          <p:nvPr userDrawn="1"/>
        </p:nvSpPr>
        <p:spPr>
          <a:xfrm>
            <a:off x="8647670" y="1834702"/>
            <a:ext cx="1943580" cy="1943580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65E89328-6C7E-438F-9F6A-01027091DC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48921" y="4233455"/>
            <a:ext cx="1728788" cy="488950"/>
          </a:xfrm>
        </p:spPr>
        <p:txBody>
          <a:bodyPr/>
          <a:lstStyle>
            <a:lvl1pPr algn="ctr">
              <a:buNone/>
              <a:defRPr sz="3000" b="1">
                <a:solidFill>
                  <a:schemeClr val="accent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Name</a:t>
            </a:r>
            <a:endParaRPr lang="en-CA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A7FBC1ED-0F5A-4A0C-AD90-6FB6C193A5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67291" y="4620562"/>
            <a:ext cx="3486509" cy="819593"/>
          </a:xfrm>
        </p:spPr>
        <p:txBody>
          <a:bodyPr/>
          <a:lstStyle>
            <a:lvl1pPr algn="ctr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None/>
              <a:defRPr sz="2600" b="1">
                <a:solidFill>
                  <a:schemeClr val="accent4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Title second line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86458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Title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FDCFF6-5CE1-4670-9C92-B75C8C4E0FFB}"/>
              </a:ext>
            </a:extLst>
          </p:cNvPr>
          <p:cNvSpPr/>
          <p:nvPr userDrawn="1"/>
        </p:nvSpPr>
        <p:spPr>
          <a:xfrm>
            <a:off x="8692180" y="4948788"/>
            <a:ext cx="3499820" cy="19092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A18DBA-9271-4294-B932-555D15B606A0}"/>
              </a:ext>
            </a:extLst>
          </p:cNvPr>
          <p:cNvSpPr/>
          <p:nvPr userDrawn="1"/>
        </p:nvSpPr>
        <p:spPr>
          <a:xfrm>
            <a:off x="-1" y="4948788"/>
            <a:ext cx="8692181" cy="1909212"/>
          </a:xfrm>
          <a:prstGeom prst="rect">
            <a:avLst/>
          </a:prstGeom>
          <a:solidFill>
            <a:srgbClr val="447F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B93B8A26-BF7D-457A-BC62-C4F9EB5F0E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410" y="5104402"/>
            <a:ext cx="2694338" cy="1597984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5C43383-8B2C-4046-82CF-C44FF080A1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2252" y="5104403"/>
            <a:ext cx="8046243" cy="159798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400" b="0">
                <a:solidFill>
                  <a:schemeClr val="bg1"/>
                </a:solidFill>
                <a:latin typeface="+mj-lt"/>
              </a:defRPr>
            </a:lvl1pPr>
            <a:lvl2pPr marL="324000" indent="0">
              <a:buNone/>
              <a:defRPr/>
            </a:lvl2pPr>
          </a:lstStyle>
          <a:p>
            <a:pPr>
              <a:lnSpc>
                <a:spcPct val="85000"/>
              </a:lnSpc>
            </a:pPr>
            <a:r>
              <a:rPr lang="en-US" b="1">
                <a:latin typeface="Calibri" panose="020F050202020403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Title TBD</a:t>
            </a:r>
          </a:p>
          <a:p>
            <a:pPr>
              <a:lnSpc>
                <a:spcPct val="85000"/>
              </a:lnSpc>
            </a:pPr>
            <a:r>
              <a:rPr lang="en-US">
                <a:latin typeface="Calibri" panose="020F050202020403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Presented to: &lt;insert district name&gt;</a:t>
            </a:r>
          </a:p>
          <a:p>
            <a:pPr>
              <a:lnSpc>
                <a:spcPct val="85000"/>
              </a:lnSpc>
            </a:pPr>
            <a:r>
              <a:rPr lang="en-US" sz="2800">
                <a:latin typeface="Calibri" panose="020F0502020204030204" pitchFamily="34" charset="0"/>
                <a:ea typeface="Source Sans Pro" panose="020B0503030403020204" pitchFamily="34" charset="0"/>
                <a:cs typeface="Calibri" panose="020F0502020204030204" pitchFamily="34" charset="0"/>
              </a:rPr>
              <a:t>September 24, 2020</a:t>
            </a:r>
          </a:p>
        </p:txBody>
      </p:sp>
      <p:pic>
        <p:nvPicPr>
          <p:cNvPr id="3" name="Picture 2" descr="A picture containing person, remote, holding, person&#10;&#10;Description automatically generated">
            <a:extLst>
              <a:ext uri="{FF2B5EF4-FFF2-40B4-BE49-F238E27FC236}">
                <a16:creationId xmlns:a16="http://schemas.microsoft.com/office/drawing/2014/main" id="{0F05E513-BBAD-48D3-A3C1-CC6FCC5EB1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-50491"/>
            <a:ext cx="12187647" cy="50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2395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Image_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6D0C87D-0FFC-4827-9A01-578C92435074}"/>
              </a:ext>
            </a:extLst>
          </p:cNvPr>
          <p:cNvCxnSpPr>
            <a:cxnSpLocks/>
          </p:cNvCxnSpPr>
          <p:nvPr userDrawn="1"/>
        </p:nvCxnSpPr>
        <p:spPr>
          <a:xfrm>
            <a:off x="0" y="6070692"/>
            <a:ext cx="12192000" cy="0"/>
          </a:xfrm>
          <a:prstGeom prst="line">
            <a:avLst/>
          </a:prstGeom>
          <a:ln w="28575">
            <a:solidFill>
              <a:srgbClr val="6C74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8F72C0C-556F-4353-A63C-83312B23DCC1}"/>
              </a:ext>
            </a:extLst>
          </p:cNvPr>
          <p:cNvCxnSpPr/>
          <p:nvPr userDrawn="1"/>
        </p:nvCxnSpPr>
        <p:spPr>
          <a:xfrm>
            <a:off x="10994032" y="6248284"/>
            <a:ext cx="0" cy="3651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4904C72-17B5-4C2A-B6C9-DDFDA04FB57B}"/>
              </a:ext>
            </a:extLst>
          </p:cNvPr>
          <p:cNvSpPr txBox="1">
            <a:spLocks/>
          </p:cNvSpPr>
          <p:nvPr userDrawn="1"/>
        </p:nvSpPr>
        <p:spPr>
          <a:xfrm>
            <a:off x="8610600" y="62427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B810DC-0964-4EA0-A845-5392D6EB516A}" type="slidenum">
              <a:rPr lang="en-US" sz="1000" smtClean="0"/>
              <a:pPr/>
              <a:t>‹#›</a:t>
            </a:fld>
            <a:endParaRPr lang="en-US" sz="1000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91908965-B86C-4452-9612-55B0D45547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16449"/>
            <a:ext cx="923343" cy="4278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683B431-11F3-43A2-B668-6685087D6F01}"/>
              </a:ext>
            </a:extLst>
          </p:cNvPr>
          <p:cNvSpPr txBox="1"/>
          <p:nvPr userDrawn="1"/>
        </p:nvSpPr>
        <p:spPr>
          <a:xfrm>
            <a:off x="8104724" y="6302152"/>
            <a:ext cx="2743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© 2020 KEV Group. All rights reserved.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" name="Rectangle: Single Corner Rounded 15">
            <a:extLst>
              <a:ext uri="{FF2B5EF4-FFF2-40B4-BE49-F238E27FC236}">
                <a16:creationId xmlns:a16="http://schemas.microsoft.com/office/drawing/2014/main" id="{E0C5BD3E-CE59-475C-8EF1-A80D7ED91C42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 </a:t>
            </a:r>
            <a:endParaRPr lang="en-CA" sz="1600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C1F38F59-2417-43FB-8BB5-66906B915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ADDC179B-1734-48C6-8FC9-8DF932A95A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3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22" name="Content Placeholder 20">
            <a:extLst>
              <a:ext uri="{FF2B5EF4-FFF2-40B4-BE49-F238E27FC236}">
                <a16:creationId xmlns:a16="http://schemas.microsoft.com/office/drawing/2014/main" id="{EE34343B-FFD9-4C85-BFC9-4A32013CED5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506269" y="1541770"/>
            <a:ext cx="3844761" cy="38091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9EAD862-8EEC-4502-BED6-99F9BE672A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1506537"/>
            <a:ext cx="6668069" cy="3844926"/>
          </a:xfrm>
        </p:spPr>
        <p:txBody>
          <a:bodyPr/>
          <a:lstStyle>
            <a:lvl1pPr>
              <a:spcAft>
                <a:spcPts val="600"/>
              </a:spcAft>
              <a:buClr>
                <a:srgbClr val="447FC1"/>
              </a:buClr>
              <a:defRPr/>
            </a:lvl1pPr>
            <a:lvl2pPr>
              <a:spcAft>
                <a:spcPts val="600"/>
              </a:spcAft>
              <a:buClr>
                <a:srgbClr val="447FC1"/>
              </a:buClr>
              <a:defRPr/>
            </a:lvl2pPr>
          </a:lstStyle>
          <a:p>
            <a:pPr>
              <a:spcAft>
                <a:spcPts val="600"/>
              </a:spcAft>
              <a:buClr>
                <a:srgbClr val="447FC1"/>
              </a:buClr>
            </a:pPr>
            <a:r>
              <a:rPr lang="en-US" sz="2600">
                <a:solidFill>
                  <a:schemeClr val="tx1">
                    <a:lumMod val="65000"/>
                    <a:lumOff val="35000"/>
                  </a:schemeClr>
                </a:solidFill>
              </a:rPr>
              <a:t>Bullet copy </a:t>
            </a:r>
          </a:p>
          <a:p>
            <a:pPr lvl="1">
              <a:spcAft>
                <a:spcPts val="600"/>
              </a:spcAft>
              <a:buClr>
                <a:srgbClr val="447FC1"/>
              </a:buClr>
            </a:pPr>
            <a:r>
              <a:rPr lang="en-US" sz="2200">
                <a:solidFill>
                  <a:schemeClr val="tx1">
                    <a:lumMod val="65000"/>
                    <a:lumOff val="35000"/>
                  </a:schemeClr>
                </a:solidFill>
              </a:rPr>
              <a:t>Sub bullet copy</a:t>
            </a:r>
          </a:p>
          <a:p>
            <a:pPr>
              <a:buClr>
                <a:srgbClr val="447FC1"/>
              </a:buClr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Bullet copy </a:t>
            </a:r>
          </a:p>
          <a:p>
            <a:pPr lvl="1">
              <a:buClr>
                <a:srgbClr val="447FC1"/>
              </a:buClr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Sub bullet copy</a:t>
            </a:r>
          </a:p>
          <a:p>
            <a:pPr>
              <a:buClr>
                <a:srgbClr val="447FC1"/>
              </a:buClr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Bullet copy </a:t>
            </a:r>
          </a:p>
          <a:p>
            <a:pPr lvl="1">
              <a:buClr>
                <a:srgbClr val="447FC1"/>
              </a:buClr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Sub bullet copy</a:t>
            </a:r>
          </a:p>
        </p:txBody>
      </p:sp>
    </p:spTree>
    <p:extLst>
      <p:ext uri="{BB962C8B-B14F-4D97-AF65-F5344CB8AC3E}">
        <p14:creationId xmlns:p14="http://schemas.microsoft.com/office/powerpoint/2010/main" val="14228319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eatured Callout + Text_Layout D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44B56F25-E04A-4E86-A46A-6FBC664975E3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 </a:t>
            </a:r>
            <a:endParaRPr lang="en-CA" sz="160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DEE5BFD-AD45-47F9-98E6-5940D38513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3B17274-11EB-403D-8F6D-E3156D762D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3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8CD1A0-7ACC-4510-A5D9-70C2C90F2AB6}"/>
              </a:ext>
            </a:extLst>
          </p:cNvPr>
          <p:cNvSpPr/>
          <p:nvPr userDrawn="1"/>
        </p:nvSpPr>
        <p:spPr>
          <a:xfrm>
            <a:off x="-1" y="1123950"/>
            <a:ext cx="5719149" cy="57340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C7480"/>
              </a:solidFill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57F997C1-8292-44B4-B860-B4976D8FC4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11956" y="2620963"/>
            <a:ext cx="5422831" cy="27352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Copy Text</a:t>
            </a:r>
          </a:p>
          <a:p>
            <a:pPr lvl="0"/>
            <a:r>
              <a:rPr lang="en-CA" dirty="0"/>
              <a:t>Copy Text</a:t>
            </a:r>
          </a:p>
          <a:p>
            <a:pPr lvl="0"/>
            <a:r>
              <a:rPr lang="en-CA" dirty="0"/>
              <a:t>Copy Text</a:t>
            </a:r>
          </a:p>
          <a:p>
            <a:pPr lvl="0"/>
            <a:r>
              <a:rPr lang="en-CA" dirty="0"/>
              <a:t>Copy Text</a:t>
            </a:r>
          </a:p>
        </p:txBody>
      </p:sp>
    </p:spTree>
    <p:extLst>
      <p:ext uri="{BB962C8B-B14F-4D97-AF65-F5344CB8AC3E}">
        <p14:creationId xmlns:p14="http://schemas.microsoft.com/office/powerpoint/2010/main" val="3715978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eatured Callout + Text_Layou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44B56F25-E04A-4E86-A46A-6FBC664975E3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 </a:t>
            </a:r>
            <a:endParaRPr lang="en-CA" sz="160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DEE5BFD-AD45-47F9-98E6-5940D38513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3B17274-11EB-403D-8F6D-E3156D762D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3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8CD1A0-7ACC-4510-A5D9-70C2C90F2AB6}"/>
              </a:ext>
            </a:extLst>
          </p:cNvPr>
          <p:cNvSpPr/>
          <p:nvPr userDrawn="1"/>
        </p:nvSpPr>
        <p:spPr>
          <a:xfrm>
            <a:off x="0" y="1123950"/>
            <a:ext cx="4879818" cy="57340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C7480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6543431-F621-4A81-939B-44BE5F71C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120929"/>
            <a:ext cx="3529013" cy="174009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4800" b="1">
                <a:solidFill>
                  <a:schemeClr val="bg1"/>
                </a:solidFill>
                <a:latin typeface="+mj-lt"/>
              </a:defRPr>
            </a:lvl1pPr>
            <a:lvl2pPr marL="324000" indent="0">
              <a:buNone/>
              <a:defRPr sz="4800"/>
            </a:lvl2pPr>
            <a:lvl3pPr marL="630000" indent="0">
              <a:buNone/>
              <a:defRPr sz="4800"/>
            </a:lvl3pPr>
            <a:lvl4pPr marL="1008000" indent="0">
              <a:buNone/>
              <a:defRPr sz="4800"/>
            </a:lvl4pPr>
            <a:lvl5pPr marL="1368000" indent="0">
              <a:buNone/>
              <a:defRPr sz="4800"/>
            </a:lvl5pPr>
          </a:lstStyle>
          <a:p>
            <a:pPr lvl="0"/>
            <a:r>
              <a:rPr lang="en-CA"/>
              <a:t>FEATURED</a:t>
            </a:r>
            <a:br>
              <a:rPr lang="en-CA"/>
            </a:br>
            <a:r>
              <a:rPr lang="en-CA"/>
              <a:t>CALL OUT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9BD83675-E2DB-479C-A731-75CAF9E82D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21350" y="2620963"/>
            <a:ext cx="5913438" cy="27352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Copy Text</a:t>
            </a:r>
          </a:p>
          <a:p>
            <a:pPr lvl="0"/>
            <a:r>
              <a:rPr lang="en-CA"/>
              <a:t>Copy Text</a:t>
            </a:r>
          </a:p>
          <a:p>
            <a:pPr lvl="0"/>
            <a:r>
              <a:rPr lang="en-CA"/>
              <a:t>Copy Text</a:t>
            </a:r>
          </a:p>
          <a:p>
            <a:pPr lvl="0"/>
            <a:r>
              <a:rPr lang="en-CA"/>
              <a:t>Copy Text</a:t>
            </a:r>
          </a:p>
        </p:txBody>
      </p:sp>
    </p:spTree>
    <p:extLst>
      <p:ext uri="{BB962C8B-B14F-4D97-AF65-F5344CB8AC3E}">
        <p14:creationId xmlns:p14="http://schemas.microsoft.com/office/powerpoint/2010/main" val="13830057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eatured Callout + Text_Layou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44B56F25-E04A-4E86-A46A-6FBC664975E3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 </a:t>
            </a:r>
            <a:endParaRPr lang="en-CA" sz="160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DEE5BFD-AD45-47F9-98E6-5940D38513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3B17274-11EB-403D-8F6D-E3156D762D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3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8CD1A0-7ACC-4510-A5D9-70C2C90F2AB6}"/>
              </a:ext>
            </a:extLst>
          </p:cNvPr>
          <p:cNvSpPr/>
          <p:nvPr userDrawn="1"/>
        </p:nvSpPr>
        <p:spPr>
          <a:xfrm>
            <a:off x="0" y="1123950"/>
            <a:ext cx="4879818" cy="57340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C7480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6543431-F621-4A81-939B-44BE5F71C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120929"/>
            <a:ext cx="3529013" cy="174009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4800" b="1">
                <a:solidFill>
                  <a:schemeClr val="bg1"/>
                </a:solidFill>
                <a:latin typeface="+mj-lt"/>
              </a:defRPr>
            </a:lvl1pPr>
            <a:lvl2pPr marL="324000" indent="0">
              <a:buNone/>
              <a:defRPr sz="4800"/>
            </a:lvl2pPr>
            <a:lvl3pPr marL="630000" indent="0">
              <a:buNone/>
              <a:defRPr sz="4800"/>
            </a:lvl3pPr>
            <a:lvl4pPr marL="1008000" indent="0">
              <a:buNone/>
              <a:defRPr sz="4800"/>
            </a:lvl4pPr>
            <a:lvl5pPr marL="1368000" indent="0">
              <a:buNone/>
              <a:defRPr sz="4800"/>
            </a:lvl5pPr>
          </a:lstStyle>
          <a:p>
            <a:pPr lvl="0"/>
            <a:r>
              <a:rPr lang="en-CA"/>
              <a:t>FEATURED</a:t>
            </a:r>
            <a:br>
              <a:rPr lang="en-CA"/>
            </a:br>
            <a:r>
              <a:rPr lang="en-CA"/>
              <a:t>CALL OUT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AC08826D-1F49-431C-B72B-AC5711F26B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21350" y="2620963"/>
            <a:ext cx="5913438" cy="27352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Copy Text</a:t>
            </a:r>
          </a:p>
          <a:p>
            <a:pPr lvl="0"/>
            <a:r>
              <a:rPr lang="en-CA"/>
              <a:t>Copy Text</a:t>
            </a:r>
          </a:p>
          <a:p>
            <a:pPr lvl="0"/>
            <a:r>
              <a:rPr lang="en-CA"/>
              <a:t>Copy Text</a:t>
            </a:r>
          </a:p>
          <a:p>
            <a:pPr lvl="0"/>
            <a:r>
              <a:rPr lang="en-CA"/>
              <a:t>Copy Text</a:t>
            </a:r>
          </a:p>
        </p:txBody>
      </p:sp>
    </p:spTree>
    <p:extLst>
      <p:ext uri="{BB962C8B-B14F-4D97-AF65-F5344CB8AC3E}">
        <p14:creationId xmlns:p14="http://schemas.microsoft.com/office/powerpoint/2010/main" val="4404290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eatured Callout + Text_Layout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44B56F25-E04A-4E86-A46A-6FBC664975E3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 </a:t>
            </a:r>
            <a:endParaRPr lang="en-CA" sz="160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DEE5BFD-AD45-47F9-98E6-5940D38513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3B17274-11EB-403D-8F6D-E3156D762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3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8CD1A0-7ACC-4510-A5D9-70C2C90F2AB6}"/>
              </a:ext>
            </a:extLst>
          </p:cNvPr>
          <p:cNvSpPr/>
          <p:nvPr userDrawn="1"/>
        </p:nvSpPr>
        <p:spPr>
          <a:xfrm>
            <a:off x="0" y="1123950"/>
            <a:ext cx="4879818" cy="57340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C7480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6543431-F621-4A81-939B-44BE5F71C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120929"/>
            <a:ext cx="3529013" cy="174009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4800" b="1">
                <a:solidFill>
                  <a:schemeClr val="bg1"/>
                </a:solidFill>
                <a:latin typeface="+mj-lt"/>
              </a:defRPr>
            </a:lvl1pPr>
            <a:lvl2pPr marL="324000" indent="0">
              <a:buNone/>
              <a:defRPr sz="4800"/>
            </a:lvl2pPr>
            <a:lvl3pPr marL="630000" indent="0">
              <a:buNone/>
              <a:defRPr sz="4800"/>
            </a:lvl3pPr>
            <a:lvl4pPr marL="1008000" indent="0">
              <a:buNone/>
              <a:defRPr sz="4800"/>
            </a:lvl4pPr>
            <a:lvl5pPr marL="1368000" indent="0">
              <a:buNone/>
              <a:defRPr sz="4800"/>
            </a:lvl5pPr>
          </a:lstStyle>
          <a:p>
            <a:pPr lvl="0"/>
            <a:r>
              <a:rPr lang="en-CA"/>
              <a:t>FEATURED</a:t>
            </a:r>
            <a:br>
              <a:rPr lang="en-CA"/>
            </a:br>
            <a:r>
              <a:rPr lang="en-CA"/>
              <a:t>CALL OUT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A7DDA114-451A-432F-8DD9-8D3CA3C0A4F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21350" y="2620963"/>
            <a:ext cx="5913438" cy="27352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Copy Text</a:t>
            </a:r>
          </a:p>
          <a:p>
            <a:pPr lvl="0"/>
            <a:r>
              <a:rPr lang="en-CA"/>
              <a:t>Copy Text</a:t>
            </a:r>
          </a:p>
          <a:p>
            <a:pPr lvl="0"/>
            <a:r>
              <a:rPr lang="en-CA"/>
              <a:t>Copy Text</a:t>
            </a:r>
          </a:p>
          <a:p>
            <a:pPr lvl="0"/>
            <a:r>
              <a:rPr lang="en-CA"/>
              <a:t>Copy Text</a:t>
            </a:r>
          </a:p>
        </p:txBody>
      </p:sp>
    </p:spTree>
    <p:extLst>
      <p:ext uri="{BB962C8B-B14F-4D97-AF65-F5344CB8AC3E}">
        <p14:creationId xmlns:p14="http://schemas.microsoft.com/office/powerpoint/2010/main" val="19680783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ient Logo + Case Study_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A8AAD049-5635-41CA-A5F8-289566DB73AF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 </a:t>
            </a:r>
            <a:endParaRPr lang="en-CA" sz="160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2B36DA7-3887-4D18-B1AD-D6DF7300A7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7DF5BBD-7E9A-4719-9B97-9CD0FF69D3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3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/>
              <a:t>Click to add title</a:t>
            </a: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76FE4C-955D-47A4-83F1-A1919E330565}"/>
              </a:ext>
            </a:extLst>
          </p:cNvPr>
          <p:cNvSpPr/>
          <p:nvPr userDrawn="1"/>
        </p:nvSpPr>
        <p:spPr>
          <a:xfrm>
            <a:off x="4749421" y="1122360"/>
            <a:ext cx="7439810" cy="5735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882513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Break_With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29BD652-E7CB-49C5-945B-17403B6B0F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highlight>
                  <a:srgbClr val="00FF00"/>
                </a:highlight>
              </a:defRPr>
            </a:lvl1pPr>
          </a:lstStyle>
          <a:p>
            <a:r>
              <a:rPr lang="en-US"/>
              <a:t>INSERT BACKGROUND IMAGE</a:t>
            </a:r>
            <a:endParaRPr lang="en-CA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1D11124-88D5-453A-A62F-8D1A42E64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7069" y="650256"/>
            <a:ext cx="4739823" cy="3748489"/>
          </a:xfrm>
        </p:spPr>
        <p:txBody>
          <a:bodyPr>
            <a:noAutofit/>
          </a:bodyPr>
          <a:lstStyle>
            <a:lvl1pPr marL="0" indent="0">
              <a:buNone/>
              <a:defRPr sz="4800" b="1"/>
            </a:lvl1pPr>
            <a:lvl4pPr marL="1008000" indent="0">
              <a:buNone/>
              <a:defRPr/>
            </a:lvl4pPr>
          </a:lstStyle>
          <a:p>
            <a:pPr lvl="0"/>
            <a:r>
              <a:rPr lang="en-US"/>
              <a:t>Insert Text/Quote here, adjust </a:t>
            </a:r>
            <a:r>
              <a:rPr lang="en-US" err="1"/>
              <a:t>colour</a:t>
            </a:r>
            <a:r>
              <a:rPr lang="en-US"/>
              <a:t> depending on background contrast</a:t>
            </a:r>
          </a:p>
        </p:txBody>
      </p:sp>
    </p:spTree>
    <p:extLst>
      <p:ext uri="{BB962C8B-B14F-4D97-AF65-F5344CB8AC3E}">
        <p14:creationId xmlns:p14="http://schemas.microsoft.com/office/powerpoint/2010/main" val="2752299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d Callout + Text_Layout D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44B56F25-E04A-4E86-A46A-6FBC664975E3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 </a:t>
            </a:r>
            <a:endParaRPr lang="en-CA" sz="1600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DEE5BFD-AD45-47F9-98E6-5940D38513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3B17274-11EB-403D-8F6D-E3156D762D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3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8CD1A0-7ACC-4510-A5D9-70C2C90F2AB6}"/>
              </a:ext>
            </a:extLst>
          </p:cNvPr>
          <p:cNvSpPr/>
          <p:nvPr userDrawn="1"/>
        </p:nvSpPr>
        <p:spPr>
          <a:xfrm>
            <a:off x="0" y="1123950"/>
            <a:ext cx="4879818" cy="57340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C7480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6543431-F621-4A81-939B-44BE5F71C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120929"/>
            <a:ext cx="3529013" cy="174009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4800" b="1">
                <a:solidFill>
                  <a:schemeClr val="bg1"/>
                </a:solidFill>
                <a:latin typeface="+mj-lt"/>
              </a:defRPr>
            </a:lvl1pPr>
            <a:lvl2pPr marL="324000" indent="0">
              <a:buNone/>
              <a:defRPr sz="4800"/>
            </a:lvl2pPr>
            <a:lvl3pPr marL="630000" indent="0">
              <a:buNone/>
              <a:defRPr sz="4800"/>
            </a:lvl3pPr>
            <a:lvl4pPr marL="1008000" indent="0">
              <a:buNone/>
              <a:defRPr sz="4800"/>
            </a:lvl4pPr>
            <a:lvl5pPr marL="1368000" indent="0">
              <a:buNone/>
              <a:defRPr sz="4800"/>
            </a:lvl5pPr>
          </a:lstStyle>
          <a:p>
            <a:pPr lvl="0"/>
            <a:r>
              <a:rPr lang="en-CA" dirty="0"/>
              <a:t>FEATURED</a:t>
            </a:r>
            <a:br>
              <a:rPr lang="en-CA" dirty="0"/>
            </a:br>
            <a:r>
              <a:rPr lang="en-CA" dirty="0"/>
              <a:t>CALL OUT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57F997C1-8292-44B4-B860-B4976D8FC4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21350" y="2620963"/>
            <a:ext cx="5913438" cy="27352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Copy Text</a:t>
            </a:r>
          </a:p>
          <a:p>
            <a:pPr lvl="0"/>
            <a:r>
              <a:rPr lang="en-CA" dirty="0"/>
              <a:t>Copy Text</a:t>
            </a:r>
          </a:p>
          <a:p>
            <a:pPr lvl="0"/>
            <a:r>
              <a:rPr lang="en-CA" dirty="0"/>
              <a:t>Copy Text</a:t>
            </a:r>
          </a:p>
          <a:p>
            <a:pPr lvl="0"/>
            <a:r>
              <a:rPr lang="en-CA" dirty="0"/>
              <a:t>Copy Text</a:t>
            </a:r>
          </a:p>
        </p:txBody>
      </p:sp>
    </p:spTree>
    <p:extLst>
      <p:ext uri="{BB962C8B-B14F-4D97-AF65-F5344CB8AC3E}">
        <p14:creationId xmlns:p14="http://schemas.microsoft.com/office/powerpoint/2010/main" val="32682639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Break_With BANN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29BD652-E7CB-49C5-945B-17403B6B0F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highlight>
                  <a:srgbClr val="00FF00"/>
                </a:highlight>
              </a:defRPr>
            </a:lvl1pPr>
          </a:lstStyle>
          <a:p>
            <a:r>
              <a:rPr lang="en-US"/>
              <a:t>INSERT BACKGROUND IMAGE</a:t>
            </a:r>
            <a:endParaRPr lang="en-CA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888D877-DC0B-475A-B4F6-1B8C65F48C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385176"/>
            <a:ext cx="12192000" cy="1541463"/>
          </a:xfrm>
          <a:solidFill>
            <a:schemeClr val="accent2">
              <a:alpha val="75000"/>
            </a:schemeClr>
          </a:solidFill>
        </p:spPr>
        <p:txBody>
          <a:bodyPr lIns="914400" tIns="46800" rIns="914400" bIns="46800">
            <a:noAutofit/>
          </a:bodyPr>
          <a:lstStyle>
            <a:lvl1pPr marL="0" indent="0">
              <a:buNone/>
              <a:defRPr sz="4800" b="1">
                <a:latin typeface="+mj-lt"/>
              </a:defRPr>
            </a:lvl1pPr>
          </a:lstStyle>
          <a:p>
            <a:pPr lvl="0"/>
            <a:r>
              <a:rPr lang="en-US"/>
              <a:t>Insert Text/Quote here, adjust </a:t>
            </a:r>
            <a:r>
              <a:rPr lang="en-US" err="1"/>
              <a:t>colour</a:t>
            </a:r>
            <a:r>
              <a:rPr lang="en-US"/>
              <a:t> depending on background contrast</a:t>
            </a:r>
          </a:p>
        </p:txBody>
      </p:sp>
    </p:spTree>
    <p:extLst>
      <p:ext uri="{BB962C8B-B14F-4D97-AF65-F5344CB8AC3E}">
        <p14:creationId xmlns:p14="http://schemas.microsoft.com/office/powerpoint/2010/main" val="22029922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Break_Title, Body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928BAA7-5B6C-4C15-BDDD-2B0A1750B0EB}"/>
              </a:ext>
            </a:extLst>
          </p:cNvPr>
          <p:cNvSpPr/>
          <p:nvPr userDrawn="1"/>
        </p:nvSpPr>
        <p:spPr>
          <a:xfrm>
            <a:off x="0" y="0"/>
            <a:ext cx="12192000" cy="30857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296D547F-5429-4D9C-84FE-CEDBF22AC8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086100"/>
            <a:ext cx="12192000" cy="3771900"/>
          </a:xfr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5723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/Graph'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33B70C06-636E-47E8-89D1-BC02868A059D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 </a:t>
            </a:r>
            <a:endParaRPr lang="en-CA" sz="160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03E05EB-D95F-40E2-B9B7-DDB70A9CF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F444669-4AD3-4394-A7B9-FE6EA6E78E5A}"/>
              </a:ext>
            </a:extLst>
          </p:cNvPr>
          <p:cNvCxnSpPr>
            <a:cxnSpLocks/>
          </p:cNvCxnSpPr>
          <p:nvPr userDrawn="1"/>
        </p:nvCxnSpPr>
        <p:spPr>
          <a:xfrm>
            <a:off x="0" y="6070692"/>
            <a:ext cx="12192000" cy="0"/>
          </a:xfrm>
          <a:prstGeom prst="line">
            <a:avLst/>
          </a:prstGeom>
          <a:ln w="28575">
            <a:solidFill>
              <a:srgbClr val="6C74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E16D84-ED09-4AF3-92AA-40A770F67B21}"/>
              </a:ext>
            </a:extLst>
          </p:cNvPr>
          <p:cNvCxnSpPr/>
          <p:nvPr userDrawn="1"/>
        </p:nvCxnSpPr>
        <p:spPr>
          <a:xfrm>
            <a:off x="10994032" y="6248284"/>
            <a:ext cx="0" cy="3651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79E5346-5D5E-4593-856C-77F415657B05}"/>
              </a:ext>
            </a:extLst>
          </p:cNvPr>
          <p:cNvSpPr txBox="1">
            <a:spLocks/>
          </p:cNvSpPr>
          <p:nvPr userDrawn="1"/>
        </p:nvSpPr>
        <p:spPr>
          <a:xfrm>
            <a:off x="8610600" y="62427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B810DC-0964-4EA0-A845-5392D6EB516A}" type="slidenum">
              <a:rPr lang="en-US" sz="1000" smtClean="0"/>
              <a:pPr/>
              <a:t>‹#›</a:t>
            </a:fld>
            <a:endParaRPr lang="en-US" sz="1000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B470A6A8-8055-414B-8A76-26008A7A44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8200" y="6216449"/>
            <a:ext cx="923343" cy="42789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E5E4F1-FCBD-48A2-9301-DE7BFF30D00F}"/>
              </a:ext>
            </a:extLst>
          </p:cNvPr>
          <p:cNvSpPr txBox="1"/>
          <p:nvPr userDrawn="1"/>
        </p:nvSpPr>
        <p:spPr>
          <a:xfrm>
            <a:off x="8104724" y="6302152"/>
            <a:ext cx="2743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© 2020 KEV Group. All rights reserved.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1543DB32-D1D4-4367-BE6B-B67C203FE2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3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6157237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_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11F330-14F1-4249-A741-E08D0F75925F}"/>
              </a:ext>
            </a:extLst>
          </p:cNvPr>
          <p:cNvCxnSpPr>
            <a:cxnSpLocks/>
          </p:cNvCxnSpPr>
          <p:nvPr userDrawn="1"/>
        </p:nvCxnSpPr>
        <p:spPr>
          <a:xfrm>
            <a:off x="0" y="6070692"/>
            <a:ext cx="12192000" cy="0"/>
          </a:xfrm>
          <a:prstGeom prst="line">
            <a:avLst/>
          </a:prstGeom>
          <a:ln w="28575">
            <a:solidFill>
              <a:srgbClr val="6C74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6BCD499-6E04-415E-9571-E2A49E49711A}"/>
              </a:ext>
            </a:extLst>
          </p:cNvPr>
          <p:cNvCxnSpPr/>
          <p:nvPr userDrawn="1"/>
        </p:nvCxnSpPr>
        <p:spPr>
          <a:xfrm>
            <a:off x="10994032" y="6248284"/>
            <a:ext cx="0" cy="3651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6841DC5-8903-427A-8EA4-CC4EF103B906}"/>
              </a:ext>
            </a:extLst>
          </p:cNvPr>
          <p:cNvSpPr txBox="1">
            <a:spLocks/>
          </p:cNvSpPr>
          <p:nvPr userDrawn="1"/>
        </p:nvSpPr>
        <p:spPr>
          <a:xfrm>
            <a:off x="8610600" y="62427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B810DC-0964-4EA0-A845-5392D6EB516A}" type="slidenum">
              <a:rPr lang="en-US" sz="1000" smtClean="0"/>
              <a:pPr/>
              <a:t>‹#›</a:t>
            </a:fld>
            <a:endParaRPr lang="en-US" sz="1000"/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A35498CE-9628-48FD-8ADA-0133F881C2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16449"/>
            <a:ext cx="923343" cy="42789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87BB0E6-0BAB-4412-A5CB-3FA798EA897C}"/>
              </a:ext>
            </a:extLst>
          </p:cNvPr>
          <p:cNvSpPr txBox="1"/>
          <p:nvPr userDrawn="1"/>
        </p:nvSpPr>
        <p:spPr>
          <a:xfrm>
            <a:off x="8104724" y="6302152"/>
            <a:ext cx="2743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© 2020 KEV Group. All rights reserved.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5" name="Rectangle: Single Corner Rounded 14">
            <a:extLst>
              <a:ext uri="{FF2B5EF4-FFF2-40B4-BE49-F238E27FC236}">
                <a16:creationId xmlns:a16="http://schemas.microsoft.com/office/drawing/2014/main" id="{4BEE57DA-7CF8-409C-9674-E5B4F823C797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 </a:t>
            </a:r>
            <a:endParaRPr lang="en-CA" sz="160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181EF5E-C26C-4807-A905-7F993924E1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42D7227-1C93-4EF0-A767-1B1EE2379F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3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815620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 Layout_Text O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1780001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1780001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28F9BC7-D951-47D8-9C88-1BB2A5024300}"/>
              </a:ext>
            </a:extLst>
          </p:cNvPr>
          <p:cNvCxnSpPr>
            <a:cxnSpLocks/>
          </p:cNvCxnSpPr>
          <p:nvPr userDrawn="1"/>
        </p:nvCxnSpPr>
        <p:spPr>
          <a:xfrm>
            <a:off x="0" y="6070692"/>
            <a:ext cx="12192000" cy="0"/>
          </a:xfrm>
          <a:prstGeom prst="line">
            <a:avLst/>
          </a:prstGeom>
          <a:ln w="28575">
            <a:solidFill>
              <a:srgbClr val="6C74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600576B-E85A-4E48-94F4-7E9243340672}"/>
              </a:ext>
            </a:extLst>
          </p:cNvPr>
          <p:cNvCxnSpPr/>
          <p:nvPr userDrawn="1"/>
        </p:nvCxnSpPr>
        <p:spPr>
          <a:xfrm>
            <a:off x="10994032" y="6248284"/>
            <a:ext cx="0" cy="3651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AD9B6BC-586D-44E8-B477-5BB549A6B6C1}"/>
              </a:ext>
            </a:extLst>
          </p:cNvPr>
          <p:cNvSpPr txBox="1">
            <a:spLocks/>
          </p:cNvSpPr>
          <p:nvPr userDrawn="1"/>
        </p:nvSpPr>
        <p:spPr>
          <a:xfrm>
            <a:off x="8610600" y="62427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B810DC-0964-4EA0-A845-5392D6EB516A}" type="slidenum">
              <a:rPr lang="en-US" sz="1000" smtClean="0"/>
              <a:pPr/>
              <a:t>‹#›</a:t>
            </a:fld>
            <a:endParaRPr lang="en-US" sz="1000"/>
          </a:p>
        </p:txBody>
      </p:sp>
      <p:pic>
        <p:nvPicPr>
          <p:cNvPr id="19" name="Picture 18" descr="A close up of a sign&#10;&#10;Description automatically generated">
            <a:extLst>
              <a:ext uri="{FF2B5EF4-FFF2-40B4-BE49-F238E27FC236}">
                <a16:creationId xmlns:a16="http://schemas.microsoft.com/office/drawing/2014/main" id="{5CA18DAC-A1F0-4DEC-91DA-C4089944FE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16449"/>
            <a:ext cx="923343" cy="42789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8A30D06-FE5A-42C7-BB88-9D29F4AA8028}"/>
              </a:ext>
            </a:extLst>
          </p:cNvPr>
          <p:cNvSpPr txBox="1"/>
          <p:nvPr userDrawn="1"/>
        </p:nvSpPr>
        <p:spPr>
          <a:xfrm>
            <a:off x="8104724" y="6302152"/>
            <a:ext cx="2743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© 2020 KEV Group. All rights reserved.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1" name="Rectangle: Single Corner Rounded 20">
            <a:extLst>
              <a:ext uri="{FF2B5EF4-FFF2-40B4-BE49-F238E27FC236}">
                <a16:creationId xmlns:a16="http://schemas.microsoft.com/office/drawing/2014/main" id="{0E1164DB-B684-44D4-9CEA-E620F0E1D927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 </a:t>
            </a:r>
            <a:endParaRPr lang="en-CA" sz="1600"/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9B255D3F-5C2A-4FB1-ACEC-DB6CE1CB0D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640F6A17-644A-45CF-AA7E-C6271AF291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3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052354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id Background_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7A16325-D29B-404C-A7EF-55DFBE64DA1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4A22349-0B00-4604-BA7B-E4646122A6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80468" y="2713037"/>
            <a:ext cx="7231063" cy="1431925"/>
          </a:xfrm>
        </p:spPr>
        <p:txBody>
          <a:bodyPr>
            <a:normAutofit/>
          </a:bodyPr>
          <a:lstStyle>
            <a:lvl1pPr marL="0" indent="0" algn="ctr">
              <a:buNone/>
              <a:defRPr sz="5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Any Questions?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739387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go 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FE12A4-84E2-4932-954C-0D74EAB051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11435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a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03514E60-9A0F-4B70-B639-44F489454C7C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 </a:t>
            </a:r>
            <a:endParaRPr lang="en-CA" sz="160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BE3AC-7C54-4D30-878A-21F4475BF7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39C45ED-156E-4195-AF9A-9EDAF6FF4020}"/>
              </a:ext>
            </a:extLst>
          </p:cNvPr>
          <p:cNvSpPr/>
          <p:nvPr userDrawn="1"/>
        </p:nvSpPr>
        <p:spPr>
          <a:xfrm>
            <a:off x="6490252" y="1122360"/>
            <a:ext cx="5720102" cy="5735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5356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9968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ac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03514E60-9A0F-4B70-B639-44F489454C7C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 </a:t>
            </a:r>
            <a:endParaRPr lang="en-CA" sz="160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BE3AC-7C54-4D30-878A-21F4475BF7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02B3682D-A58A-4346-B050-890653AF8F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372" y="2802143"/>
            <a:ext cx="3366757" cy="19967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39C45ED-156E-4195-AF9A-9EDAF6FF4020}"/>
              </a:ext>
            </a:extLst>
          </p:cNvPr>
          <p:cNvSpPr/>
          <p:nvPr userDrawn="1"/>
        </p:nvSpPr>
        <p:spPr>
          <a:xfrm>
            <a:off x="5973105" y="1122360"/>
            <a:ext cx="6237249" cy="5735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53565A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9CBD2B-8CE2-4684-822C-53E559047D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222500"/>
            <a:ext cx="5707063" cy="760413"/>
          </a:xfrm>
        </p:spPr>
        <p:txBody>
          <a:bodyPr>
            <a:normAutofit/>
          </a:bodyPr>
          <a:lstStyle>
            <a:lvl1pPr marL="0" indent="0" algn="r">
              <a:buNone/>
              <a:defRPr sz="3600" b="1">
                <a:solidFill>
                  <a:schemeClr val="accent4"/>
                </a:solidFill>
                <a:latin typeface="+mj-lt"/>
              </a:defRPr>
            </a:lvl1pPr>
            <a:lvl2pPr marL="324000" indent="0">
              <a:buNone/>
              <a:defRPr/>
            </a:lvl2pPr>
            <a:lvl3pPr marL="630000" indent="0">
              <a:buNone/>
              <a:defRPr/>
            </a:lvl3pPr>
            <a:lvl4pPr marL="1008000" indent="0">
              <a:buNone/>
              <a:defRPr/>
            </a:lvl4pPr>
            <a:lvl5pPr marL="1368000" indent="0">
              <a:buNone/>
              <a:defRPr/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1BB7C1-D191-473E-AF36-4E8E911716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982913"/>
            <a:ext cx="5707063" cy="2339858"/>
          </a:xfrm>
        </p:spPr>
        <p:txBody>
          <a:bodyPr anchor="t"/>
          <a:lstStyle>
            <a:lvl1pPr marL="0" indent="0" algn="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  <a:p>
            <a:pPr lvl="0"/>
            <a:r>
              <a:rPr lang="en-US"/>
              <a:t>email@kevgroup.com</a:t>
            </a:r>
          </a:p>
          <a:p>
            <a:pPr lvl="0"/>
            <a:r>
              <a:rPr lang="en-US"/>
              <a:t>###-###-####</a:t>
            </a:r>
          </a:p>
        </p:txBody>
      </p:sp>
    </p:spTree>
    <p:extLst>
      <p:ext uri="{BB962C8B-B14F-4D97-AF65-F5344CB8AC3E}">
        <p14:creationId xmlns:p14="http://schemas.microsoft.com/office/powerpoint/2010/main" val="4077938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_White Backgrou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7"/>
          <p:cNvSpPr txBox="1">
            <a:spLocks/>
          </p:cNvSpPr>
          <p:nvPr userDrawn="1"/>
        </p:nvSpPr>
        <p:spPr>
          <a:xfrm>
            <a:off x="9180331" y="6362299"/>
            <a:ext cx="3860800" cy="35917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2800" b="1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sz="1400" b="1" dirty="0">
                <a:solidFill>
                  <a:schemeClr val="bg2">
                    <a:lumMod val="75000"/>
                  </a:schemeClr>
                </a:solidFill>
              </a:rPr>
              <a:t>School Cash </a:t>
            </a:r>
            <a:r>
              <a:rPr lang="en-US" sz="1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Simplified</a:t>
            </a:r>
          </a:p>
          <a:p>
            <a:pPr>
              <a:defRPr/>
            </a:pPr>
            <a:r>
              <a:rPr lang="en-US" sz="800" dirty="0"/>
              <a:t>Private</a:t>
            </a:r>
            <a:r>
              <a:rPr lang="en-US" sz="800" baseline="0" dirty="0"/>
              <a:t> and Confidential</a:t>
            </a:r>
            <a:endParaRPr lang="en-US" sz="800" dirty="0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815201"/>
            <a:ext cx="12192000" cy="17382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1" y="290965"/>
            <a:ext cx="477620" cy="249678"/>
          </a:xfrm>
          <a:prstGeom prst="rect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581256" y="75392"/>
            <a:ext cx="6917509" cy="685800"/>
          </a:xfrm>
        </p:spPr>
        <p:txBody>
          <a:bodyPr anchor="ctr"/>
          <a:lstStyle>
            <a:lvl1pPr marL="0" indent="0">
              <a:buNone/>
              <a:defRPr sz="3200" b="1" spc="-100" baseline="0">
                <a:solidFill>
                  <a:srgbClr val="40639B"/>
                </a:solidFill>
                <a:effectLst>
                  <a:reflection stA="20000" endPos="50000" dist="12700" dir="5400000" sy="-100000" algn="bl" rotWithShape="0"/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627" y="93944"/>
            <a:ext cx="3292643" cy="565923"/>
          </a:xfrm>
          <a:prstGeom prst="rect">
            <a:avLst/>
          </a:prstGeom>
        </p:spPr>
      </p:pic>
      <p:pic>
        <p:nvPicPr>
          <p:cNvPr id="13" name="Picture 12" descr="SchoolCashSuite_846x113px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36" y="6416667"/>
            <a:ext cx="1597447" cy="2162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0923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eatured Callout + Text_Layou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44B56F25-E04A-4E86-A46A-6FBC664975E3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 </a:t>
            </a:r>
            <a:endParaRPr lang="en-CA" sz="1600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DEE5BFD-AD45-47F9-98E6-5940D38513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3B17274-11EB-403D-8F6D-E3156D762D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3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8CD1A0-7ACC-4510-A5D9-70C2C90F2AB6}"/>
              </a:ext>
            </a:extLst>
          </p:cNvPr>
          <p:cNvSpPr/>
          <p:nvPr userDrawn="1"/>
        </p:nvSpPr>
        <p:spPr>
          <a:xfrm>
            <a:off x="0" y="1123950"/>
            <a:ext cx="4879818" cy="57340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C7480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6543431-F621-4A81-939B-44BE5F71C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120929"/>
            <a:ext cx="3529013" cy="174009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4800" b="1">
                <a:solidFill>
                  <a:schemeClr val="bg1"/>
                </a:solidFill>
                <a:latin typeface="+mj-lt"/>
              </a:defRPr>
            </a:lvl1pPr>
            <a:lvl2pPr marL="324000" indent="0">
              <a:buNone/>
              <a:defRPr sz="4800"/>
            </a:lvl2pPr>
            <a:lvl3pPr marL="630000" indent="0">
              <a:buNone/>
              <a:defRPr sz="4800"/>
            </a:lvl3pPr>
            <a:lvl4pPr marL="1008000" indent="0">
              <a:buNone/>
              <a:defRPr sz="4800"/>
            </a:lvl4pPr>
            <a:lvl5pPr marL="1368000" indent="0">
              <a:buNone/>
              <a:defRPr sz="4800"/>
            </a:lvl5pPr>
          </a:lstStyle>
          <a:p>
            <a:pPr lvl="0"/>
            <a:r>
              <a:rPr lang="en-CA" dirty="0"/>
              <a:t>FEATURED</a:t>
            </a:r>
            <a:br>
              <a:rPr lang="en-CA" dirty="0"/>
            </a:br>
            <a:r>
              <a:rPr lang="en-CA" dirty="0"/>
              <a:t>CALL OUT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9BD83675-E2DB-479C-A731-75CAF9E82DF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21350" y="2620963"/>
            <a:ext cx="5913438" cy="27352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Copy Text</a:t>
            </a:r>
          </a:p>
          <a:p>
            <a:pPr lvl="0"/>
            <a:r>
              <a:rPr lang="en-CA" dirty="0"/>
              <a:t>Copy Text</a:t>
            </a:r>
          </a:p>
          <a:p>
            <a:pPr lvl="0"/>
            <a:r>
              <a:rPr lang="en-CA" dirty="0"/>
              <a:t>Copy Text</a:t>
            </a:r>
          </a:p>
          <a:p>
            <a:pPr lvl="0"/>
            <a:r>
              <a:rPr lang="en-CA" dirty="0"/>
              <a:t>Copy Text</a:t>
            </a:r>
          </a:p>
        </p:txBody>
      </p:sp>
    </p:spTree>
    <p:extLst>
      <p:ext uri="{BB962C8B-B14F-4D97-AF65-F5344CB8AC3E}">
        <p14:creationId xmlns:p14="http://schemas.microsoft.com/office/powerpoint/2010/main" val="6014987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ED081-7BF2-48E3-864E-2E87AD70A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497138-9BA6-425A-83AD-64F4C0B983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4823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eatured Callout + Text_Layout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44B56F25-E04A-4E86-A46A-6FBC664975E3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 </a:t>
            </a:r>
            <a:endParaRPr lang="en-CA" sz="1600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DEE5BFD-AD45-47F9-98E6-5940D38513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3B17274-11EB-403D-8F6D-E3156D762D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3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8CD1A0-7ACC-4510-A5D9-70C2C90F2AB6}"/>
              </a:ext>
            </a:extLst>
          </p:cNvPr>
          <p:cNvSpPr/>
          <p:nvPr userDrawn="1"/>
        </p:nvSpPr>
        <p:spPr>
          <a:xfrm>
            <a:off x="0" y="1123950"/>
            <a:ext cx="4879818" cy="57340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C7480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6543431-F621-4A81-939B-44BE5F71C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120929"/>
            <a:ext cx="3529013" cy="174009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4800" b="1">
                <a:solidFill>
                  <a:schemeClr val="bg1"/>
                </a:solidFill>
                <a:latin typeface="+mj-lt"/>
              </a:defRPr>
            </a:lvl1pPr>
            <a:lvl2pPr marL="324000" indent="0">
              <a:buNone/>
              <a:defRPr sz="4800"/>
            </a:lvl2pPr>
            <a:lvl3pPr marL="630000" indent="0">
              <a:buNone/>
              <a:defRPr sz="4800"/>
            </a:lvl3pPr>
            <a:lvl4pPr marL="1008000" indent="0">
              <a:buNone/>
              <a:defRPr sz="4800"/>
            </a:lvl4pPr>
            <a:lvl5pPr marL="1368000" indent="0">
              <a:buNone/>
              <a:defRPr sz="4800"/>
            </a:lvl5pPr>
          </a:lstStyle>
          <a:p>
            <a:pPr lvl="0"/>
            <a:r>
              <a:rPr lang="en-CA" dirty="0"/>
              <a:t>FEATURED</a:t>
            </a:r>
            <a:br>
              <a:rPr lang="en-CA" dirty="0"/>
            </a:br>
            <a:r>
              <a:rPr lang="en-CA" dirty="0"/>
              <a:t>CALL OUT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AC08826D-1F49-431C-B72B-AC5711F26B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21350" y="2620963"/>
            <a:ext cx="5913438" cy="27352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Copy Text</a:t>
            </a:r>
          </a:p>
          <a:p>
            <a:pPr lvl="0"/>
            <a:r>
              <a:rPr lang="en-CA" dirty="0"/>
              <a:t>Copy Text</a:t>
            </a:r>
          </a:p>
          <a:p>
            <a:pPr lvl="0"/>
            <a:r>
              <a:rPr lang="en-CA" dirty="0"/>
              <a:t>Copy Text</a:t>
            </a:r>
          </a:p>
          <a:p>
            <a:pPr lvl="0"/>
            <a:r>
              <a:rPr lang="en-CA" dirty="0"/>
              <a:t>Copy Text</a:t>
            </a:r>
          </a:p>
        </p:txBody>
      </p:sp>
    </p:spTree>
    <p:extLst>
      <p:ext uri="{BB962C8B-B14F-4D97-AF65-F5344CB8AC3E}">
        <p14:creationId xmlns:p14="http://schemas.microsoft.com/office/powerpoint/2010/main" val="3887332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eatured Callout + Text_Layout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44B56F25-E04A-4E86-A46A-6FBC664975E3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 </a:t>
            </a:r>
            <a:endParaRPr lang="en-CA" sz="1600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DEE5BFD-AD45-47F9-98E6-5940D38513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3B17274-11EB-403D-8F6D-E3156D762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3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8CD1A0-7ACC-4510-A5D9-70C2C90F2AB6}"/>
              </a:ext>
            </a:extLst>
          </p:cNvPr>
          <p:cNvSpPr/>
          <p:nvPr userDrawn="1"/>
        </p:nvSpPr>
        <p:spPr>
          <a:xfrm>
            <a:off x="0" y="1123950"/>
            <a:ext cx="4879818" cy="57340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C7480"/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6543431-F621-4A81-939B-44BE5F71CD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120929"/>
            <a:ext cx="3529013" cy="174009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4800" b="1">
                <a:solidFill>
                  <a:schemeClr val="bg1"/>
                </a:solidFill>
                <a:latin typeface="+mj-lt"/>
              </a:defRPr>
            </a:lvl1pPr>
            <a:lvl2pPr marL="324000" indent="0">
              <a:buNone/>
              <a:defRPr sz="4800"/>
            </a:lvl2pPr>
            <a:lvl3pPr marL="630000" indent="0">
              <a:buNone/>
              <a:defRPr sz="4800"/>
            </a:lvl3pPr>
            <a:lvl4pPr marL="1008000" indent="0">
              <a:buNone/>
              <a:defRPr sz="4800"/>
            </a:lvl4pPr>
            <a:lvl5pPr marL="1368000" indent="0">
              <a:buNone/>
              <a:defRPr sz="4800"/>
            </a:lvl5pPr>
          </a:lstStyle>
          <a:p>
            <a:pPr lvl="0"/>
            <a:r>
              <a:rPr lang="en-CA" dirty="0"/>
              <a:t>FEATURED</a:t>
            </a:r>
            <a:br>
              <a:rPr lang="en-CA" dirty="0"/>
            </a:br>
            <a:r>
              <a:rPr lang="en-CA" dirty="0"/>
              <a:t>CALL OUT</a:t>
            </a: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A7DDA114-451A-432F-8DD9-8D3CA3C0A4F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21350" y="2620963"/>
            <a:ext cx="5913438" cy="27352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Copy Text</a:t>
            </a:r>
          </a:p>
          <a:p>
            <a:pPr lvl="0"/>
            <a:r>
              <a:rPr lang="en-CA" dirty="0"/>
              <a:t>Copy Text</a:t>
            </a:r>
          </a:p>
          <a:p>
            <a:pPr lvl="0"/>
            <a:r>
              <a:rPr lang="en-CA" dirty="0"/>
              <a:t>Copy Text</a:t>
            </a:r>
          </a:p>
          <a:p>
            <a:pPr lvl="0"/>
            <a:r>
              <a:rPr lang="en-CA" dirty="0"/>
              <a:t>Copy Text</a:t>
            </a:r>
          </a:p>
        </p:txBody>
      </p:sp>
    </p:spTree>
    <p:extLst>
      <p:ext uri="{BB962C8B-B14F-4D97-AF65-F5344CB8AC3E}">
        <p14:creationId xmlns:p14="http://schemas.microsoft.com/office/powerpoint/2010/main" val="621003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Logo + Case Study_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A8AAD049-5635-41CA-A5F8-289566DB73AF}"/>
              </a:ext>
            </a:extLst>
          </p:cNvPr>
          <p:cNvSpPr/>
          <p:nvPr userDrawn="1"/>
        </p:nvSpPr>
        <p:spPr>
          <a:xfrm flipV="1">
            <a:off x="-2769" y="-1"/>
            <a:ext cx="12192000" cy="1122361"/>
          </a:xfrm>
          <a:prstGeom prst="round1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 </a:t>
            </a:r>
            <a:endParaRPr lang="en-CA" sz="1600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2B36DA7-3887-4D18-B1AD-D6DF7300A7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" r="22922" b="28702"/>
          <a:stretch/>
        </p:blipFill>
        <p:spPr>
          <a:xfrm>
            <a:off x="11039432" y="22121"/>
            <a:ext cx="1152000" cy="1100242"/>
          </a:xfrm>
          <a:prstGeom prst="round1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7DF5BBD-7E9A-4719-9B97-9CD0FF69D3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3660"/>
            <a:ext cx="10515600" cy="675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/>
              <a:t>Click to add title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76FE4C-955D-47A4-83F1-A1919E330565}"/>
              </a:ext>
            </a:extLst>
          </p:cNvPr>
          <p:cNvSpPr/>
          <p:nvPr userDrawn="1"/>
        </p:nvSpPr>
        <p:spPr>
          <a:xfrm>
            <a:off x="4749421" y="1122360"/>
            <a:ext cx="7439810" cy="5735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18865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Break_With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29BD652-E7CB-49C5-945B-17403B6B0F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highlight>
                  <a:srgbClr val="00FF00"/>
                </a:highlight>
              </a:defRPr>
            </a:lvl1pPr>
          </a:lstStyle>
          <a:p>
            <a:r>
              <a:rPr lang="en-US" dirty="0"/>
              <a:t>INSERT BACKGROUND IMAGE</a:t>
            </a:r>
            <a:endParaRPr lang="en-CA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1D11124-88D5-453A-A62F-8D1A42E64A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7069" y="650256"/>
            <a:ext cx="4739823" cy="3748489"/>
          </a:xfrm>
        </p:spPr>
        <p:txBody>
          <a:bodyPr>
            <a:noAutofit/>
          </a:bodyPr>
          <a:lstStyle>
            <a:lvl1pPr marL="0" indent="0">
              <a:buNone/>
              <a:defRPr sz="4800" b="1"/>
            </a:lvl1pPr>
            <a:lvl4pPr marL="1008000" indent="0">
              <a:buNone/>
              <a:defRPr/>
            </a:lvl4pPr>
          </a:lstStyle>
          <a:p>
            <a:pPr lvl="0"/>
            <a:r>
              <a:rPr lang="en-US" dirty="0"/>
              <a:t>Insert Text/Quote here, adjust </a:t>
            </a:r>
            <a:r>
              <a:rPr lang="en-US" dirty="0" err="1"/>
              <a:t>colour</a:t>
            </a:r>
            <a:r>
              <a:rPr lang="en-US" dirty="0"/>
              <a:t> depending on background contrast</a:t>
            </a:r>
          </a:p>
        </p:txBody>
      </p:sp>
    </p:spTree>
    <p:extLst>
      <p:ext uri="{BB962C8B-B14F-4D97-AF65-F5344CB8AC3E}">
        <p14:creationId xmlns:p14="http://schemas.microsoft.com/office/powerpoint/2010/main" val="302535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Break_With BANN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29BD652-E7CB-49C5-945B-17403B6B0F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highlight>
                  <a:srgbClr val="00FF00"/>
                </a:highlight>
              </a:defRPr>
            </a:lvl1pPr>
          </a:lstStyle>
          <a:p>
            <a:r>
              <a:rPr lang="en-US" dirty="0"/>
              <a:t>INSERT BACKGROUND IMAGE</a:t>
            </a:r>
            <a:endParaRPr lang="en-CA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888D877-DC0B-475A-B4F6-1B8C65F48C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385176"/>
            <a:ext cx="12192000" cy="1541463"/>
          </a:xfrm>
          <a:solidFill>
            <a:schemeClr val="accent2">
              <a:alpha val="75000"/>
            </a:schemeClr>
          </a:solidFill>
        </p:spPr>
        <p:txBody>
          <a:bodyPr lIns="914400" tIns="46800" rIns="914400" bIns="46800">
            <a:noAutofit/>
          </a:bodyPr>
          <a:lstStyle>
            <a:lvl1pPr marL="0" indent="0">
              <a:buNone/>
              <a:defRPr sz="4800" b="1">
                <a:latin typeface="+mj-lt"/>
              </a:defRPr>
            </a:lvl1pPr>
          </a:lstStyle>
          <a:p>
            <a:pPr lvl="0"/>
            <a:r>
              <a:rPr lang="en-US" dirty="0"/>
              <a:t>Insert Text/Quote here, adjust </a:t>
            </a:r>
            <a:r>
              <a:rPr lang="en-US" dirty="0" err="1"/>
              <a:t>colour</a:t>
            </a:r>
            <a:r>
              <a:rPr lang="en-US" dirty="0"/>
              <a:t> depending on background contrast</a:t>
            </a:r>
          </a:p>
        </p:txBody>
      </p:sp>
    </p:spTree>
    <p:extLst>
      <p:ext uri="{BB962C8B-B14F-4D97-AF65-F5344CB8AC3E}">
        <p14:creationId xmlns:p14="http://schemas.microsoft.com/office/powerpoint/2010/main" val="1640154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6/2/2025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057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670" r:id="rId22"/>
    <p:sldLayoutId id="2147483671" r:id="rId23"/>
    <p:sldLayoutId id="2147483672" r:id="rId24"/>
    <p:sldLayoutId id="2147483679" r:id="rId25"/>
    <p:sldLayoutId id="2147483682" r:id="rId26"/>
    <p:sldLayoutId id="2147483680" r:id="rId27"/>
    <p:sldLayoutId id="2147483673" r:id="rId28"/>
    <p:sldLayoutId id="2147483674" r:id="rId29"/>
    <p:sldLayoutId id="2147483675" r:id="rId30"/>
    <p:sldLayoutId id="2147483661" r:id="rId31"/>
    <p:sldLayoutId id="2147483681" r:id="rId32"/>
    <p:sldLayoutId id="2147483662" r:id="rId33"/>
    <p:sldLayoutId id="2147483664" r:id="rId34"/>
    <p:sldLayoutId id="2147483676" r:id="rId35"/>
    <p:sldLayoutId id="2147483677" r:id="rId36"/>
    <p:sldLayoutId id="2147483678" r:id="rId37"/>
    <p:sldLayoutId id="2147483706" r:id="rId38"/>
    <p:sldLayoutId id="2147483705" r:id="rId39"/>
    <p:sldLayoutId id="2147483707" r:id="rId40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3400" b="1" kern="1200" cap="none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Arial" panose="020B0604020202020204" pitchFamily="34" charset="0"/>
        <a:buChar char="•"/>
        <a:defRPr sz="2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Arial" panose="020B0604020202020204" pitchFamily="34" charset="0"/>
        <a:buChar char="•"/>
        <a:defRPr sz="1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8E9518-029A-C5B3-1850-81FA532781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SchoolCash : Auto-Subscribe</a:t>
            </a:r>
          </a:p>
        </p:txBody>
      </p:sp>
    </p:spTree>
    <p:extLst>
      <p:ext uri="{BB962C8B-B14F-4D97-AF65-F5344CB8AC3E}">
        <p14:creationId xmlns:p14="http://schemas.microsoft.com/office/powerpoint/2010/main" val="2682209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A95F03-14D9-4D5F-B1F1-7A3662FE47CC}"/>
              </a:ext>
            </a:extLst>
          </p:cNvPr>
          <p:cNvSpPr/>
          <p:nvPr/>
        </p:nvSpPr>
        <p:spPr>
          <a:xfrm>
            <a:off x="9494982" y="0"/>
            <a:ext cx="2697018" cy="6858000"/>
          </a:xfrm>
          <a:prstGeom prst="rect">
            <a:avLst/>
          </a:prstGeom>
          <a:solidFill>
            <a:srgbClr val="437F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9C57C1C-77FF-42B1-9BD2-B21FD0A6A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60" y="1242523"/>
            <a:ext cx="4014030" cy="4437841"/>
          </a:xfrm>
          <a:prstGeom prst="rect">
            <a:avLst/>
          </a:prstGeom>
        </p:spPr>
      </p:pic>
      <p:pic>
        <p:nvPicPr>
          <p:cNvPr id="9" name="Picture 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5FAB335-FF7A-4214-B272-A1CEA3E9FF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290" y="1214544"/>
            <a:ext cx="5249598" cy="41884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1A1F6C-00AF-4F59-8816-BFB1F1E881F2}"/>
              </a:ext>
            </a:extLst>
          </p:cNvPr>
          <p:cNvSpPr txBox="1"/>
          <p:nvPr/>
        </p:nvSpPr>
        <p:spPr>
          <a:xfrm>
            <a:off x="511313" y="5643456"/>
            <a:ext cx="3407818" cy="738664"/>
          </a:xfrm>
          <a:prstGeom prst="rect">
            <a:avLst/>
          </a:prstGeom>
          <a:solidFill>
            <a:schemeClr val="bg1"/>
          </a:solidFill>
          <a:ln w="19050">
            <a:solidFill>
              <a:srgbClr val="0C58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1400" b="1" dirty="0"/>
              <a:t>Automated email for Primary Guardians: The parent can accept auto-linking of children (per SIS data) to SCO account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1531F1-83A8-4D7F-99C0-E4BEC44A616A}"/>
              </a:ext>
            </a:extLst>
          </p:cNvPr>
          <p:cNvSpPr txBox="1"/>
          <p:nvPr/>
        </p:nvSpPr>
        <p:spPr>
          <a:xfrm>
            <a:off x="5245180" y="5643456"/>
            <a:ext cx="3407818" cy="738664"/>
          </a:xfrm>
          <a:prstGeom prst="rect">
            <a:avLst/>
          </a:prstGeom>
          <a:solidFill>
            <a:schemeClr val="bg1"/>
          </a:solidFill>
          <a:ln w="19050">
            <a:solidFill>
              <a:srgbClr val="0C58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1400" b="1" dirty="0"/>
              <a:t>New “Share Access” feature: Primary Guardian can share/remove access with other guardian(s)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0163B5-E5B5-4174-BE8B-990B216A8971}"/>
              </a:ext>
            </a:extLst>
          </p:cNvPr>
          <p:cNvSpPr txBox="1"/>
          <p:nvPr/>
        </p:nvSpPr>
        <p:spPr>
          <a:xfrm>
            <a:off x="511313" y="263235"/>
            <a:ext cx="464005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000" dirty="0">
                <a:solidFill>
                  <a:srgbClr val="0C58A2"/>
                </a:solidFill>
              </a:rPr>
              <a:t>New Auto-Subscribe Feature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84A5F3-C4A9-4678-A89A-283763AC7600}"/>
              </a:ext>
            </a:extLst>
          </p:cNvPr>
          <p:cNvSpPr txBox="1"/>
          <p:nvPr/>
        </p:nvSpPr>
        <p:spPr>
          <a:xfrm>
            <a:off x="511313" y="845212"/>
            <a:ext cx="8188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Make it easier for parents to attach their children to their SchoolCash Online account.</a:t>
            </a: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887A3314-CBF0-451E-B516-3C2BB5C104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593" y="143163"/>
            <a:ext cx="1331519" cy="7897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738607-0B6C-425C-9CEC-6812727AEA65}"/>
              </a:ext>
            </a:extLst>
          </p:cNvPr>
          <p:cNvSpPr txBox="1"/>
          <p:nvPr/>
        </p:nvSpPr>
        <p:spPr>
          <a:xfrm>
            <a:off x="9703658" y="1309702"/>
            <a:ext cx="226545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chemeClr val="bg1"/>
                </a:solidFill>
              </a:rPr>
              <a:t>Primary Guardians without an SCO account receive an Invitation email</a:t>
            </a:r>
          </a:p>
          <a:p>
            <a:endParaRPr lang="en-CA" dirty="0">
              <a:solidFill>
                <a:schemeClr val="bg1"/>
              </a:solidFill>
            </a:endParaRPr>
          </a:p>
          <a:p>
            <a:r>
              <a:rPr lang="en-CA" dirty="0">
                <a:solidFill>
                  <a:schemeClr val="bg1"/>
                </a:solidFill>
              </a:rPr>
              <a:t>Primary Guardians who haven’t yet linked students to their account receive an Accept email</a:t>
            </a:r>
          </a:p>
          <a:p>
            <a:endParaRPr lang="en-CA" dirty="0">
              <a:solidFill>
                <a:schemeClr val="bg1"/>
              </a:solidFill>
            </a:endParaRPr>
          </a:p>
          <a:p>
            <a:endParaRPr lang="en-CA" dirty="0">
              <a:solidFill>
                <a:schemeClr val="bg1"/>
              </a:solidFill>
            </a:endParaRPr>
          </a:p>
          <a:p>
            <a:r>
              <a:rPr lang="en-CA" dirty="0">
                <a:solidFill>
                  <a:schemeClr val="bg1"/>
                </a:solidFill>
              </a:rPr>
              <a:t>Fewer steps for parents, higher adoption rates, and higher likelihood parents can see and pay for items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7E8B238-77B2-4FB8-AAED-6A3113C8CA23}"/>
              </a:ext>
            </a:extLst>
          </p:cNvPr>
          <p:cNvCxnSpPr/>
          <p:nvPr/>
        </p:nvCxnSpPr>
        <p:spPr>
          <a:xfrm>
            <a:off x="9775069" y="4426714"/>
            <a:ext cx="195810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F2070B6-7BAD-4DA0-B7D7-50265838E45B}"/>
              </a:ext>
            </a:extLst>
          </p:cNvPr>
          <p:cNvSpPr txBox="1"/>
          <p:nvPr/>
        </p:nvSpPr>
        <p:spPr>
          <a:xfrm>
            <a:off x="423314" y="6548585"/>
            <a:ext cx="2743192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© </a:t>
            </a:r>
            <a:r>
              <a:rPr lang="en-CA" sz="1000" dirty="0">
                <a:latin typeface="Calibri"/>
                <a:cs typeface="Calibri"/>
              </a:rPr>
              <a:t>2023</a:t>
            </a:r>
            <a:r>
              <a:rPr kumimoji="0" lang="en-CA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rPr>
              <a:t> KEV Group. All rights reserved.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9329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0D267-EED4-4715-A44A-52D1E3020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Auto-Subscribe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07663-1E3E-454F-976F-C7D4018B0BA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8347075" y="1541463"/>
            <a:ext cx="3844925" cy="3810000"/>
          </a:xfrm>
        </p:spPr>
        <p:txBody>
          <a:bodyPr/>
          <a:lstStyle/>
          <a:p>
            <a:r>
              <a:rPr lang="en-CA" dirty="0"/>
              <a:t>Parents can share access, to other family members via the “Share Access” link.</a:t>
            </a:r>
          </a:p>
          <a:p>
            <a:r>
              <a:rPr lang="en-CA" dirty="0"/>
              <a:t>Simply enter the email address you want to share access and click “Send”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563A8C-1F7D-4D9B-B0CF-63DDC7255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69" y="1018499"/>
            <a:ext cx="7497681" cy="41510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701B81-8FDB-21D3-BDB3-9474BB15B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699" y="2132937"/>
            <a:ext cx="7191213" cy="400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195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0D267-EED4-4715-A44A-52D1E3020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err="1"/>
              <a:t>SchoolCash</a:t>
            </a:r>
            <a:r>
              <a:rPr lang="en-CA" dirty="0"/>
              <a:t> Online-Auto-Subscribe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07663-1E3E-454F-976F-C7D4018B0BA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8347075" y="1609725"/>
            <a:ext cx="3844925" cy="3808413"/>
          </a:xfrm>
        </p:spPr>
        <p:txBody>
          <a:bodyPr/>
          <a:lstStyle/>
          <a:p>
            <a:r>
              <a:rPr lang="en-CA" dirty="0"/>
              <a:t>The invitation will remain pending until it is accepted by the new subscriber.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A77B33-74B8-4544-80BC-63CF790D1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8233"/>
            <a:ext cx="4345339" cy="46113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9BA0359-379A-461C-8BBE-49DDF2B6D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295" y="1840586"/>
            <a:ext cx="6911649" cy="380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0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0D267-EED4-4715-A44A-52D1E3020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err="1"/>
              <a:t>SchoolCash</a:t>
            </a:r>
            <a:r>
              <a:rPr lang="en-CA" dirty="0"/>
              <a:t> Online-Auto-Subscribe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07663-1E3E-454F-976F-C7D4018B0BA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8347075" y="1541463"/>
            <a:ext cx="3844925" cy="3810000"/>
          </a:xfrm>
        </p:spPr>
        <p:txBody>
          <a:bodyPr/>
          <a:lstStyle/>
          <a:p>
            <a:r>
              <a:rPr lang="en-CA" dirty="0"/>
              <a:t>To unsubscribe a student from another </a:t>
            </a:r>
            <a:r>
              <a:rPr lang="en-CA" dirty="0" err="1"/>
              <a:t>SchoolCash</a:t>
            </a:r>
            <a:r>
              <a:rPr lang="en-CA" dirty="0"/>
              <a:t> Online user, click on the “Stop Sharing” link.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EE167D-4A69-4A09-8E97-AB6DE3582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78" y="1364066"/>
            <a:ext cx="7336336" cy="410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817532"/>
      </p:ext>
    </p:extLst>
  </p:cSld>
  <p:clrMapOvr>
    <a:masterClrMapping/>
  </p:clrMapOvr>
</p:sld>
</file>

<file path=ppt/theme/theme1.xml><?xml version="1.0" encoding="utf-8"?>
<a:theme xmlns:a="http://schemas.openxmlformats.org/drawingml/2006/main" name="1_KEV Group_SP">
  <a:themeElements>
    <a:clrScheme name="KEV Group">
      <a:dk1>
        <a:sysClr val="windowText" lastClr="000000"/>
      </a:dk1>
      <a:lt1>
        <a:sysClr val="window" lastClr="FFFFFF"/>
      </a:lt1>
      <a:dk2>
        <a:srgbClr val="001F44"/>
      </a:dk2>
      <a:lt2>
        <a:srgbClr val="B1B4B9"/>
      </a:lt2>
      <a:accent1>
        <a:srgbClr val="447FC1"/>
      </a:accent1>
      <a:accent2>
        <a:srgbClr val="6C7480"/>
      </a:accent2>
      <a:accent3>
        <a:srgbClr val="36B3E5"/>
      </a:accent3>
      <a:accent4>
        <a:srgbClr val="A1D884"/>
      </a:accent4>
      <a:accent5>
        <a:srgbClr val="F0B323"/>
      </a:accent5>
      <a:accent6>
        <a:srgbClr val="E56A54"/>
      </a:accent6>
      <a:hlink>
        <a:srgbClr val="000000"/>
      </a:hlink>
      <a:folHlink>
        <a:srgbClr val="0000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0B6C04B10BEA468C74B67131FD2109" ma:contentTypeVersion="13" ma:contentTypeDescription="Create a new document." ma:contentTypeScope="" ma:versionID="12e2840b93b8b6075b04408baad58eaa">
  <xsd:schema xmlns:xsd="http://www.w3.org/2001/XMLSchema" xmlns:xs="http://www.w3.org/2001/XMLSchema" xmlns:p="http://schemas.microsoft.com/office/2006/metadata/properties" xmlns:ns2="ba1ad1aa-330f-4640-911b-4b44521e75b7" xmlns:ns3="4a92cfb2-9b7c-4b76-85ae-99f7409c04d3" targetNamespace="http://schemas.microsoft.com/office/2006/metadata/properties" ma:root="true" ma:fieldsID="51533f73779feee7208cde1945bd25ce" ns2:_="" ns3:_="">
    <xsd:import namespace="ba1ad1aa-330f-4640-911b-4b44521e75b7"/>
    <xsd:import namespace="4a92cfb2-9b7c-4b76-85ae-99f7409c04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1ad1aa-330f-4640-911b-4b44521e75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c66dc808-e7b1-4f13-a4e2-5abf6679b0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2cfb2-9b7c-4b76-85ae-99f7409c04d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ce2fd9b-99c4-4063-8de8-d5dca027e205}" ma:internalName="TaxCatchAll" ma:showField="CatchAllData" ma:web="4a92cfb2-9b7c-4b76-85ae-99f7409c04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a92cfb2-9b7c-4b76-85ae-99f7409c04d3" xsi:nil="true"/>
    <lcf76f155ced4ddcb4097134ff3c332f xmlns="ba1ad1aa-330f-4640-911b-4b44521e75b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D796342-996F-43E8-8CCC-52A60D47192F}"/>
</file>

<file path=customXml/itemProps2.xml><?xml version="1.0" encoding="utf-8"?>
<ds:datastoreItem xmlns:ds="http://schemas.openxmlformats.org/officeDocument/2006/customXml" ds:itemID="{B116C154-5A0F-4CDC-8C15-D2E2158464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6D3478-2986-4664-940C-67E0CAA21E04}">
  <ds:schemaRefs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dcmitype/"/>
    <ds:schemaRef ds:uri="91a1434f-bb43-4a2c-a635-d146739ea941"/>
    <ds:schemaRef ds:uri="2bbb2cd6-704d-4cd2-9182-a32759ac3a7c"/>
    <ds:schemaRef ds:uri="http://schemas.microsoft.com/office/2006/metadata/properties"/>
    <ds:schemaRef ds:uri="http://purl.org/dc/elements/1.1/"/>
    <ds:schemaRef ds:uri="b2a1455d-804f-48a1-8553-e8b257c836a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10201</TotalTime>
  <Words>184</Words>
  <Application>Microsoft Office PowerPoint</Application>
  <PresentationFormat>Widescreen</PresentationFormat>
  <Paragraphs>19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1_KEV Group_SP</vt:lpstr>
      <vt:lpstr>PowerPoint Presentation</vt:lpstr>
      <vt:lpstr>PowerPoint Presentation</vt:lpstr>
      <vt:lpstr>Auto-Subscribe</vt:lpstr>
      <vt:lpstr>SchoolCash Online-Auto-Subscribe</vt:lpstr>
      <vt:lpstr>SchoolCash Online-Auto-Subscribe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Justin Steele</dc:creator>
  <cp:lastModifiedBy>Surjeet Singh</cp:lastModifiedBy>
  <cp:revision>139</cp:revision>
  <cp:lastPrinted>2022-04-07T20:43:55Z</cp:lastPrinted>
  <dcterms:created xsi:type="dcterms:W3CDTF">2020-09-28T18:15:05Z</dcterms:created>
  <dcterms:modified xsi:type="dcterms:W3CDTF">2025-06-02T12:43:51Z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0x010100A80B6C04B10BEA468C74B67131FD2109</vt:lpwstr>
  </property>
  <property fmtid="{D5CDD505-2E9C-101B-9397-08002B2CF9AE}" pid="3" name="MediaServiceImageTags">
    <vt:lpwstr/>
  </property>
</Properties>
</file>