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nk,Rachel" userId="8d8dbadc-54e4-49fc-945f-2fdbd4532cb4" providerId="ADAL" clId="{6D1C9F07-6792-41FB-87DC-89188ECB5101}"/>
    <pc:docChg chg="custSel modSld">
      <pc:chgData name="Fink,Rachel" userId="8d8dbadc-54e4-49fc-945f-2fdbd4532cb4" providerId="ADAL" clId="{6D1C9F07-6792-41FB-87DC-89188ECB5101}" dt="2026-03-19T19:42:01.242" v="0" actId="478"/>
      <pc:docMkLst>
        <pc:docMk/>
      </pc:docMkLst>
      <pc:sldChg chg="delSp mod">
        <pc:chgData name="Fink,Rachel" userId="8d8dbadc-54e4-49fc-945f-2fdbd4532cb4" providerId="ADAL" clId="{6D1C9F07-6792-41FB-87DC-89188ECB5101}" dt="2026-03-19T19:42:01.242" v="0" actId="478"/>
        <pc:sldMkLst>
          <pc:docMk/>
          <pc:sldMk cId="2848598377" sldId="256"/>
        </pc:sldMkLst>
        <pc:spChg chg="del">
          <ac:chgData name="Fink,Rachel" userId="8d8dbadc-54e4-49fc-945f-2fdbd4532cb4" providerId="ADAL" clId="{6D1C9F07-6792-41FB-87DC-89188ECB5101}" dt="2026-03-19T19:42:01.242" v="0" actId="478"/>
          <ac:spMkLst>
            <pc:docMk/>
            <pc:sldMk cId="2848598377" sldId="256"/>
            <ac:spMk id="5" creationId="{C83AF098-7FB6-78EA-5993-BDF5E74CD4B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C478-B57F-41CA-9C65-3362783BBEC0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4EC-485E-4617-A639-8CE8414C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17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C478-B57F-41CA-9C65-3362783BBEC0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4EC-485E-4617-A639-8CE8414C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62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C478-B57F-41CA-9C65-3362783BBEC0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4EC-485E-4617-A639-8CE8414C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35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C478-B57F-41CA-9C65-3362783BBEC0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4EC-485E-4617-A639-8CE8414C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596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C478-B57F-41CA-9C65-3362783BBEC0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4EC-485E-4617-A639-8CE8414C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166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C478-B57F-41CA-9C65-3362783BBEC0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4EC-485E-4617-A639-8CE8414C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8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C478-B57F-41CA-9C65-3362783BBEC0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4EC-485E-4617-A639-8CE8414C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06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C478-B57F-41CA-9C65-3362783BBEC0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4EC-485E-4617-A639-8CE8414C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45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C478-B57F-41CA-9C65-3362783BBEC0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4EC-485E-4617-A639-8CE8414C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8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C478-B57F-41CA-9C65-3362783BBEC0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4EC-485E-4617-A639-8CE8414C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593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C478-B57F-41CA-9C65-3362783BBEC0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84EC-485E-4617-A639-8CE8414C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338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95C478-B57F-41CA-9C65-3362783BBEC0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4684EC-485E-4617-A639-8CE8414C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AB48F-34E9-3F8B-FA87-086EDCDA5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981"/>
            <a:ext cx="9144000" cy="416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98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Fink,Rachel</dc:creator>
  <cp:lastModifiedBy>Fink,Rachel</cp:lastModifiedBy>
  <cp:revision>1</cp:revision>
  <dcterms:created xsi:type="dcterms:W3CDTF">2026-03-19T19:22:34Z</dcterms:created>
  <dcterms:modified xsi:type="dcterms:W3CDTF">2026-03-19T19:42:10Z</dcterms:modified>
</cp:coreProperties>
</file>