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8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nk,Rachel" userId="8d8dbadc-54e4-49fc-945f-2fdbd4532cb4" providerId="ADAL" clId="{6D1C9F07-6792-41FB-87DC-89188ECB5101}"/>
    <pc:docChg chg="custSel modSld">
      <pc:chgData name="Fink,Rachel" userId="8d8dbadc-54e4-49fc-945f-2fdbd4532cb4" providerId="ADAL" clId="{6D1C9F07-6792-41FB-87DC-89188ECB5101}" dt="2025-09-04T19:46:15.841" v="2" actId="1076"/>
      <pc:docMkLst>
        <pc:docMk/>
      </pc:docMkLst>
      <pc:sldChg chg="addSp delSp modSp mod">
        <pc:chgData name="Fink,Rachel" userId="8d8dbadc-54e4-49fc-945f-2fdbd4532cb4" providerId="ADAL" clId="{6D1C9F07-6792-41FB-87DC-89188ECB5101}" dt="2025-09-04T19:46:15.841" v="2" actId="1076"/>
        <pc:sldMkLst>
          <pc:docMk/>
          <pc:sldMk cId="4236557972" sldId="256"/>
        </pc:sldMkLst>
        <pc:picChg chg="add mod">
          <ac:chgData name="Fink,Rachel" userId="8d8dbadc-54e4-49fc-945f-2fdbd4532cb4" providerId="ADAL" clId="{6D1C9F07-6792-41FB-87DC-89188ECB5101}" dt="2025-09-04T19:46:15.841" v="2" actId="1076"/>
          <ac:picMkLst>
            <pc:docMk/>
            <pc:sldMk cId="4236557972" sldId="256"/>
            <ac:picMk id="2" creationId="{ACDC6B25-63C5-D737-44F7-0EF806CB5124}"/>
          </ac:picMkLst>
        </pc:picChg>
        <pc:picChg chg="del">
          <ac:chgData name="Fink,Rachel" userId="8d8dbadc-54e4-49fc-945f-2fdbd4532cb4" providerId="ADAL" clId="{6D1C9F07-6792-41FB-87DC-89188ECB5101}" dt="2025-09-04T18:45:05.835" v="0" actId="478"/>
          <ac:picMkLst>
            <pc:docMk/>
            <pc:sldMk cId="4236557972" sldId="256"/>
            <ac:picMk id="2" creationId="{EA70DE2B-1D8F-85F8-3261-14EC73D5A25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2A00-9CD1-4D09-904F-4A8717291C7C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089-E921-4850-84B5-70F892E60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919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2A00-9CD1-4D09-904F-4A8717291C7C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089-E921-4850-84B5-70F892E60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15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2A00-9CD1-4D09-904F-4A8717291C7C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089-E921-4850-84B5-70F892E60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928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2A00-9CD1-4D09-904F-4A8717291C7C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089-E921-4850-84B5-70F892E60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492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2A00-9CD1-4D09-904F-4A8717291C7C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089-E921-4850-84B5-70F892E60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71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2A00-9CD1-4D09-904F-4A8717291C7C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089-E921-4850-84B5-70F892E60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245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2A00-9CD1-4D09-904F-4A8717291C7C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089-E921-4850-84B5-70F892E60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38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2A00-9CD1-4D09-904F-4A8717291C7C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089-E921-4850-84B5-70F892E60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686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2A00-9CD1-4D09-904F-4A8717291C7C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089-E921-4850-84B5-70F892E60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810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2A00-9CD1-4D09-904F-4A8717291C7C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089-E921-4850-84B5-70F892E60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13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2A00-9CD1-4D09-904F-4A8717291C7C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089-E921-4850-84B5-70F892E60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49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7E2A00-9CD1-4D09-904F-4A8717291C7C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181089-E921-4850-84B5-70F892E60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281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CDC6B25-63C5-D737-44F7-0EF806CB51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1320"/>
            <a:ext cx="9144000" cy="4930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557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Fink,Rachel</dc:creator>
  <cp:lastModifiedBy>Fink,Rachel</cp:lastModifiedBy>
  <cp:revision>2</cp:revision>
  <dcterms:created xsi:type="dcterms:W3CDTF">2024-09-03T17:05:45Z</dcterms:created>
  <dcterms:modified xsi:type="dcterms:W3CDTF">2025-09-04T19:46:34Z</dcterms:modified>
</cp:coreProperties>
</file>