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9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DBA28-5215-4D87-B41F-4B16D916C46B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71608-D8B7-469A-878A-589AEB3E48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7192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DBA28-5215-4D87-B41F-4B16D916C46B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71608-D8B7-469A-878A-589AEB3E48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8728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DBA28-5215-4D87-B41F-4B16D916C46B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71608-D8B7-469A-878A-589AEB3E48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4968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DBA28-5215-4D87-B41F-4B16D916C46B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71608-D8B7-469A-878A-589AEB3E48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6530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DBA28-5215-4D87-B41F-4B16D916C46B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71608-D8B7-469A-878A-589AEB3E48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4345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DBA28-5215-4D87-B41F-4B16D916C46B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71608-D8B7-469A-878A-589AEB3E48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72392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DBA28-5215-4D87-B41F-4B16D916C46B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71608-D8B7-469A-878A-589AEB3E48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59677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DBA28-5215-4D87-B41F-4B16D916C46B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71608-D8B7-469A-878A-589AEB3E48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7410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DBA28-5215-4D87-B41F-4B16D916C46B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71608-D8B7-469A-878A-589AEB3E48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0683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DBA28-5215-4D87-B41F-4B16D916C46B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71608-D8B7-469A-878A-589AEB3E48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82027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DBA28-5215-4D87-B41F-4B16D916C46B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71608-D8B7-469A-878A-589AEB3E48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888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F0DBA28-5215-4D87-B41F-4B16D916C46B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EC71608-D8B7-469A-878A-589AEB3E48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911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87DC51C-A42A-1D28-FFDC-49C5167FDA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56541"/>
            <a:ext cx="9144000" cy="5344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4760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</TotalTime>
  <Words>0</Words>
  <Application>Microsoft Office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Rachel Fink</dc:creator>
  <cp:lastModifiedBy>Rachel Fink</cp:lastModifiedBy>
  <cp:revision>1</cp:revision>
  <dcterms:created xsi:type="dcterms:W3CDTF">2026-06-25T18:48:06Z</dcterms:created>
  <dcterms:modified xsi:type="dcterms:W3CDTF">2026-06-25T18:50:55Z</dcterms:modified>
</cp:coreProperties>
</file>