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handoutMasterIdLst>
    <p:handoutMasterId r:id="rId53"/>
  </p:handoutMasterIdLst>
  <p:sldIdLst>
    <p:sldId id="256" r:id="rId2"/>
    <p:sldId id="296" r:id="rId3"/>
    <p:sldId id="308" r:id="rId4"/>
    <p:sldId id="287" r:id="rId5"/>
    <p:sldId id="301" r:id="rId6"/>
    <p:sldId id="298" r:id="rId7"/>
    <p:sldId id="310" r:id="rId8"/>
    <p:sldId id="286" r:id="rId9"/>
    <p:sldId id="311" r:id="rId10"/>
    <p:sldId id="288" r:id="rId11"/>
    <p:sldId id="312" r:id="rId12"/>
    <p:sldId id="313" r:id="rId13"/>
    <p:sldId id="314" r:id="rId14"/>
    <p:sldId id="316" r:id="rId15"/>
    <p:sldId id="315" r:id="rId16"/>
    <p:sldId id="317" r:id="rId17"/>
    <p:sldId id="290" r:id="rId18"/>
    <p:sldId id="319" r:id="rId19"/>
    <p:sldId id="300" r:id="rId20"/>
    <p:sldId id="320" r:id="rId21"/>
    <p:sldId id="321" r:id="rId22"/>
    <p:sldId id="339" r:id="rId23"/>
    <p:sldId id="302" r:id="rId24"/>
    <p:sldId id="340" r:id="rId25"/>
    <p:sldId id="291" r:id="rId26"/>
    <p:sldId id="341" r:id="rId27"/>
    <p:sldId id="342" r:id="rId28"/>
    <p:sldId id="344" r:id="rId29"/>
    <p:sldId id="343" r:id="rId30"/>
    <p:sldId id="303" r:id="rId31"/>
    <p:sldId id="345" r:id="rId32"/>
    <p:sldId id="346" r:id="rId33"/>
    <p:sldId id="347" r:id="rId34"/>
    <p:sldId id="348" r:id="rId35"/>
    <p:sldId id="318" r:id="rId36"/>
    <p:sldId id="309" r:id="rId37"/>
    <p:sldId id="293" r:id="rId38"/>
    <p:sldId id="349" r:id="rId39"/>
    <p:sldId id="304" r:id="rId40"/>
    <p:sldId id="294" r:id="rId41"/>
    <p:sldId id="350" r:id="rId42"/>
    <p:sldId id="351" r:id="rId43"/>
    <p:sldId id="305" r:id="rId44"/>
    <p:sldId id="295" r:id="rId45"/>
    <p:sldId id="352" r:id="rId46"/>
    <p:sldId id="307" r:id="rId47"/>
    <p:sldId id="297" r:id="rId48"/>
    <p:sldId id="353" r:id="rId49"/>
    <p:sldId id="354" r:id="rId50"/>
    <p:sldId id="269"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
    <a:wholeTbl>
      <a:tcTxStyle>
        <a:font>
          <a:latin typeface="+mn-lt"/>
          <a:ea typeface="+mn-ea"/>
          <a:cs typeface="+mn-cs"/>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E9EBF5"/>
          </a:solidFill>
        </a:fill>
      </a:tcStyle>
    </a:wholeTbl>
    <a:band1H>
      <a:tcStyle>
        <a:tcBdr/>
        <a:fill>
          <a:solidFill>
            <a:srgbClr val="CFD5EA"/>
          </a:solidFill>
        </a:fill>
      </a:tcStyle>
    </a:band1H>
    <a:band2H>
      <a:tcStyle>
        <a:tcBdr/>
      </a:tcStyle>
    </a:band2H>
    <a:band1V>
      <a:tcStyle>
        <a:tcBdr/>
        <a:fill>
          <a:solidFill>
            <a:srgbClr val="CFD5EA"/>
          </a:solidFill>
        </a:fill>
      </a:tcStyle>
    </a:band1V>
    <a:band2V>
      <a:tcStyle>
        <a:tcBdr/>
      </a:tcStyle>
    </a:band2V>
    <a:lastCol>
      <a:tcTxStyle b="on">
        <a:font>
          <a:latin typeface="+mn-lt"/>
          <a:ea typeface="+mn-ea"/>
          <a:cs typeface="+mn-cs"/>
        </a:font>
        <a:srgbClr val="FFFFFF"/>
      </a:tcTxStyle>
      <a:tcStyle>
        <a:tcBdr/>
        <a:fill>
          <a:solidFill>
            <a:srgbClr val="4472C4"/>
          </a:solidFill>
        </a:fill>
      </a:tcStyle>
    </a:lastCol>
    <a:firstCol>
      <a:tcTxStyle b="on">
        <a:font>
          <a:latin typeface="+mn-lt"/>
          <a:ea typeface="+mn-ea"/>
          <a:cs typeface="+mn-cs"/>
        </a:font>
        <a:srgbClr val="FFFFFF"/>
      </a:tcTxStyle>
      <a:tcStyle>
        <a:tcBdr/>
        <a:fill>
          <a:solidFill>
            <a:srgbClr val="4472C4"/>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4472C4"/>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4472C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3EAA413-8082-9101-5B6C-2B2F8A8F908D}"/>
              </a:ext>
            </a:extLst>
          </p:cNvPr>
          <p:cNvSpPr txBox="1">
            <a:spLocks noGrp="1"/>
          </p:cNvSpPr>
          <p:nvPr>
            <p:ph type="hdr" sz="quarter"/>
          </p:nvPr>
        </p:nvSpPr>
        <p:spPr>
          <a:xfrm>
            <a:off x="0" y="0"/>
            <a:ext cx="2971800" cy="458791"/>
          </a:xfrm>
          <a:prstGeom prst="rect">
            <a:avLst/>
          </a:prstGeom>
          <a:noFill/>
          <a:ln>
            <a:noFill/>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200" b="0" i="0" u="none" strike="noStrike" kern="1200" cap="none" spc="0" baseline="0">
              <a:solidFill>
                <a:srgbClr val="000000"/>
              </a:solidFill>
              <a:uFillTx/>
              <a:latin typeface="Calibri"/>
            </a:endParaRPr>
          </a:p>
        </p:txBody>
      </p:sp>
      <p:sp>
        <p:nvSpPr>
          <p:cNvPr id="3" name="Date Placeholder 2">
            <a:extLst>
              <a:ext uri="{FF2B5EF4-FFF2-40B4-BE49-F238E27FC236}">
                <a16:creationId xmlns:a16="http://schemas.microsoft.com/office/drawing/2014/main" id="{0DA1AE6C-1A7C-FDF5-203C-03FEE48254F3}"/>
              </a:ext>
            </a:extLst>
          </p:cNvPr>
          <p:cNvSpPr txBox="1">
            <a:spLocks noGrp="1"/>
          </p:cNvSpPr>
          <p:nvPr>
            <p:ph type="dt" sz="quarter" idx="1"/>
          </p:nvPr>
        </p:nvSpPr>
        <p:spPr>
          <a:xfrm>
            <a:off x="3884608" y="0"/>
            <a:ext cx="2971800" cy="458791"/>
          </a:xfrm>
          <a:prstGeom prst="rect">
            <a:avLst/>
          </a:prstGeom>
          <a:noFill/>
          <a:ln>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A4AEAFC-DAD4-44F6-8950-882EFECF738C}" type="datetime1">
              <a:rPr lang="en-US" sz="1200" b="0" i="0" u="none" strike="noStrike" kern="1200" cap="none" spc="0" baseline="0">
                <a:solidFill>
                  <a:srgbClr val="000000"/>
                </a:solidFill>
                <a:uFillTx/>
                <a:latin typeface="Calibri"/>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10/24/2025</a:t>
            </a:fld>
            <a:endParaRPr lang="en-US" sz="1200" b="0" i="0" u="none" strike="noStrike" kern="1200" cap="none" spc="0" baseline="0">
              <a:solidFill>
                <a:srgbClr val="000000"/>
              </a:solidFill>
              <a:uFillTx/>
              <a:latin typeface="Calibri"/>
            </a:endParaRPr>
          </a:p>
        </p:txBody>
      </p:sp>
      <p:sp>
        <p:nvSpPr>
          <p:cNvPr id="4" name="Footer Placeholder 3">
            <a:extLst>
              <a:ext uri="{FF2B5EF4-FFF2-40B4-BE49-F238E27FC236}">
                <a16:creationId xmlns:a16="http://schemas.microsoft.com/office/drawing/2014/main" id="{26C3D620-ED4A-0C15-1B3B-ACE351286EAE}"/>
              </a:ext>
            </a:extLst>
          </p:cNvPr>
          <p:cNvSpPr txBox="1">
            <a:spLocks noGrp="1"/>
          </p:cNvSpPr>
          <p:nvPr>
            <p:ph type="ftr" sz="quarter" idx="2"/>
          </p:nvPr>
        </p:nvSpPr>
        <p:spPr>
          <a:xfrm>
            <a:off x="0" y="8685208"/>
            <a:ext cx="2971800" cy="458791"/>
          </a:xfrm>
          <a:prstGeom prst="rect">
            <a:avLst/>
          </a:prstGeom>
          <a:noFill/>
          <a:ln>
            <a:noFill/>
          </a:ln>
        </p:spPr>
        <p:txBody>
          <a:bodyPr vert="horz" wrap="square" lIns="91440" tIns="45720" rIns="91440" bIns="45720"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200" b="0" i="0" u="none" strike="noStrike" kern="1200" cap="none" spc="0" baseline="0">
              <a:solidFill>
                <a:srgbClr val="000000"/>
              </a:solidFill>
              <a:uFillTx/>
              <a:latin typeface="Calibri"/>
            </a:endParaRPr>
          </a:p>
        </p:txBody>
      </p:sp>
      <p:sp>
        <p:nvSpPr>
          <p:cNvPr id="5" name="Slide Number Placeholder 4">
            <a:extLst>
              <a:ext uri="{FF2B5EF4-FFF2-40B4-BE49-F238E27FC236}">
                <a16:creationId xmlns:a16="http://schemas.microsoft.com/office/drawing/2014/main" id="{96F5BCE2-6905-8D6F-BAC9-993986140768}"/>
              </a:ext>
            </a:extLst>
          </p:cNvPr>
          <p:cNvSpPr txBox="1">
            <a:spLocks noGrp="1"/>
          </p:cNvSpPr>
          <p:nvPr>
            <p:ph type="sldNum" sz="quarter" idx="3"/>
          </p:nvPr>
        </p:nvSpPr>
        <p:spPr>
          <a:xfrm>
            <a:off x="3884608" y="8685208"/>
            <a:ext cx="2971800" cy="458791"/>
          </a:xfrm>
          <a:prstGeom prst="rect">
            <a:avLst/>
          </a:prstGeom>
          <a:noFill/>
          <a:ln>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155C4C0-5A43-43DD-A7AE-6687BCDD1B4A}" type="slidenum">
              <a:t>‹#›</a:t>
            </a:fld>
            <a:endParaRPr lang="en-US"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34406641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E85DB41-38CF-F4E2-FB04-243AD8845B59}"/>
              </a:ext>
            </a:extLst>
          </p:cNvPr>
          <p:cNvSpPr txBox="1">
            <a:spLocks noGrp="1"/>
          </p:cNvSpPr>
          <p:nvPr>
            <p:ph type="hdr" sz="quarter"/>
          </p:nvPr>
        </p:nvSpPr>
        <p:spPr>
          <a:xfrm>
            <a:off x="0" y="0"/>
            <a:ext cx="2971800" cy="458791"/>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stStyle>
          <a:p>
            <a:pPr lvl="0"/>
            <a:endParaRPr lang="en-US"/>
          </a:p>
        </p:txBody>
      </p:sp>
      <p:sp>
        <p:nvSpPr>
          <p:cNvPr id="3" name="Date Placeholder 2">
            <a:extLst>
              <a:ext uri="{FF2B5EF4-FFF2-40B4-BE49-F238E27FC236}">
                <a16:creationId xmlns:a16="http://schemas.microsoft.com/office/drawing/2014/main" id="{FF0F3D0E-A736-4F4D-C060-AF69A39C6D6F}"/>
              </a:ext>
            </a:extLst>
          </p:cNvPr>
          <p:cNvSpPr txBox="1">
            <a:spLocks noGrp="1"/>
          </p:cNvSpPr>
          <p:nvPr>
            <p:ph type="dt" idx="1"/>
          </p:nvPr>
        </p:nvSpPr>
        <p:spPr>
          <a:xfrm>
            <a:off x="3884608" y="0"/>
            <a:ext cx="2971800" cy="458791"/>
          </a:xfrm>
          <a:prstGeom prst="rect">
            <a:avLst/>
          </a:prstGeom>
          <a:noFill/>
          <a:ln>
            <a:noFill/>
          </a:ln>
        </p:spPr>
        <p:txBody>
          <a:bodyPr vert="horz" wrap="square" lIns="91440" tIns="45720" rIns="91440" bIns="45720" anchor="t" anchorCtr="0" compatLnSpc="1">
            <a:noAutofit/>
          </a:bodyPr>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stStyle>
          <a:p>
            <a:pPr lvl="0"/>
            <a:fld id="{D13B8D9E-53E6-4C1F-93AA-8187C8F83A74}" type="datetime1">
              <a:rPr lang="en-US"/>
              <a:pPr lvl="0"/>
              <a:t>10/24/2025</a:t>
            </a:fld>
            <a:endParaRPr lang="en-US"/>
          </a:p>
        </p:txBody>
      </p:sp>
      <p:sp>
        <p:nvSpPr>
          <p:cNvPr id="4" name="Slide Image Placeholder 3">
            <a:extLst>
              <a:ext uri="{FF2B5EF4-FFF2-40B4-BE49-F238E27FC236}">
                <a16:creationId xmlns:a16="http://schemas.microsoft.com/office/drawing/2014/main" id="{D46A52BD-B555-BBD3-C92B-9E3D81C14019}"/>
              </a:ext>
            </a:extLst>
          </p:cNvPr>
          <p:cNvSpPr>
            <a:spLocks noGrp="1" noRot="1" noChangeAspect="1"/>
          </p:cNvSpPr>
          <p:nvPr>
            <p:ph type="sldImg" idx="2"/>
          </p:nvPr>
        </p:nvSpPr>
        <p:spPr>
          <a:xfrm>
            <a:off x="685800" y="1143000"/>
            <a:ext cx="5486400" cy="3086099"/>
          </a:xfrm>
          <a:prstGeom prst="rect">
            <a:avLst/>
          </a:prstGeom>
          <a:noFill/>
          <a:ln w="12701">
            <a:solidFill>
              <a:srgbClr val="000000"/>
            </a:solidFill>
            <a:prstDash val="solid"/>
          </a:ln>
        </p:spPr>
      </p:sp>
      <p:sp>
        <p:nvSpPr>
          <p:cNvPr id="5" name="Notes Placeholder 4">
            <a:extLst>
              <a:ext uri="{FF2B5EF4-FFF2-40B4-BE49-F238E27FC236}">
                <a16:creationId xmlns:a16="http://schemas.microsoft.com/office/drawing/2014/main" id="{7CFD8446-2E17-8A8B-A78D-4B759D185804}"/>
              </a:ext>
            </a:extLst>
          </p:cNvPr>
          <p:cNvSpPr txBox="1">
            <a:spLocks noGrp="1"/>
          </p:cNvSpPr>
          <p:nvPr>
            <p:ph type="body" sz="quarter" idx="3"/>
          </p:nvPr>
        </p:nvSpPr>
        <p:spPr>
          <a:xfrm>
            <a:off x="685800" y="4400549"/>
            <a:ext cx="5486400" cy="3600450"/>
          </a:xfrm>
          <a:prstGeom prst="rect">
            <a:avLst/>
          </a:prstGeom>
          <a:noFill/>
          <a:ln>
            <a:noFill/>
          </a:ln>
        </p:spPr>
        <p:txBody>
          <a:bodyPr vert="horz" wrap="square" lIns="91440" tIns="45720" rIns="91440" bIns="45720" anchor="t" anchorCtr="0" compatLnSpc="1">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A395DCF1-8874-8F5E-9AC2-4BA2A902A11B}"/>
              </a:ext>
            </a:extLst>
          </p:cNvPr>
          <p:cNvSpPr txBox="1">
            <a:spLocks noGrp="1"/>
          </p:cNvSpPr>
          <p:nvPr>
            <p:ph type="ftr" sz="quarter" idx="4"/>
          </p:nvPr>
        </p:nvSpPr>
        <p:spPr>
          <a:xfrm>
            <a:off x="0"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stStyle>
          <a:p>
            <a:pPr lvl="0"/>
            <a:endParaRPr lang="en-US"/>
          </a:p>
        </p:txBody>
      </p:sp>
      <p:sp>
        <p:nvSpPr>
          <p:cNvPr id="7" name="Slide Number Placeholder 6">
            <a:extLst>
              <a:ext uri="{FF2B5EF4-FFF2-40B4-BE49-F238E27FC236}">
                <a16:creationId xmlns:a16="http://schemas.microsoft.com/office/drawing/2014/main" id="{C4E32040-FF81-FB72-3E36-B3CAB69863B5}"/>
              </a:ext>
            </a:extLst>
          </p:cNvPr>
          <p:cNvSpPr txBox="1">
            <a:spLocks noGrp="1"/>
          </p:cNvSpPr>
          <p:nvPr>
            <p:ph type="sldNum" sz="quarter" idx="5"/>
          </p:nvPr>
        </p:nvSpPr>
        <p:spPr>
          <a:xfrm>
            <a:off x="3884608"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stStyle>
          <a:p>
            <a:pPr lvl="0"/>
            <a:fld id="{1DD4EEB1-69D2-4A6F-A8D3-FFC4C2F44FBF}" type="slidenum">
              <a:t>‹#›</a:t>
            </a:fld>
            <a:endParaRPr lang="en-US"/>
          </a:p>
        </p:txBody>
      </p:sp>
    </p:spTree>
    <p:extLst>
      <p:ext uri="{BB962C8B-B14F-4D97-AF65-F5344CB8AC3E}">
        <p14:creationId xmlns:p14="http://schemas.microsoft.com/office/powerpoint/2010/main" val="2837507626"/>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vl2pPr marL="457200" marR="0" lvl="1"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2pPr>
    <a:lvl3pPr marL="914400" marR="0" lvl="2"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3pPr>
    <a:lvl4pPr marL="1371600" marR="0" lvl="3"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4pPr>
    <a:lvl5pPr marL="1828800" marR="0" lvl="4"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ectangle 20">
            <a:extLst>
              <a:ext uri="{FF2B5EF4-FFF2-40B4-BE49-F238E27FC236}">
                <a16:creationId xmlns:a16="http://schemas.microsoft.com/office/drawing/2014/main" id="{660AD3D8-ADF5-13E9-50C5-44F2902860BA}"/>
              </a:ext>
            </a:extLst>
          </p:cNvPr>
          <p:cNvSpPr/>
          <p:nvPr/>
        </p:nvSpPr>
        <p:spPr>
          <a:xfrm>
            <a:off x="0" y="0"/>
            <a:ext cx="12191996" cy="6858000"/>
          </a:xfrm>
          <a:prstGeom prst="rect">
            <a:avLst/>
          </a:prstGeom>
          <a:solidFill>
            <a:srgbClr val="0065A4"/>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grpSp>
        <p:nvGrpSpPr>
          <p:cNvPr id="3" name="Group 6">
            <a:extLst>
              <a:ext uri="{FF2B5EF4-FFF2-40B4-BE49-F238E27FC236}">
                <a16:creationId xmlns:a16="http://schemas.microsoft.com/office/drawing/2014/main" id="{DC4D63D4-55BC-40B0-BF87-5FBAEC323E4B}"/>
              </a:ext>
            </a:extLst>
          </p:cNvPr>
          <p:cNvGrpSpPr/>
          <p:nvPr/>
        </p:nvGrpSpPr>
        <p:grpSpPr>
          <a:xfrm>
            <a:off x="-1604670" y="-3759"/>
            <a:ext cx="13796676" cy="6861759"/>
            <a:chOff x="-1604670" y="-3759"/>
            <a:chExt cx="13796676" cy="6861759"/>
          </a:xfrm>
        </p:grpSpPr>
        <p:grpSp>
          <p:nvGrpSpPr>
            <p:cNvPr id="4" name="Group 7">
              <a:extLst>
                <a:ext uri="{FF2B5EF4-FFF2-40B4-BE49-F238E27FC236}">
                  <a16:creationId xmlns:a16="http://schemas.microsoft.com/office/drawing/2014/main" id="{3F141DC7-4C26-6216-096E-21119EA6A128}"/>
                </a:ext>
              </a:extLst>
            </p:cNvPr>
            <p:cNvGrpSpPr/>
            <p:nvPr/>
          </p:nvGrpSpPr>
          <p:grpSpPr>
            <a:xfrm>
              <a:off x="-16295" y="-45"/>
              <a:ext cx="12208301" cy="6858045"/>
              <a:chOff x="-16295" y="-45"/>
              <a:chExt cx="12208301" cy="6858045"/>
            </a:xfrm>
          </p:grpSpPr>
          <p:sp>
            <p:nvSpPr>
              <p:cNvPr id="5" name="Freeform: Shape 14">
                <a:extLst>
                  <a:ext uri="{FF2B5EF4-FFF2-40B4-BE49-F238E27FC236}">
                    <a16:creationId xmlns:a16="http://schemas.microsoft.com/office/drawing/2014/main" id="{DAE52AB6-4C12-82EE-ACEF-A529D2003C01}"/>
                  </a:ext>
                </a:extLst>
              </p:cNvPr>
              <p:cNvSpPr/>
              <p:nvPr/>
            </p:nvSpPr>
            <p:spPr>
              <a:xfrm flipH="1">
                <a:off x="-16294" y="0"/>
                <a:ext cx="12208300" cy="6858000"/>
              </a:xfrm>
              <a:custGeom>
                <a:avLst/>
                <a:gdLst>
                  <a:gd name="f0" fmla="val 10800000"/>
                  <a:gd name="f1" fmla="val 5400000"/>
                  <a:gd name="f2" fmla="val 180"/>
                  <a:gd name="f3" fmla="val w"/>
                  <a:gd name="f4" fmla="val h"/>
                  <a:gd name="f5" fmla="val 0"/>
                  <a:gd name="f6" fmla="val 12208298"/>
                  <a:gd name="f7" fmla="val 6858000"/>
                  <a:gd name="f8" fmla="val 8574289"/>
                  <a:gd name="f9" fmla="val 532109"/>
                  <a:gd name="f10" fmla="val 11495317"/>
                  <a:gd name="f11" fmla="val 3146781"/>
                  <a:gd name="f12" fmla="val 10353284"/>
                  <a:gd name="f13" fmla="val 1291767"/>
                  <a:gd name="f14" fmla="val 9866056"/>
                  <a:gd name="f15" fmla="+- 0 0 -90"/>
                  <a:gd name="f16" fmla="*/ f3 1 12208298"/>
                  <a:gd name="f17" fmla="*/ f4 1 6858000"/>
                  <a:gd name="f18" fmla="+- f7 0 f5"/>
                  <a:gd name="f19" fmla="+- f6 0 f5"/>
                  <a:gd name="f20" fmla="*/ f15 f0 1"/>
                  <a:gd name="f21" fmla="*/ f19 1 12208298"/>
                  <a:gd name="f22" fmla="*/ f18 1 6858000"/>
                  <a:gd name="f23" fmla="*/ 8574289 f19 1"/>
                  <a:gd name="f24" fmla="*/ 0 f18 1"/>
                  <a:gd name="f25" fmla="*/ 0 f19 1"/>
                  <a:gd name="f26" fmla="*/ 6858000 f18 1"/>
                  <a:gd name="f27" fmla="*/ 532109 f19 1"/>
                  <a:gd name="f28" fmla="*/ 11495317 f19 1"/>
                  <a:gd name="f29" fmla="*/ 12208298 f19 1"/>
                  <a:gd name="f30" fmla="*/ 3146781 f18 1"/>
                  <a:gd name="f31" fmla="*/ 10353284 f19 1"/>
                  <a:gd name="f32" fmla="*/ 1291767 f18 1"/>
                  <a:gd name="f33" fmla="*/ 9866056 f19 1"/>
                  <a:gd name="f34" fmla="*/ f20 1 f2"/>
                  <a:gd name="f35" fmla="*/ f23 1 12208298"/>
                  <a:gd name="f36" fmla="*/ f24 1 6858000"/>
                  <a:gd name="f37" fmla="*/ f25 1 12208298"/>
                  <a:gd name="f38" fmla="*/ f26 1 6858000"/>
                  <a:gd name="f39" fmla="*/ f27 1 12208298"/>
                  <a:gd name="f40" fmla="*/ f28 1 12208298"/>
                  <a:gd name="f41" fmla="*/ f29 1 12208298"/>
                  <a:gd name="f42" fmla="*/ f30 1 6858000"/>
                  <a:gd name="f43" fmla="*/ f31 1 12208298"/>
                  <a:gd name="f44" fmla="*/ f32 1 6858000"/>
                  <a:gd name="f45" fmla="*/ f33 1 12208298"/>
                  <a:gd name="f46" fmla="*/ f5 1 f21"/>
                  <a:gd name="f47" fmla="*/ f6 1 f21"/>
                  <a:gd name="f48" fmla="*/ f5 1 f22"/>
                  <a:gd name="f49" fmla="*/ f7 1 f22"/>
                  <a:gd name="f50" fmla="+- f34 0 f1"/>
                  <a:gd name="f51" fmla="*/ f35 1 f21"/>
                  <a:gd name="f52" fmla="*/ f36 1 f22"/>
                  <a:gd name="f53" fmla="*/ f37 1 f21"/>
                  <a:gd name="f54" fmla="*/ f38 1 f22"/>
                  <a:gd name="f55" fmla="*/ f39 1 f21"/>
                  <a:gd name="f56" fmla="*/ f40 1 f21"/>
                  <a:gd name="f57" fmla="*/ f41 1 f21"/>
                  <a:gd name="f58" fmla="*/ f42 1 f22"/>
                  <a:gd name="f59" fmla="*/ f43 1 f21"/>
                  <a:gd name="f60" fmla="*/ f44 1 f22"/>
                  <a:gd name="f61" fmla="*/ f45 1 f21"/>
                  <a:gd name="f62" fmla="*/ f46 f16 1"/>
                  <a:gd name="f63" fmla="*/ f47 f16 1"/>
                  <a:gd name="f64" fmla="*/ f49 f17 1"/>
                  <a:gd name="f65" fmla="*/ f48 f17 1"/>
                  <a:gd name="f66" fmla="*/ f51 f16 1"/>
                  <a:gd name="f67" fmla="*/ f52 f17 1"/>
                  <a:gd name="f68" fmla="*/ f53 f16 1"/>
                  <a:gd name="f69" fmla="*/ f54 f17 1"/>
                  <a:gd name="f70" fmla="*/ f55 f16 1"/>
                  <a:gd name="f71" fmla="*/ f56 f16 1"/>
                  <a:gd name="f72" fmla="*/ f57 f16 1"/>
                  <a:gd name="f73" fmla="*/ f58 f17 1"/>
                  <a:gd name="f74" fmla="*/ f59 f16 1"/>
                  <a:gd name="f75" fmla="*/ f60 f17 1"/>
                  <a:gd name="f76" fmla="*/ f61 f16 1"/>
                </a:gdLst>
                <a:ahLst/>
                <a:cxnLst>
                  <a:cxn ang="3cd4">
                    <a:pos x="hc" y="t"/>
                  </a:cxn>
                  <a:cxn ang="0">
                    <a:pos x="r" y="vc"/>
                  </a:cxn>
                  <a:cxn ang="cd4">
                    <a:pos x="hc" y="b"/>
                  </a:cxn>
                  <a:cxn ang="cd2">
                    <a:pos x="l" y="vc"/>
                  </a:cxn>
                  <a:cxn ang="f50">
                    <a:pos x="f66" y="f67"/>
                  </a:cxn>
                  <a:cxn ang="f50">
                    <a:pos x="f68" y="f67"/>
                  </a:cxn>
                  <a:cxn ang="f50">
                    <a:pos x="f68" y="f69"/>
                  </a:cxn>
                  <a:cxn ang="f50">
                    <a:pos x="f70" y="f69"/>
                  </a:cxn>
                  <a:cxn ang="f50">
                    <a:pos x="f71" y="f69"/>
                  </a:cxn>
                  <a:cxn ang="f50">
                    <a:pos x="f72" y="f69"/>
                  </a:cxn>
                  <a:cxn ang="f50">
                    <a:pos x="f72" y="f73"/>
                  </a:cxn>
                  <a:cxn ang="f50">
                    <a:pos x="f74" y="f75"/>
                  </a:cxn>
                  <a:cxn ang="f50">
                    <a:pos x="f76" y="f75"/>
                  </a:cxn>
                </a:cxnLst>
                <a:rect l="f62" t="f65" r="f63" b="f64"/>
                <a:pathLst>
                  <a:path w="12208298" h="6858000">
                    <a:moveTo>
                      <a:pt x="f8" y="f5"/>
                    </a:moveTo>
                    <a:lnTo>
                      <a:pt x="f5" y="f5"/>
                    </a:lnTo>
                    <a:lnTo>
                      <a:pt x="f5" y="f7"/>
                    </a:lnTo>
                    <a:lnTo>
                      <a:pt x="f9" y="f7"/>
                    </a:lnTo>
                    <a:lnTo>
                      <a:pt x="f10" y="f7"/>
                    </a:lnTo>
                    <a:lnTo>
                      <a:pt x="f6" y="f7"/>
                    </a:lnTo>
                    <a:lnTo>
                      <a:pt x="f6" y="f11"/>
                    </a:lnTo>
                    <a:lnTo>
                      <a:pt x="f12" y="f13"/>
                    </a:lnTo>
                    <a:lnTo>
                      <a:pt x="f14" y="f13"/>
                    </a:lnTo>
                    <a:close/>
                  </a:path>
                </a:pathLst>
              </a:custGeom>
              <a:solidFill>
                <a:srgbClr val="47C3D3">
                  <a:alpha val="74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sp>
            <p:nvSpPr>
              <p:cNvPr id="6" name="Freeform: Shape 15">
                <a:extLst>
                  <a:ext uri="{FF2B5EF4-FFF2-40B4-BE49-F238E27FC236}">
                    <a16:creationId xmlns:a16="http://schemas.microsoft.com/office/drawing/2014/main" id="{0F4AC5F8-5E2D-1070-75AF-98E30B969A3D}"/>
                  </a:ext>
                </a:extLst>
              </p:cNvPr>
              <p:cNvSpPr/>
              <p:nvPr/>
            </p:nvSpPr>
            <p:spPr>
              <a:xfrm rot="5400013" flipH="1" flipV="1">
                <a:off x="2667003" y="-2667003"/>
                <a:ext cx="6858000" cy="12192006"/>
              </a:xfrm>
              <a:custGeom>
                <a:avLst/>
                <a:gdLst>
                  <a:gd name="f0" fmla="val 10800000"/>
                  <a:gd name="f1" fmla="val 5400000"/>
                  <a:gd name="f2" fmla="val 180"/>
                  <a:gd name="f3" fmla="val w"/>
                  <a:gd name="f4" fmla="val h"/>
                  <a:gd name="f5" fmla="val 0"/>
                  <a:gd name="f6" fmla="val 6858000"/>
                  <a:gd name="f7" fmla="val 12192002"/>
                  <a:gd name="f8" fmla="val 3871658"/>
                  <a:gd name="f9" fmla="val 5363029"/>
                  <a:gd name="f10" fmla="val 12192000"/>
                  <a:gd name="f11" fmla="val 3539398"/>
                  <a:gd name="f12" fmla="val 5566229"/>
                  <a:gd name="f13" fmla="val 2026831"/>
                  <a:gd name="f14" fmla="val 2575538"/>
                  <a:gd name="f15" fmla="val 3871657"/>
                  <a:gd name="f16" fmla="+- 0 0 -90"/>
                  <a:gd name="f17" fmla="*/ f3 1 6858000"/>
                  <a:gd name="f18" fmla="*/ f4 1 12192002"/>
                  <a:gd name="f19" fmla="+- f7 0 f5"/>
                  <a:gd name="f20" fmla="+- f6 0 f5"/>
                  <a:gd name="f21" fmla="*/ f16 f0 1"/>
                  <a:gd name="f22" fmla="*/ f20 1 6858000"/>
                  <a:gd name="f23" fmla="*/ f19 1 12192002"/>
                  <a:gd name="f24" fmla="*/ 6858000 f20 1"/>
                  <a:gd name="f25" fmla="*/ 3871658 f19 1"/>
                  <a:gd name="f26" fmla="*/ 12192002 f19 1"/>
                  <a:gd name="f27" fmla="*/ 5363029 f20 1"/>
                  <a:gd name="f28" fmla="*/ 12192000 f19 1"/>
                  <a:gd name="f29" fmla="*/ 0 f20 1"/>
                  <a:gd name="f30" fmla="*/ 0 f19 1"/>
                  <a:gd name="f31" fmla="*/ 3539398 f20 1"/>
                  <a:gd name="f32" fmla="*/ 5566229 f20 1"/>
                  <a:gd name="f33" fmla="*/ 2026831 f19 1"/>
                  <a:gd name="f34" fmla="*/ 2575538 f19 1"/>
                  <a:gd name="f35" fmla="*/ 3871657 f19 1"/>
                  <a:gd name="f36" fmla="*/ f21 1 f2"/>
                  <a:gd name="f37" fmla="*/ f24 1 6858000"/>
                  <a:gd name="f38" fmla="*/ f25 1 12192002"/>
                  <a:gd name="f39" fmla="*/ f26 1 12192002"/>
                  <a:gd name="f40" fmla="*/ f27 1 6858000"/>
                  <a:gd name="f41" fmla="*/ f28 1 12192002"/>
                  <a:gd name="f42" fmla="*/ f29 1 6858000"/>
                  <a:gd name="f43" fmla="*/ f30 1 12192002"/>
                  <a:gd name="f44" fmla="*/ f31 1 6858000"/>
                  <a:gd name="f45" fmla="*/ f32 1 6858000"/>
                  <a:gd name="f46" fmla="*/ f33 1 12192002"/>
                  <a:gd name="f47" fmla="*/ f34 1 12192002"/>
                  <a:gd name="f48" fmla="*/ f35 1 12192002"/>
                  <a:gd name="f49" fmla="*/ f5 1 f22"/>
                  <a:gd name="f50" fmla="*/ f6 1 f22"/>
                  <a:gd name="f51" fmla="*/ f5 1 f23"/>
                  <a:gd name="f52" fmla="*/ f7 1 f23"/>
                  <a:gd name="f53" fmla="+- f36 0 f1"/>
                  <a:gd name="f54" fmla="*/ f37 1 f22"/>
                  <a:gd name="f55" fmla="*/ f38 1 f23"/>
                  <a:gd name="f56" fmla="*/ f39 1 f23"/>
                  <a:gd name="f57" fmla="*/ f40 1 f22"/>
                  <a:gd name="f58" fmla="*/ f41 1 f23"/>
                  <a:gd name="f59" fmla="*/ f42 1 f22"/>
                  <a:gd name="f60" fmla="*/ f43 1 f23"/>
                  <a:gd name="f61" fmla="*/ f44 1 f22"/>
                  <a:gd name="f62" fmla="*/ f45 1 f22"/>
                  <a:gd name="f63" fmla="*/ f46 1 f23"/>
                  <a:gd name="f64" fmla="*/ f47 1 f23"/>
                  <a:gd name="f65" fmla="*/ f48 1 f23"/>
                  <a:gd name="f66" fmla="*/ f49 f17 1"/>
                  <a:gd name="f67" fmla="*/ f50 f17 1"/>
                  <a:gd name="f68" fmla="*/ f52 f18 1"/>
                  <a:gd name="f69" fmla="*/ f51 f18 1"/>
                  <a:gd name="f70" fmla="*/ f54 f17 1"/>
                  <a:gd name="f71" fmla="*/ f55 f18 1"/>
                  <a:gd name="f72" fmla="*/ f56 f18 1"/>
                  <a:gd name="f73" fmla="*/ f57 f17 1"/>
                  <a:gd name="f74" fmla="*/ f58 f18 1"/>
                  <a:gd name="f75" fmla="*/ f59 f17 1"/>
                  <a:gd name="f76" fmla="*/ f60 f18 1"/>
                  <a:gd name="f77" fmla="*/ f61 f17 1"/>
                  <a:gd name="f78" fmla="*/ f62 f17 1"/>
                  <a:gd name="f79" fmla="*/ f63 f18 1"/>
                  <a:gd name="f80" fmla="*/ f64 f18 1"/>
                  <a:gd name="f81" fmla="*/ f65 f18 1"/>
                </a:gdLst>
                <a:ahLst/>
                <a:cxnLst>
                  <a:cxn ang="3cd4">
                    <a:pos x="hc" y="t"/>
                  </a:cxn>
                  <a:cxn ang="0">
                    <a:pos x="r" y="vc"/>
                  </a:cxn>
                  <a:cxn ang="cd4">
                    <a:pos x="hc" y="b"/>
                  </a:cxn>
                  <a:cxn ang="cd2">
                    <a:pos x="l" y="vc"/>
                  </a:cxn>
                  <a:cxn ang="f53">
                    <a:pos x="f70" y="f71"/>
                  </a:cxn>
                  <a:cxn ang="f53">
                    <a:pos x="f70" y="f72"/>
                  </a:cxn>
                  <a:cxn ang="f53">
                    <a:pos x="f73" y="f72"/>
                  </a:cxn>
                  <a:cxn ang="f53">
                    <a:pos x="f73" y="f74"/>
                  </a:cxn>
                  <a:cxn ang="f53">
                    <a:pos x="f75" y="f74"/>
                  </a:cxn>
                  <a:cxn ang="f53">
                    <a:pos x="f75" y="f76"/>
                  </a:cxn>
                  <a:cxn ang="f53">
                    <a:pos x="f77" y="f76"/>
                  </a:cxn>
                  <a:cxn ang="f53">
                    <a:pos x="f78" y="f79"/>
                  </a:cxn>
                  <a:cxn ang="f53">
                    <a:pos x="f78" y="f80"/>
                  </a:cxn>
                  <a:cxn ang="f53">
                    <a:pos x="f70" y="f81"/>
                  </a:cxn>
                  <a:cxn ang="f53">
                    <a:pos x="f78" y="f81"/>
                  </a:cxn>
                  <a:cxn ang="f53">
                    <a:pos x="f78" y="f71"/>
                  </a:cxn>
                </a:cxnLst>
                <a:rect l="f66" t="f69" r="f67" b="f68"/>
                <a:pathLst>
                  <a:path w="6858000" h="12192002">
                    <a:moveTo>
                      <a:pt x="f6" y="f8"/>
                    </a:moveTo>
                    <a:lnTo>
                      <a:pt x="f6" y="f7"/>
                    </a:lnTo>
                    <a:lnTo>
                      <a:pt x="f9" y="f7"/>
                    </a:lnTo>
                    <a:lnTo>
                      <a:pt x="f9" y="f10"/>
                    </a:lnTo>
                    <a:lnTo>
                      <a:pt x="f5" y="f10"/>
                    </a:lnTo>
                    <a:lnTo>
                      <a:pt x="f5" y="f5"/>
                    </a:lnTo>
                    <a:lnTo>
                      <a:pt x="f11" y="f5"/>
                    </a:lnTo>
                    <a:lnTo>
                      <a:pt x="f12" y="f13"/>
                    </a:lnTo>
                    <a:lnTo>
                      <a:pt x="f12" y="f14"/>
                    </a:lnTo>
                    <a:lnTo>
                      <a:pt x="f6" y="f15"/>
                    </a:lnTo>
                    <a:lnTo>
                      <a:pt x="f12" y="f15"/>
                    </a:lnTo>
                    <a:lnTo>
                      <a:pt x="f12" y="f8"/>
                    </a:lnTo>
                    <a:close/>
                  </a:path>
                </a:pathLst>
              </a:custGeom>
              <a:blipFill>
                <a:blip r:embed="rId2">
                  <a:alphaModFix/>
                </a:blip>
                <a:tile/>
              </a:blip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sp>
            <p:nvSpPr>
              <p:cNvPr id="7" name="Right Triangle 16">
                <a:extLst>
                  <a:ext uri="{FF2B5EF4-FFF2-40B4-BE49-F238E27FC236}">
                    <a16:creationId xmlns:a16="http://schemas.microsoft.com/office/drawing/2014/main" id="{9A93173E-BA78-A367-F552-EB3B2C0E0C51}"/>
                  </a:ext>
                </a:extLst>
              </p:cNvPr>
              <p:cNvSpPr/>
              <p:nvPr/>
            </p:nvSpPr>
            <p:spPr>
              <a:xfrm rot="16200004" flipH="1" flipV="1">
                <a:off x="24625" y="-4765"/>
                <a:ext cx="2819396" cy="2828888"/>
              </a:xfrm>
              <a:custGeom>
                <a:avLst/>
                <a:gdLst>
                  <a:gd name="f0" fmla="val 10800000"/>
                  <a:gd name="f1" fmla="val 5400000"/>
                  <a:gd name="f2" fmla="val 180"/>
                  <a:gd name="f3" fmla="val w"/>
                  <a:gd name="f4" fmla="val h"/>
                  <a:gd name="f5" fmla="val ss"/>
                  <a:gd name="f6" fmla="val 0"/>
                  <a:gd name="f7" fmla="+- 0 0 -360"/>
                  <a:gd name="f8" fmla="+- 0 0 -180"/>
                  <a:gd name="f9" fmla="+- 0 0 -90"/>
                  <a:gd name="f10" fmla="abs f3"/>
                  <a:gd name="f11" fmla="abs f4"/>
                  <a:gd name="f12" fmla="abs f5"/>
                  <a:gd name="f13" fmla="*/ f7 f0 1"/>
                  <a:gd name="f14" fmla="*/ f8 f0 1"/>
                  <a:gd name="f15" fmla="*/ f9 f0 1"/>
                  <a:gd name="f16" fmla="?: f10 f3 1"/>
                  <a:gd name="f17" fmla="?: f11 f4 1"/>
                  <a:gd name="f18" fmla="?: f12 f5 1"/>
                  <a:gd name="f19" fmla="*/ f13 1 f2"/>
                  <a:gd name="f20" fmla="*/ f14 1 f2"/>
                  <a:gd name="f21" fmla="*/ f15 1 f2"/>
                  <a:gd name="f22" fmla="*/ f16 1 21600"/>
                  <a:gd name="f23" fmla="*/ f17 1 21600"/>
                  <a:gd name="f24" fmla="*/ 21600 f16 1"/>
                  <a:gd name="f25" fmla="*/ 21600 f17 1"/>
                  <a:gd name="f26" fmla="+- f19 0 f1"/>
                  <a:gd name="f27" fmla="+- f20 0 f1"/>
                  <a:gd name="f28" fmla="+- f21 0 f1"/>
                  <a:gd name="f29" fmla="min f23 f22"/>
                  <a:gd name="f30" fmla="*/ f24 1 f18"/>
                  <a:gd name="f31" fmla="*/ f25 1 f18"/>
                  <a:gd name="f32" fmla="val f30"/>
                  <a:gd name="f33" fmla="val f31"/>
                  <a:gd name="f34" fmla="*/ f6 f29 1"/>
                  <a:gd name="f35" fmla="+- f33 0 f6"/>
                  <a:gd name="f36" fmla="+- f32 0 f6"/>
                  <a:gd name="f37" fmla="*/ f33 f29 1"/>
                  <a:gd name="f38" fmla="*/ f32 f29 1"/>
                  <a:gd name="f39" fmla="*/ f35 1 2"/>
                  <a:gd name="f40" fmla="*/ f36 1 2"/>
                  <a:gd name="f41" fmla="*/ f36 1 12"/>
                  <a:gd name="f42" fmla="*/ f35 7 1"/>
                  <a:gd name="f43" fmla="*/ f36 7 1"/>
                  <a:gd name="f44" fmla="*/ f35 11 1"/>
                  <a:gd name="f45" fmla="+- f6 f39 0"/>
                  <a:gd name="f46" fmla="+- f6 f40 0"/>
                  <a:gd name="f47" fmla="*/ f42 1 12"/>
                  <a:gd name="f48" fmla="*/ f43 1 12"/>
                  <a:gd name="f49" fmla="*/ f44 1 12"/>
                  <a:gd name="f50" fmla="*/ f41 f29 1"/>
                  <a:gd name="f51" fmla="*/ f47 f29 1"/>
                  <a:gd name="f52" fmla="*/ f48 f29 1"/>
                  <a:gd name="f53" fmla="*/ f49 f29 1"/>
                  <a:gd name="f54" fmla="*/ f46 f29 1"/>
                  <a:gd name="f55" fmla="*/ f45 f29 1"/>
                </a:gdLst>
                <a:ahLst/>
                <a:cxnLst>
                  <a:cxn ang="3cd4">
                    <a:pos x="hc" y="t"/>
                  </a:cxn>
                  <a:cxn ang="0">
                    <a:pos x="r" y="vc"/>
                  </a:cxn>
                  <a:cxn ang="cd4">
                    <a:pos x="hc" y="b"/>
                  </a:cxn>
                  <a:cxn ang="cd2">
                    <a:pos x="l" y="vc"/>
                  </a:cxn>
                  <a:cxn ang="f26">
                    <a:pos x="f34" y="f34"/>
                  </a:cxn>
                  <a:cxn ang="f27">
                    <a:pos x="f34" y="f37"/>
                  </a:cxn>
                  <a:cxn ang="f27">
                    <a:pos x="f38" y="f37"/>
                  </a:cxn>
                  <a:cxn ang="f28">
                    <a:pos x="f54" y="f55"/>
                  </a:cxn>
                </a:cxnLst>
                <a:rect l="f50" t="f51" r="f52" b="f53"/>
                <a:pathLst>
                  <a:path>
                    <a:moveTo>
                      <a:pt x="f34" y="f37"/>
                    </a:moveTo>
                    <a:lnTo>
                      <a:pt x="f34" y="f34"/>
                    </a:lnTo>
                    <a:lnTo>
                      <a:pt x="f38" y="f37"/>
                    </a:lnTo>
                    <a:close/>
                  </a:path>
                </a:pathLst>
              </a:custGeom>
              <a:solidFill>
                <a:srgbClr val="003352"/>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sp>
            <p:nvSpPr>
              <p:cNvPr id="8" name="Right Triangle 17">
                <a:extLst>
                  <a:ext uri="{FF2B5EF4-FFF2-40B4-BE49-F238E27FC236}">
                    <a16:creationId xmlns:a16="http://schemas.microsoft.com/office/drawing/2014/main" id="{C933BEA5-42A5-0E4A-4724-754F83ADEC68}"/>
                  </a:ext>
                </a:extLst>
              </p:cNvPr>
              <p:cNvSpPr/>
              <p:nvPr/>
            </p:nvSpPr>
            <p:spPr>
              <a:xfrm rot="16200004" flipH="1" flipV="1">
                <a:off x="4412" y="-4422"/>
                <a:ext cx="2627089" cy="2635931"/>
              </a:xfrm>
              <a:custGeom>
                <a:avLst/>
                <a:gdLst>
                  <a:gd name="f0" fmla="val 10800000"/>
                  <a:gd name="f1" fmla="val 5400000"/>
                  <a:gd name="f2" fmla="val 180"/>
                  <a:gd name="f3" fmla="val w"/>
                  <a:gd name="f4" fmla="val h"/>
                  <a:gd name="f5" fmla="val ss"/>
                  <a:gd name="f6" fmla="val 0"/>
                  <a:gd name="f7" fmla="+- 0 0 -360"/>
                  <a:gd name="f8" fmla="+- 0 0 -180"/>
                  <a:gd name="f9" fmla="+- 0 0 -90"/>
                  <a:gd name="f10" fmla="abs f3"/>
                  <a:gd name="f11" fmla="abs f4"/>
                  <a:gd name="f12" fmla="abs f5"/>
                  <a:gd name="f13" fmla="*/ f7 f0 1"/>
                  <a:gd name="f14" fmla="*/ f8 f0 1"/>
                  <a:gd name="f15" fmla="*/ f9 f0 1"/>
                  <a:gd name="f16" fmla="?: f10 f3 1"/>
                  <a:gd name="f17" fmla="?: f11 f4 1"/>
                  <a:gd name="f18" fmla="?: f12 f5 1"/>
                  <a:gd name="f19" fmla="*/ f13 1 f2"/>
                  <a:gd name="f20" fmla="*/ f14 1 f2"/>
                  <a:gd name="f21" fmla="*/ f15 1 f2"/>
                  <a:gd name="f22" fmla="*/ f16 1 21600"/>
                  <a:gd name="f23" fmla="*/ f17 1 21600"/>
                  <a:gd name="f24" fmla="*/ 21600 f16 1"/>
                  <a:gd name="f25" fmla="*/ 21600 f17 1"/>
                  <a:gd name="f26" fmla="+- f19 0 f1"/>
                  <a:gd name="f27" fmla="+- f20 0 f1"/>
                  <a:gd name="f28" fmla="+- f21 0 f1"/>
                  <a:gd name="f29" fmla="min f23 f22"/>
                  <a:gd name="f30" fmla="*/ f24 1 f18"/>
                  <a:gd name="f31" fmla="*/ f25 1 f18"/>
                  <a:gd name="f32" fmla="val f30"/>
                  <a:gd name="f33" fmla="val f31"/>
                  <a:gd name="f34" fmla="*/ f6 f29 1"/>
                  <a:gd name="f35" fmla="+- f33 0 f6"/>
                  <a:gd name="f36" fmla="+- f32 0 f6"/>
                  <a:gd name="f37" fmla="*/ f33 f29 1"/>
                  <a:gd name="f38" fmla="*/ f32 f29 1"/>
                  <a:gd name="f39" fmla="*/ f35 1 2"/>
                  <a:gd name="f40" fmla="*/ f36 1 2"/>
                  <a:gd name="f41" fmla="*/ f36 1 12"/>
                  <a:gd name="f42" fmla="*/ f35 7 1"/>
                  <a:gd name="f43" fmla="*/ f36 7 1"/>
                  <a:gd name="f44" fmla="*/ f35 11 1"/>
                  <a:gd name="f45" fmla="+- f6 f39 0"/>
                  <a:gd name="f46" fmla="+- f6 f40 0"/>
                  <a:gd name="f47" fmla="*/ f42 1 12"/>
                  <a:gd name="f48" fmla="*/ f43 1 12"/>
                  <a:gd name="f49" fmla="*/ f44 1 12"/>
                  <a:gd name="f50" fmla="*/ f41 f29 1"/>
                  <a:gd name="f51" fmla="*/ f47 f29 1"/>
                  <a:gd name="f52" fmla="*/ f48 f29 1"/>
                  <a:gd name="f53" fmla="*/ f49 f29 1"/>
                  <a:gd name="f54" fmla="*/ f46 f29 1"/>
                  <a:gd name="f55" fmla="*/ f45 f29 1"/>
                </a:gdLst>
                <a:ahLst/>
                <a:cxnLst>
                  <a:cxn ang="3cd4">
                    <a:pos x="hc" y="t"/>
                  </a:cxn>
                  <a:cxn ang="0">
                    <a:pos x="r" y="vc"/>
                  </a:cxn>
                  <a:cxn ang="cd4">
                    <a:pos x="hc" y="b"/>
                  </a:cxn>
                  <a:cxn ang="cd2">
                    <a:pos x="l" y="vc"/>
                  </a:cxn>
                  <a:cxn ang="f26">
                    <a:pos x="f34" y="f34"/>
                  </a:cxn>
                  <a:cxn ang="f27">
                    <a:pos x="f34" y="f37"/>
                  </a:cxn>
                  <a:cxn ang="f27">
                    <a:pos x="f38" y="f37"/>
                  </a:cxn>
                  <a:cxn ang="f28">
                    <a:pos x="f54" y="f55"/>
                  </a:cxn>
                </a:cxnLst>
                <a:rect l="f50" t="f51" r="f52" b="f53"/>
                <a:pathLst>
                  <a:path>
                    <a:moveTo>
                      <a:pt x="f34" y="f37"/>
                    </a:moveTo>
                    <a:lnTo>
                      <a:pt x="f34" y="f34"/>
                    </a:lnTo>
                    <a:lnTo>
                      <a:pt x="f38" y="f37"/>
                    </a:lnTo>
                    <a:close/>
                  </a:path>
                </a:pathLst>
              </a:custGeom>
              <a:blipFill>
                <a:blip r:embed="rId3">
                  <a:alphaModFix/>
                </a:blip>
                <a:tile/>
              </a:blip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sp>
            <p:nvSpPr>
              <p:cNvPr id="9" name="Right Triangle 18">
                <a:extLst>
                  <a:ext uri="{FF2B5EF4-FFF2-40B4-BE49-F238E27FC236}">
                    <a16:creationId xmlns:a16="http://schemas.microsoft.com/office/drawing/2014/main" id="{E214DEE7-336A-421E-FE29-F714D3D08B06}"/>
                  </a:ext>
                </a:extLst>
              </p:cNvPr>
              <p:cNvSpPr/>
              <p:nvPr/>
            </p:nvSpPr>
            <p:spPr>
              <a:xfrm rot="16200004" flipH="1" flipV="1">
                <a:off x="-12262" y="-4078"/>
                <a:ext cx="2397090" cy="2405155"/>
              </a:xfrm>
              <a:custGeom>
                <a:avLst/>
                <a:gdLst>
                  <a:gd name="f0" fmla="val 10800000"/>
                  <a:gd name="f1" fmla="val 5400000"/>
                  <a:gd name="f2" fmla="val 180"/>
                  <a:gd name="f3" fmla="val w"/>
                  <a:gd name="f4" fmla="val h"/>
                  <a:gd name="f5" fmla="val ss"/>
                  <a:gd name="f6" fmla="val 0"/>
                  <a:gd name="f7" fmla="+- 0 0 -360"/>
                  <a:gd name="f8" fmla="+- 0 0 -180"/>
                  <a:gd name="f9" fmla="+- 0 0 -90"/>
                  <a:gd name="f10" fmla="abs f3"/>
                  <a:gd name="f11" fmla="abs f4"/>
                  <a:gd name="f12" fmla="abs f5"/>
                  <a:gd name="f13" fmla="*/ f7 f0 1"/>
                  <a:gd name="f14" fmla="*/ f8 f0 1"/>
                  <a:gd name="f15" fmla="*/ f9 f0 1"/>
                  <a:gd name="f16" fmla="?: f10 f3 1"/>
                  <a:gd name="f17" fmla="?: f11 f4 1"/>
                  <a:gd name="f18" fmla="?: f12 f5 1"/>
                  <a:gd name="f19" fmla="*/ f13 1 f2"/>
                  <a:gd name="f20" fmla="*/ f14 1 f2"/>
                  <a:gd name="f21" fmla="*/ f15 1 f2"/>
                  <a:gd name="f22" fmla="*/ f16 1 21600"/>
                  <a:gd name="f23" fmla="*/ f17 1 21600"/>
                  <a:gd name="f24" fmla="*/ 21600 f16 1"/>
                  <a:gd name="f25" fmla="*/ 21600 f17 1"/>
                  <a:gd name="f26" fmla="+- f19 0 f1"/>
                  <a:gd name="f27" fmla="+- f20 0 f1"/>
                  <a:gd name="f28" fmla="+- f21 0 f1"/>
                  <a:gd name="f29" fmla="min f23 f22"/>
                  <a:gd name="f30" fmla="*/ f24 1 f18"/>
                  <a:gd name="f31" fmla="*/ f25 1 f18"/>
                  <a:gd name="f32" fmla="val f30"/>
                  <a:gd name="f33" fmla="val f31"/>
                  <a:gd name="f34" fmla="*/ f6 f29 1"/>
                  <a:gd name="f35" fmla="+- f33 0 f6"/>
                  <a:gd name="f36" fmla="+- f32 0 f6"/>
                  <a:gd name="f37" fmla="*/ f33 f29 1"/>
                  <a:gd name="f38" fmla="*/ f32 f29 1"/>
                  <a:gd name="f39" fmla="*/ f35 1 2"/>
                  <a:gd name="f40" fmla="*/ f36 1 2"/>
                  <a:gd name="f41" fmla="*/ f36 1 12"/>
                  <a:gd name="f42" fmla="*/ f35 7 1"/>
                  <a:gd name="f43" fmla="*/ f36 7 1"/>
                  <a:gd name="f44" fmla="*/ f35 11 1"/>
                  <a:gd name="f45" fmla="+- f6 f39 0"/>
                  <a:gd name="f46" fmla="+- f6 f40 0"/>
                  <a:gd name="f47" fmla="*/ f42 1 12"/>
                  <a:gd name="f48" fmla="*/ f43 1 12"/>
                  <a:gd name="f49" fmla="*/ f44 1 12"/>
                  <a:gd name="f50" fmla="*/ f41 f29 1"/>
                  <a:gd name="f51" fmla="*/ f47 f29 1"/>
                  <a:gd name="f52" fmla="*/ f48 f29 1"/>
                  <a:gd name="f53" fmla="*/ f49 f29 1"/>
                  <a:gd name="f54" fmla="*/ f46 f29 1"/>
                  <a:gd name="f55" fmla="*/ f45 f29 1"/>
                </a:gdLst>
                <a:ahLst/>
                <a:cxnLst>
                  <a:cxn ang="3cd4">
                    <a:pos x="hc" y="t"/>
                  </a:cxn>
                  <a:cxn ang="0">
                    <a:pos x="r" y="vc"/>
                  </a:cxn>
                  <a:cxn ang="cd4">
                    <a:pos x="hc" y="b"/>
                  </a:cxn>
                  <a:cxn ang="cd2">
                    <a:pos x="l" y="vc"/>
                  </a:cxn>
                  <a:cxn ang="f26">
                    <a:pos x="f34" y="f34"/>
                  </a:cxn>
                  <a:cxn ang="f27">
                    <a:pos x="f34" y="f37"/>
                  </a:cxn>
                  <a:cxn ang="f27">
                    <a:pos x="f38" y="f37"/>
                  </a:cxn>
                  <a:cxn ang="f28">
                    <a:pos x="f54" y="f55"/>
                  </a:cxn>
                </a:cxnLst>
                <a:rect l="f50" t="f51" r="f52" b="f53"/>
                <a:pathLst>
                  <a:path>
                    <a:moveTo>
                      <a:pt x="f34" y="f37"/>
                    </a:moveTo>
                    <a:lnTo>
                      <a:pt x="f34" y="f34"/>
                    </a:lnTo>
                    <a:lnTo>
                      <a:pt x="f38" y="f37"/>
                    </a:lnTo>
                    <a:close/>
                  </a:path>
                </a:pathLst>
              </a:custGeom>
              <a:solidFill>
                <a:srgbClr val="47C3D3">
                  <a:alpha val="48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sp>
            <p:nvSpPr>
              <p:cNvPr id="10" name="Freeform: Shape 19">
                <a:extLst>
                  <a:ext uri="{FF2B5EF4-FFF2-40B4-BE49-F238E27FC236}">
                    <a16:creationId xmlns:a16="http://schemas.microsoft.com/office/drawing/2014/main" id="{76E22765-4BDD-E429-C334-AC294F470854}"/>
                  </a:ext>
                </a:extLst>
              </p:cNvPr>
              <p:cNvSpPr/>
              <p:nvPr/>
            </p:nvSpPr>
            <p:spPr>
              <a:xfrm rot="5400013" flipH="1" flipV="1">
                <a:off x="2667003" y="-2667003"/>
                <a:ext cx="6858000" cy="12192006"/>
              </a:xfrm>
              <a:custGeom>
                <a:avLst/>
                <a:gdLst>
                  <a:gd name="f0" fmla="val 10800000"/>
                  <a:gd name="f1" fmla="val 5400000"/>
                  <a:gd name="f2" fmla="val 180"/>
                  <a:gd name="f3" fmla="val w"/>
                  <a:gd name="f4" fmla="val h"/>
                  <a:gd name="f5" fmla="val 0"/>
                  <a:gd name="f6" fmla="val 6858000"/>
                  <a:gd name="f7" fmla="val 12192002"/>
                  <a:gd name="f8" fmla="val 3871658"/>
                  <a:gd name="f9" fmla="val 5363029"/>
                  <a:gd name="f10" fmla="val 12192000"/>
                  <a:gd name="f11" fmla="val 3539398"/>
                  <a:gd name="f12" fmla="val 5566229"/>
                  <a:gd name="f13" fmla="val 2026831"/>
                  <a:gd name="f14" fmla="val 2575538"/>
                  <a:gd name="f15" fmla="val 3871657"/>
                  <a:gd name="f16" fmla="+- 0 0 -90"/>
                  <a:gd name="f17" fmla="*/ f3 1 6858000"/>
                  <a:gd name="f18" fmla="*/ f4 1 12192002"/>
                  <a:gd name="f19" fmla="+- f7 0 f5"/>
                  <a:gd name="f20" fmla="+- f6 0 f5"/>
                  <a:gd name="f21" fmla="*/ f16 f0 1"/>
                  <a:gd name="f22" fmla="*/ f20 1 6858000"/>
                  <a:gd name="f23" fmla="*/ f19 1 12192002"/>
                  <a:gd name="f24" fmla="*/ 6858000 f20 1"/>
                  <a:gd name="f25" fmla="*/ 3871658 f19 1"/>
                  <a:gd name="f26" fmla="*/ 12192002 f19 1"/>
                  <a:gd name="f27" fmla="*/ 5363029 f20 1"/>
                  <a:gd name="f28" fmla="*/ 12192000 f19 1"/>
                  <a:gd name="f29" fmla="*/ 0 f20 1"/>
                  <a:gd name="f30" fmla="*/ 0 f19 1"/>
                  <a:gd name="f31" fmla="*/ 3539398 f20 1"/>
                  <a:gd name="f32" fmla="*/ 5566229 f20 1"/>
                  <a:gd name="f33" fmla="*/ 2026831 f19 1"/>
                  <a:gd name="f34" fmla="*/ 2575538 f19 1"/>
                  <a:gd name="f35" fmla="*/ 3871657 f19 1"/>
                  <a:gd name="f36" fmla="*/ f21 1 f2"/>
                  <a:gd name="f37" fmla="*/ f24 1 6858000"/>
                  <a:gd name="f38" fmla="*/ f25 1 12192002"/>
                  <a:gd name="f39" fmla="*/ f26 1 12192002"/>
                  <a:gd name="f40" fmla="*/ f27 1 6858000"/>
                  <a:gd name="f41" fmla="*/ f28 1 12192002"/>
                  <a:gd name="f42" fmla="*/ f29 1 6858000"/>
                  <a:gd name="f43" fmla="*/ f30 1 12192002"/>
                  <a:gd name="f44" fmla="*/ f31 1 6858000"/>
                  <a:gd name="f45" fmla="*/ f32 1 6858000"/>
                  <a:gd name="f46" fmla="*/ f33 1 12192002"/>
                  <a:gd name="f47" fmla="*/ f34 1 12192002"/>
                  <a:gd name="f48" fmla="*/ f35 1 12192002"/>
                  <a:gd name="f49" fmla="*/ f5 1 f22"/>
                  <a:gd name="f50" fmla="*/ f6 1 f22"/>
                  <a:gd name="f51" fmla="*/ f5 1 f23"/>
                  <a:gd name="f52" fmla="*/ f7 1 f23"/>
                  <a:gd name="f53" fmla="+- f36 0 f1"/>
                  <a:gd name="f54" fmla="*/ f37 1 f22"/>
                  <a:gd name="f55" fmla="*/ f38 1 f23"/>
                  <a:gd name="f56" fmla="*/ f39 1 f23"/>
                  <a:gd name="f57" fmla="*/ f40 1 f22"/>
                  <a:gd name="f58" fmla="*/ f41 1 f23"/>
                  <a:gd name="f59" fmla="*/ f42 1 f22"/>
                  <a:gd name="f60" fmla="*/ f43 1 f23"/>
                  <a:gd name="f61" fmla="*/ f44 1 f22"/>
                  <a:gd name="f62" fmla="*/ f45 1 f22"/>
                  <a:gd name="f63" fmla="*/ f46 1 f23"/>
                  <a:gd name="f64" fmla="*/ f47 1 f23"/>
                  <a:gd name="f65" fmla="*/ f48 1 f23"/>
                  <a:gd name="f66" fmla="*/ f49 f17 1"/>
                  <a:gd name="f67" fmla="*/ f50 f17 1"/>
                  <a:gd name="f68" fmla="*/ f52 f18 1"/>
                  <a:gd name="f69" fmla="*/ f51 f18 1"/>
                  <a:gd name="f70" fmla="*/ f54 f17 1"/>
                  <a:gd name="f71" fmla="*/ f55 f18 1"/>
                  <a:gd name="f72" fmla="*/ f56 f18 1"/>
                  <a:gd name="f73" fmla="*/ f57 f17 1"/>
                  <a:gd name="f74" fmla="*/ f58 f18 1"/>
                  <a:gd name="f75" fmla="*/ f59 f17 1"/>
                  <a:gd name="f76" fmla="*/ f60 f18 1"/>
                  <a:gd name="f77" fmla="*/ f61 f17 1"/>
                  <a:gd name="f78" fmla="*/ f62 f17 1"/>
                  <a:gd name="f79" fmla="*/ f63 f18 1"/>
                  <a:gd name="f80" fmla="*/ f64 f18 1"/>
                  <a:gd name="f81" fmla="*/ f65 f18 1"/>
                </a:gdLst>
                <a:ahLst/>
                <a:cxnLst>
                  <a:cxn ang="3cd4">
                    <a:pos x="hc" y="t"/>
                  </a:cxn>
                  <a:cxn ang="0">
                    <a:pos x="r" y="vc"/>
                  </a:cxn>
                  <a:cxn ang="cd4">
                    <a:pos x="hc" y="b"/>
                  </a:cxn>
                  <a:cxn ang="cd2">
                    <a:pos x="l" y="vc"/>
                  </a:cxn>
                  <a:cxn ang="f53">
                    <a:pos x="f70" y="f71"/>
                  </a:cxn>
                  <a:cxn ang="f53">
                    <a:pos x="f70" y="f72"/>
                  </a:cxn>
                  <a:cxn ang="f53">
                    <a:pos x="f73" y="f72"/>
                  </a:cxn>
                  <a:cxn ang="f53">
                    <a:pos x="f73" y="f74"/>
                  </a:cxn>
                  <a:cxn ang="f53">
                    <a:pos x="f75" y="f74"/>
                  </a:cxn>
                  <a:cxn ang="f53">
                    <a:pos x="f75" y="f76"/>
                  </a:cxn>
                  <a:cxn ang="f53">
                    <a:pos x="f77" y="f76"/>
                  </a:cxn>
                  <a:cxn ang="f53">
                    <a:pos x="f78" y="f79"/>
                  </a:cxn>
                  <a:cxn ang="f53">
                    <a:pos x="f78" y="f80"/>
                  </a:cxn>
                  <a:cxn ang="f53">
                    <a:pos x="f70" y="f81"/>
                  </a:cxn>
                  <a:cxn ang="f53">
                    <a:pos x="f78" y="f81"/>
                  </a:cxn>
                  <a:cxn ang="f53">
                    <a:pos x="f78" y="f71"/>
                  </a:cxn>
                </a:cxnLst>
                <a:rect l="f66" t="f69" r="f67" b="f68"/>
                <a:pathLst>
                  <a:path w="6858000" h="12192002">
                    <a:moveTo>
                      <a:pt x="f6" y="f8"/>
                    </a:moveTo>
                    <a:lnTo>
                      <a:pt x="f6" y="f7"/>
                    </a:lnTo>
                    <a:lnTo>
                      <a:pt x="f9" y="f7"/>
                    </a:lnTo>
                    <a:lnTo>
                      <a:pt x="f9" y="f10"/>
                    </a:lnTo>
                    <a:lnTo>
                      <a:pt x="f5" y="f10"/>
                    </a:lnTo>
                    <a:lnTo>
                      <a:pt x="f5" y="f5"/>
                    </a:lnTo>
                    <a:lnTo>
                      <a:pt x="f11" y="f5"/>
                    </a:lnTo>
                    <a:lnTo>
                      <a:pt x="f12" y="f13"/>
                    </a:lnTo>
                    <a:lnTo>
                      <a:pt x="f12" y="f14"/>
                    </a:lnTo>
                    <a:lnTo>
                      <a:pt x="f6" y="f15"/>
                    </a:lnTo>
                    <a:lnTo>
                      <a:pt x="f12" y="f15"/>
                    </a:lnTo>
                    <a:lnTo>
                      <a:pt x="f12" y="f8"/>
                    </a:lnTo>
                    <a:close/>
                  </a:path>
                </a:pathLst>
              </a:custGeom>
              <a:solidFill>
                <a:srgbClr val="003352">
                  <a:alpha val="90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grpSp>
        <p:sp>
          <p:nvSpPr>
            <p:cNvPr id="11" name="Freeform: Shape 12">
              <a:extLst>
                <a:ext uri="{FF2B5EF4-FFF2-40B4-BE49-F238E27FC236}">
                  <a16:creationId xmlns:a16="http://schemas.microsoft.com/office/drawing/2014/main" id="{C45ADC4A-C559-4766-84C5-3F10B57B6270}"/>
                </a:ext>
              </a:extLst>
            </p:cNvPr>
            <p:cNvSpPr/>
            <p:nvPr/>
          </p:nvSpPr>
          <p:spPr>
            <a:xfrm rot="18899994" flipH="1">
              <a:off x="-1604670" y="1397839"/>
              <a:ext cx="3211381" cy="3211381"/>
            </a:xfrm>
            <a:custGeom>
              <a:avLst/>
              <a:gdLst>
                <a:gd name="f0" fmla="val 10800000"/>
                <a:gd name="f1" fmla="val 5400000"/>
                <a:gd name="f2" fmla="val 180"/>
                <a:gd name="f3" fmla="val w"/>
                <a:gd name="f4" fmla="val h"/>
                <a:gd name="f5" fmla="val 0"/>
                <a:gd name="f6" fmla="val 754341"/>
                <a:gd name="f7" fmla="+- 0 0 -90"/>
                <a:gd name="f8" fmla="*/ f3 1 754341"/>
                <a:gd name="f9" fmla="*/ f4 1 754341"/>
                <a:gd name="f10" fmla="+- f6 0 f5"/>
                <a:gd name="f11" fmla="*/ f7 f0 1"/>
                <a:gd name="f12" fmla="*/ f10 1 754341"/>
                <a:gd name="f13" fmla="*/ 754341 f10 1"/>
                <a:gd name="f14" fmla="*/ 0 f10 1"/>
                <a:gd name="f15" fmla="*/ f11 1 f2"/>
                <a:gd name="f16" fmla="*/ f13 1 754341"/>
                <a:gd name="f17" fmla="*/ f14 1 754341"/>
                <a:gd name="f18" fmla="*/ f5 1 f12"/>
                <a:gd name="f19" fmla="*/ f6 1 f12"/>
                <a:gd name="f20" fmla="+- f15 0 f1"/>
                <a:gd name="f21" fmla="*/ f16 1 f12"/>
                <a:gd name="f22" fmla="*/ f17 1 f12"/>
                <a:gd name="f23" fmla="*/ f18 f8 1"/>
                <a:gd name="f24" fmla="*/ f19 f8 1"/>
                <a:gd name="f25" fmla="*/ f19 f9 1"/>
                <a:gd name="f26" fmla="*/ f18 f9 1"/>
                <a:gd name="f27" fmla="*/ f21 f8 1"/>
                <a:gd name="f28" fmla="*/ f21 f9 1"/>
                <a:gd name="f29" fmla="*/ f22 f8 1"/>
                <a:gd name="f30" fmla="*/ f22 f9 1"/>
              </a:gdLst>
              <a:ahLst/>
              <a:cxnLst>
                <a:cxn ang="3cd4">
                  <a:pos x="hc" y="t"/>
                </a:cxn>
                <a:cxn ang="0">
                  <a:pos x="r" y="vc"/>
                </a:cxn>
                <a:cxn ang="cd4">
                  <a:pos x="hc" y="b"/>
                </a:cxn>
                <a:cxn ang="cd2">
                  <a:pos x="l" y="vc"/>
                </a:cxn>
                <a:cxn ang="f20">
                  <a:pos x="f27" y="f28"/>
                </a:cxn>
                <a:cxn ang="f20">
                  <a:pos x="f29" y="f28"/>
                </a:cxn>
                <a:cxn ang="f20">
                  <a:pos x="f29" y="f30"/>
                </a:cxn>
              </a:cxnLst>
              <a:rect l="f23" t="f26" r="f24" b="f25"/>
              <a:pathLst>
                <a:path w="754341" h="754341">
                  <a:moveTo>
                    <a:pt x="f6" y="f6"/>
                  </a:moveTo>
                  <a:lnTo>
                    <a:pt x="f5" y="f6"/>
                  </a:lnTo>
                  <a:lnTo>
                    <a:pt x="f5" y="f5"/>
                  </a:lnTo>
                  <a:close/>
                </a:path>
              </a:pathLst>
            </a:custGeom>
            <a:solidFill>
              <a:srgbClr val="003352"/>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sp>
          <p:nvSpPr>
            <p:cNvPr id="12" name="Freeform: Shape 9">
              <a:extLst>
                <a:ext uri="{FF2B5EF4-FFF2-40B4-BE49-F238E27FC236}">
                  <a16:creationId xmlns:a16="http://schemas.microsoft.com/office/drawing/2014/main" id="{A01E65AB-97C5-0E46-32EA-001A839A68FB}"/>
                </a:ext>
              </a:extLst>
            </p:cNvPr>
            <p:cNvSpPr/>
            <p:nvPr/>
          </p:nvSpPr>
          <p:spPr>
            <a:xfrm rot="18900010">
              <a:off x="-861776" y="-3759"/>
              <a:ext cx="2676649" cy="1356878"/>
            </a:xfrm>
            <a:custGeom>
              <a:avLst/>
              <a:gdLst>
                <a:gd name="f0" fmla="val 10800000"/>
                <a:gd name="f1" fmla="val 5400000"/>
                <a:gd name="f2" fmla="val 180"/>
                <a:gd name="f3" fmla="val w"/>
                <a:gd name="f4" fmla="val h"/>
                <a:gd name="f5" fmla="val 0"/>
                <a:gd name="f6" fmla="val 2676646"/>
                <a:gd name="f7" fmla="val 1356876"/>
                <a:gd name="f8" fmla="val 1319770"/>
                <a:gd name="f9" fmla="+- 0 0 -90"/>
                <a:gd name="f10" fmla="*/ f3 1 2676646"/>
                <a:gd name="f11" fmla="*/ f4 1 1356876"/>
                <a:gd name="f12" fmla="+- f7 0 f5"/>
                <a:gd name="f13" fmla="+- f6 0 f5"/>
                <a:gd name="f14" fmla="*/ f9 f0 1"/>
                <a:gd name="f15" fmla="*/ f13 1 2676646"/>
                <a:gd name="f16" fmla="*/ f12 1 1356876"/>
                <a:gd name="f17" fmla="*/ 1319770 f13 1"/>
                <a:gd name="f18" fmla="*/ 0 f12 1"/>
                <a:gd name="f19" fmla="*/ 2676646 f13 1"/>
                <a:gd name="f20" fmla="*/ 1356876 f12 1"/>
                <a:gd name="f21" fmla="*/ 0 f13 1"/>
                <a:gd name="f22" fmla="*/ 1319770 f12 1"/>
                <a:gd name="f23" fmla="*/ f14 1 f2"/>
                <a:gd name="f24" fmla="*/ f17 1 2676646"/>
                <a:gd name="f25" fmla="*/ f18 1 1356876"/>
                <a:gd name="f26" fmla="*/ f19 1 2676646"/>
                <a:gd name="f27" fmla="*/ f20 1 1356876"/>
                <a:gd name="f28" fmla="*/ f21 1 2676646"/>
                <a:gd name="f29" fmla="*/ f22 1 1356876"/>
                <a:gd name="f30" fmla="*/ f5 1 f15"/>
                <a:gd name="f31" fmla="*/ f6 1 f15"/>
                <a:gd name="f32" fmla="*/ f5 1 f16"/>
                <a:gd name="f33" fmla="*/ f7 1 f16"/>
                <a:gd name="f34" fmla="+- f23 0 f1"/>
                <a:gd name="f35" fmla="*/ f24 1 f15"/>
                <a:gd name="f36" fmla="*/ f25 1 f16"/>
                <a:gd name="f37" fmla="*/ f26 1 f15"/>
                <a:gd name="f38" fmla="*/ f27 1 f16"/>
                <a:gd name="f39" fmla="*/ f28 1 f15"/>
                <a:gd name="f40" fmla="*/ f29 1 f16"/>
                <a:gd name="f41" fmla="*/ f30 f10 1"/>
                <a:gd name="f42" fmla="*/ f31 f10 1"/>
                <a:gd name="f43" fmla="*/ f33 f11 1"/>
                <a:gd name="f44" fmla="*/ f32 f11 1"/>
                <a:gd name="f45" fmla="*/ f35 f10 1"/>
                <a:gd name="f46" fmla="*/ f36 f11 1"/>
                <a:gd name="f47" fmla="*/ f37 f10 1"/>
                <a:gd name="f48" fmla="*/ f38 f11 1"/>
                <a:gd name="f49" fmla="*/ f39 f10 1"/>
                <a:gd name="f50" fmla="*/ f40 f11 1"/>
              </a:gdLst>
              <a:ahLst/>
              <a:cxnLst>
                <a:cxn ang="3cd4">
                  <a:pos x="hc" y="t"/>
                </a:cxn>
                <a:cxn ang="0">
                  <a:pos x="r" y="vc"/>
                </a:cxn>
                <a:cxn ang="cd4">
                  <a:pos x="hc" y="b"/>
                </a:cxn>
                <a:cxn ang="cd2">
                  <a:pos x="l" y="vc"/>
                </a:cxn>
                <a:cxn ang="f34">
                  <a:pos x="f45" y="f46"/>
                </a:cxn>
                <a:cxn ang="f34">
                  <a:pos x="f47" y="f48"/>
                </a:cxn>
                <a:cxn ang="f34">
                  <a:pos x="f49" y="f48"/>
                </a:cxn>
                <a:cxn ang="f34">
                  <a:pos x="f49" y="f50"/>
                </a:cxn>
              </a:cxnLst>
              <a:rect l="f41" t="f44" r="f42" b="f43"/>
              <a:pathLst>
                <a:path w="2676646" h="1356876">
                  <a:moveTo>
                    <a:pt x="f8" y="f5"/>
                  </a:moveTo>
                  <a:lnTo>
                    <a:pt x="f6" y="f7"/>
                  </a:lnTo>
                  <a:lnTo>
                    <a:pt x="f5" y="f7"/>
                  </a:lnTo>
                  <a:lnTo>
                    <a:pt x="f5" y="f8"/>
                  </a:lnTo>
                  <a:close/>
                </a:path>
              </a:pathLst>
            </a:custGeom>
            <a:blipFill>
              <a:blip r:embed="rId4">
                <a:alphaModFix/>
              </a:blip>
              <a:tile/>
            </a:blip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sp>
          <p:nvSpPr>
            <p:cNvPr id="13" name="Freeform: Shape 12">
              <a:extLst>
                <a:ext uri="{FF2B5EF4-FFF2-40B4-BE49-F238E27FC236}">
                  <a16:creationId xmlns:a16="http://schemas.microsoft.com/office/drawing/2014/main" id="{5B20408E-7BE5-AEB1-134B-58A02660B54D}"/>
                </a:ext>
              </a:extLst>
            </p:cNvPr>
            <p:cNvSpPr/>
            <p:nvPr/>
          </p:nvSpPr>
          <p:spPr>
            <a:xfrm rot="13499997">
              <a:off x="-1226104" y="1737421"/>
              <a:ext cx="2416018" cy="2416018"/>
            </a:xfrm>
            <a:custGeom>
              <a:avLst/>
              <a:gdLst>
                <a:gd name="f0" fmla="val 10800000"/>
                <a:gd name="f1" fmla="val 5400000"/>
                <a:gd name="f2" fmla="val 180"/>
                <a:gd name="f3" fmla="val w"/>
                <a:gd name="f4" fmla="val h"/>
                <a:gd name="f5" fmla="val 0"/>
                <a:gd name="f6" fmla="val 754341"/>
                <a:gd name="f7" fmla="+- 0 0 -90"/>
                <a:gd name="f8" fmla="*/ f3 1 754341"/>
                <a:gd name="f9" fmla="*/ f4 1 754341"/>
                <a:gd name="f10" fmla="+- f6 0 f5"/>
                <a:gd name="f11" fmla="*/ f7 f0 1"/>
                <a:gd name="f12" fmla="*/ f10 1 754341"/>
                <a:gd name="f13" fmla="*/ 754341 f10 1"/>
                <a:gd name="f14" fmla="*/ 0 f10 1"/>
                <a:gd name="f15" fmla="*/ f11 1 f2"/>
                <a:gd name="f16" fmla="*/ f13 1 754341"/>
                <a:gd name="f17" fmla="*/ f14 1 754341"/>
                <a:gd name="f18" fmla="*/ f5 1 f12"/>
                <a:gd name="f19" fmla="*/ f6 1 f12"/>
                <a:gd name="f20" fmla="+- f15 0 f1"/>
                <a:gd name="f21" fmla="*/ f16 1 f12"/>
                <a:gd name="f22" fmla="*/ f17 1 f12"/>
                <a:gd name="f23" fmla="*/ f18 f8 1"/>
                <a:gd name="f24" fmla="*/ f19 f8 1"/>
                <a:gd name="f25" fmla="*/ f19 f9 1"/>
                <a:gd name="f26" fmla="*/ f18 f9 1"/>
                <a:gd name="f27" fmla="*/ f21 f8 1"/>
                <a:gd name="f28" fmla="*/ f21 f9 1"/>
                <a:gd name="f29" fmla="*/ f22 f8 1"/>
                <a:gd name="f30" fmla="*/ f22 f9 1"/>
              </a:gdLst>
              <a:ahLst/>
              <a:cxnLst>
                <a:cxn ang="3cd4">
                  <a:pos x="hc" y="t"/>
                </a:cxn>
                <a:cxn ang="0">
                  <a:pos x="r" y="vc"/>
                </a:cxn>
                <a:cxn ang="cd4">
                  <a:pos x="hc" y="b"/>
                </a:cxn>
                <a:cxn ang="cd2">
                  <a:pos x="l" y="vc"/>
                </a:cxn>
                <a:cxn ang="f20">
                  <a:pos x="f27" y="f28"/>
                </a:cxn>
                <a:cxn ang="f20">
                  <a:pos x="f29" y="f28"/>
                </a:cxn>
                <a:cxn ang="f20">
                  <a:pos x="f29" y="f30"/>
                </a:cxn>
              </a:cxnLst>
              <a:rect l="f23" t="f26" r="f24" b="f25"/>
              <a:pathLst>
                <a:path w="754341" h="754341">
                  <a:moveTo>
                    <a:pt x="f6" y="f6"/>
                  </a:moveTo>
                  <a:lnTo>
                    <a:pt x="f5" y="f6"/>
                  </a:lnTo>
                  <a:lnTo>
                    <a:pt x="f5" y="f5"/>
                  </a:lnTo>
                  <a:close/>
                </a:path>
              </a:pathLst>
            </a:custGeom>
            <a:blipFill>
              <a:blip r:embed="rId5">
                <a:alphaModFix/>
              </a:blip>
              <a:tile/>
            </a:blip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grpSp>
          <p:nvGrpSpPr>
            <p:cNvPr id="14" name="Group 11">
              <a:extLst>
                <a:ext uri="{FF2B5EF4-FFF2-40B4-BE49-F238E27FC236}">
                  <a16:creationId xmlns:a16="http://schemas.microsoft.com/office/drawing/2014/main" id="{95F884F6-EBB8-FC94-EBE9-FA33E4DCE903}"/>
                </a:ext>
              </a:extLst>
            </p:cNvPr>
            <p:cNvGrpSpPr/>
            <p:nvPr/>
          </p:nvGrpSpPr>
          <p:grpSpPr>
            <a:xfrm>
              <a:off x="-760405" y="4672941"/>
              <a:ext cx="1520811" cy="1520811"/>
              <a:chOff x="-760405" y="4672941"/>
              <a:chExt cx="1520811" cy="1520811"/>
            </a:xfrm>
          </p:grpSpPr>
          <p:sp>
            <p:nvSpPr>
              <p:cNvPr id="15" name="Freeform: Shape 12">
                <a:extLst>
                  <a:ext uri="{FF2B5EF4-FFF2-40B4-BE49-F238E27FC236}">
                    <a16:creationId xmlns:a16="http://schemas.microsoft.com/office/drawing/2014/main" id="{036CE351-6172-1BA5-7688-26C03B5F98F8}"/>
                  </a:ext>
                </a:extLst>
              </p:cNvPr>
              <p:cNvSpPr/>
              <p:nvPr/>
            </p:nvSpPr>
            <p:spPr>
              <a:xfrm rot="18899994" flipH="1">
                <a:off x="-760405" y="4672941"/>
                <a:ext cx="1520811" cy="1520811"/>
              </a:xfrm>
              <a:custGeom>
                <a:avLst/>
                <a:gdLst>
                  <a:gd name="f0" fmla="val 10800000"/>
                  <a:gd name="f1" fmla="val 5400000"/>
                  <a:gd name="f2" fmla="val 180"/>
                  <a:gd name="f3" fmla="val w"/>
                  <a:gd name="f4" fmla="val h"/>
                  <a:gd name="f5" fmla="val 0"/>
                  <a:gd name="f6" fmla="val 754341"/>
                  <a:gd name="f7" fmla="+- 0 0 -90"/>
                  <a:gd name="f8" fmla="*/ f3 1 754341"/>
                  <a:gd name="f9" fmla="*/ f4 1 754341"/>
                  <a:gd name="f10" fmla="+- f6 0 f5"/>
                  <a:gd name="f11" fmla="*/ f7 f0 1"/>
                  <a:gd name="f12" fmla="*/ f10 1 754341"/>
                  <a:gd name="f13" fmla="*/ 754341 f10 1"/>
                  <a:gd name="f14" fmla="*/ 0 f10 1"/>
                  <a:gd name="f15" fmla="*/ f11 1 f2"/>
                  <a:gd name="f16" fmla="*/ f13 1 754341"/>
                  <a:gd name="f17" fmla="*/ f14 1 754341"/>
                  <a:gd name="f18" fmla="*/ f5 1 f12"/>
                  <a:gd name="f19" fmla="*/ f6 1 f12"/>
                  <a:gd name="f20" fmla="+- f15 0 f1"/>
                  <a:gd name="f21" fmla="*/ f16 1 f12"/>
                  <a:gd name="f22" fmla="*/ f17 1 f12"/>
                  <a:gd name="f23" fmla="*/ f18 f8 1"/>
                  <a:gd name="f24" fmla="*/ f19 f8 1"/>
                  <a:gd name="f25" fmla="*/ f19 f9 1"/>
                  <a:gd name="f26" fmla="*/ f18 f9 1"/>
                  <a:gd name="f27" fmla="*/ f21 f8 1"/>
                  <a:gd name="f28" fmla="*/ f21 f9 1"/>
                  <a:gd name="f29" fmla="*/ f22 f8 1"/>
                  <a:gd name="f30" fmla="*/ f22 f9 1"/>
                </a:gdLst>
                <a:ahLst/>
                <a:cxnLst>
                  <a:cxn ang="3cd4">
                    <a:pos x="hc" y="t"/>
                  </a:cxn>
                  <a:cxn ang="0">
                    <a:pos x="r" y="vc"/>
                  </a:cxn>
                  <a:cxn ang="cd4">
                    <a:pos x="hc" y="b"/>
                  </a:cxn>
                  <a:cxn ang="cd2">
                    <a:pos x="l" y="vc"/>
                  </a:cxn>
                  <a:cxn ang="f20">
                    <a:pos x="f27" y="f28"/>
                  </a:cxn>
                  <a:cxn ang="f20">
                    <a:pos x="f29" y="f28"/>
                  </a:cxn>
                  <a:cxn ang="f20">
                    <a:pos x="f29" y="f30"/>
                  </a:cxn>
                </a:cxnLst>
                <a:rect l="f23" t="f26" r="f24" b="f25"/>
                <a:pathLst>
                  <a:path w="754341" h="754341">
                    <a:moveTo>
                      <a:pt x="f6" y="f6"/>
                    </a:moveTo>
                    <a:lnTo>
                      <a:pt x="f5" y="f6"/>
                    </a:lnTo>
                    <a:lnTo>
                      <a:pt x="f5" y="f5"/>
                    </a:lnTo>
                    <a:close/>
                  </a:path>
                </a:pathLst>
              </a:custGeom>
              <a:solidFill>
                <a:srgbClr val="003352"/>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sp>
            <p:nvSpPr>
              <p:cNvPr id="16" name="Freeform: Shape 12">
                <a:extLst>
                  <a:ext uri="{FF2B5EF4-FFF2-40B4-BE49-F238E27FC236}">
                    <a16:creationId xmlns:a16="http://schemas.microsoft.com/office/drawing/2014/main" id="{25836E95-3947-48F7-E07B-0B1844E94C99}"/>
                  </a:ext>
                </a:extLst>
              </p:cNvPr>
              <p:cNvSpPr/>
              <p:nvPr/>
            </p:nvSpPr>
            <p:spPr>
              <a:xfrm rot="13499997">
                <a:off x="-581110" y="4833774"/>
                <a:ext cx="1144152" cy="1144152"/>
              </a:xfrm>
              <a:custGeom>
                <a:avLst/>
                <a:gdLst>
                  <a:gd name="f0" fmla="val 10800000"/>
                  <a:gd name="f1" fmla="val 5400000"/>
                  <a:gd name="f2" fmla="val 180"/>
                  <a:gd name="f3" fmla="val w"/>
                  <a:gd name="f4" fmla="val h"/>
                  <a:gd name="f5" fmla="val 0"/>
                  <a:gd name="f6" fmla="val 754341"/>
                  <a:gd name="f7" fmla="+- 0 0 -90"/>
                  <a:gd name="f8" fmla="*/ f3 1 754341"/>
                  <a:gd name="f9" fmla="*/ f4 1 754341"/>
                  <a:gd name="f10" fmla="+- f6 0 f5"/>
                  <a:gd name="f11" fmla="*/ f7 f0 1"/>
                  <a:gd name="f12" fmla="*/ f10 1 754341"/>
                  <a:gd name="f13" fmla="*/ 754341 f10 1"/>
                  <a:gd name="f14" fmla="*/ 0 f10 1"/>
                  <a:gd name="f15" fmla="*/ f11 1 f2"/>
                  <a:gd name="f16" fmla="*/ f13 1 754341"/>
                  <a:gd name="f17" fmla="*/ f14 1 754341"/>
                  <a:gd name="f18" fmla="*/ f5 1 f12"/>
                  <a:gd name="f19" fmla="*/ f6 1 f12"/>
                  <a:gd name="f20" fmla="+- f15 0 f1"/>
                  <a:gd name="f21" fmla="*/ f16 1 f12"/>
                  <a:gd name="f22" fmla="*/ f17 1 f12"/>
                  <a:gd name="f23" fmla="*/ f18 f8 1"/>
                  <a:gd name="f24" fmla="*/ f19 f8 1"/>
                  <a:gd name="f25" fmla="*/ f19 f9 1"/>
                  <a:gd name="f26" fmla="*/ f18 f9 1"/>
                  <a:gd name="f27" fmla="*/ f21 f8 1"/>
                  <a:gd name="f28" fmla="*/ f21 f9 1"/>
                  <a:gd name="f29" fmla="*/ f22 f8 1"/>
                  <a:gd name="f30" fmla="*/ f22 f9 1"/>
                </a:gdLst>
                <a:ahLst/>
                <a:cxnLst>
                  <a:cxn ang="3cd4">
                    <a:pos x="hc" y="t"/>
                  </a:cxn>
                  <a:cxn ang="0">
                    <a:pos x="r" y="vc"/>
                  </a:cxn>
                  <a:cxn ang="cd4">
                    <a:pos x="hc" y="b"/>
                  </a:cxn>
                  <a:cxn ang="cd2">
                    <a:pos x="l" y="vc"/>
                  </a:cxn>
                  <a:cxn ang="f20">
                    <a:pos x="f27" y="f28"/>
                  </a:cxn>
                  <a:cxn ang="f20">
                    <a:pos x="f29" y="f28"/>
                  </a:cxn>
                  <a:cxn ang="f20">
                    <a:pos x="f29" y="f30"/>
                  </a:cxn>
                </a:cxnLst>
                <a:rect l="f23" t="f26" r="f24" b="f25"/>
                <a:pathLst>
                  <a:path w="754341" h="754341">
                    <a:moveTo>
                      <a:pt x="f6" y="f6"/>
                    </a:moveTo>
                    <a:lnTo>
                      <a:pt x="f5" y="f6"/>
                    </a:lnTo>
                    <a:lnTo>
                      <a:pt x="f5" y="f5"/>
                    </a:lnTo>
                    <a:close/>
                  </a:path>
                </a:pathLst>
              </a:custGeom>
              <a:blipFill>
                <a:blip r:embed="rId5">
                  <a:alphaModFix/>
                </a:blip>
                <a:tile/>
              </a:blip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grpSp>
      </p:grpSp>
      <p:sp>
        <p:nvSpPr>
          <p:cNvPr id="17" name="Title 1">
            <a:extLst>
              <a:ext uri="{FF2B5EF4-FFF2-40B4-BE49-F238E27FC236}">
                <a16:creationId xmlns:a16="http://schemas.microsoft.com/office/drawing/2014/main" id="{2B462D4F-A84B-5B60-A2CF-1AE72FC88162}"/>
              </a:ext>
            </a:extLst>
          </p:cNvPr>
          <p:cNvSpPr txBox="1">
            <a:spLocks noGrp="1"/>
          </p:cNvSpPr>
          <p:nvPr>
            <p:ph type="ctrTitle"/>
          </p:nvPr>
        </p:nvSpPr>
        <p:spPr>
          <a:xfrm>
            <a:off x="2761488" y="2395728"/>
            <a:ext cx="7077456" cy="1243584"/>
          </a:xfrm>
        </p:spPr>
        <p:txBody>
          <a:bodyPr anchor="b">
            <a:noAutofit/>
          </a:bodyPr>
          <a:lstStyle>
            <a:lvl1pPr>
              <a:defRPr sz="6600" b="1">
                <a:solidFill>
                  <a:srgbClr val="47C3D3"/>
                </a:solidFill>
                <a:ea typeface="Tahoma" pitchFamily="34"/>
                <a:cs typeface="Tahoma" pitchFamily="34"/>
              </a:defRPr>
            </a:lvl1pPr>
          </a:lstStyle>
          <a:p>
            <a:pPr lvl="0"/>
            <a:r>
              <a:rPr lang="en-US"/>
              <a:t>TITLE</a:t>
            </a:r>
          </a:p>
        </p:txBody>
      </p:sp>
      <p:sp>
        <p:nvSpPr>
          <p:cNvPr id="18" name="Subtitle 2">
            <a:extLst>
              <a:ext uri="{FF2B5EF4-FFF2-40B4-BE49-F238E27FC236}">
                <a16:creationId xmlns:a16="http://schemas.microsoft.com/office/drawing/2014/main" id="{9FC2DBD8-324F-935F-89AF-7AC1635BDA34}"/>
              </a:ext>
            </a:extLst>
          </p:cNvPr>
          <p:cNvSpPr txBox="1">
            <a:spLocks noGrp="1"/>
          </p:cNvSpPr>
          <p:nvPr>
            <p:ph type="subTitle" idx="1"/>
          </p:nvPr>
        </p:nvSpPr>
        <p:spPr>
          <a:xfrm>
            <a:off x="2761488" y="3721608"/>
            <a:ext cx="7077456" cy="868680"/>
          </a:xfrm>
        </p:spPr>
        <p:txBody>
          <a:bodyPr/>
          <a:lstStyle>
            <a:lvl1pPr>
              <a:buNone/>
              <a:defRPr sz="1800" spc="300">
                <a:solidFill>
                  <a:srgbClr val="FFFFFF"/>
                </a:solidFill>
                <a:cs typeface="Arial" pitchFamily="34"/>
              </a:defRPr>
            </a:lvl1pPr>
          </a:lstStyle>
          <a:p>
            <a:pPr lvl="0"/>
            <a:r>
              <a:rPr lang="en-US"/>
              <a:t>Click to edit Master subtitle style</a:t>
            </a:r>
          </a:p>
        </p:txBody>
      </p:sp>
    </p:spTree>
    <p:extLst>
      <p:ext uri="{BB962C8B-B14F-4D97-AF65-F5344CB8AC3E}">
        <p14:creationId xmlns:p14="http://schemas.microsoft.com/office/powerpoint/2010/main" val="3463682019"/>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wo Content">
    <p:bg>
      <p:bgPr>
        <a:solidFill>
          <a:srgbClr val="47C3D3"/>
        </a:solidFill>
        <a:effectLst/>
      </p:bgPr>
    </p:bg>
    <p:spTree>
      <p:nvGrpSpPr>
        <p:cNvPr id="1" name=""/>
        <p:cNvGrpSpPr/>
        <p:nvPr/>
      </p:nvGrpSpPr>
      <p:grpSpPr>
        <a:xfrm>
          <a:off x="0" y="0"/>
          <a:ext cx="0" cy="0"/>
          <a:chOff x="0" y="0"/>
          <a:chExt cx="0" cy="0"/>
        </a:xfrm>
      </p:grpSpPr>
      <p:sp>
        <p:nvSpPr>
          <p:cNvPr id="2" name="Rectangle 10">
            <a:extLst>
              <a:ext uri="{FF2B5EF4-FFF2-40B4-BE49-F238E27FC236}">
                <a16:creationId xmlns:a16="http://schemas.microsoft.com/office/drawing/2014/main" id="{D11482DD-1878-68B2-F182-D659A8BC5C92}"/>
              </a:ext>
            </a:extLst>
          </p:cNvPr>
          <p:cNvSpPr/>
          <p:nvPr/>
        </p:nvSpPr>
        <p:spPr>
          <a:xfrm>
            <a:off x="0" y="0"/>
            <a:ext cx="12191996" cy="6884188"/>
          </a:xfrm>
          <a:prstGeom prst="rect">
            <a:avLst/>
          </a:prstGeom>
          <a:solidFill>
            <a:srgbClr val="299CAB"/>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sp>
        <p:nvSpPr>
          <p:cNvPr id="3" name="Freeform: Shape 9">
            <a:extLst>
              <a:ext uri="{FF2B5EF4-FFF2-40B4-BE49-F238E27FC236}">
                <a16:creationId xmlns:a16="http://schemas.microsoft.com/office/drawing/2014/main" id="{F65FD16C-7AE8-157D-276C-0E15D1840C0A}"/>
              </a:ext>
            </a:extLst>
          </p:cNvPr>
          <p:cNvSpPr/>
          <p:nvPr/>
        </p:nvSpPr>
        <p:spPr>
          <a:xfrm>
            <a:off x="0" y="0"/>
            <a:ext cx="12191996" cy="6884188"/>
          </a:xfrm>
          <a:custGeom>
            <a:avLst/>
            <a:gdLst>
              <a:gd name="f0" fmla="val 10800000"/>
              <a:gd name="f1" fmla="val 5400000"/>
              <a:gd name="f2" fmla="val 180"/>
              <a:gd name="f3" fmla="val w"/>
              <a:gd name="f4" fmla="val h"/>
              <a:gd name="f5" fmla="val 0"/>
              <a:gd name="f6" fmla="val 12192001"/>
              <a:gd name="f7" fmla="val 6884191"/>
              <a:gd name="f8" fmla="val 7540222"/>
              <a:gd name="f9" fmla="val 10260629"/>
              <a:gd name="f10" fmla="val 2725573"/>
              <a:gd name="f11" fmla="val 11286710"/>
              <a:gd name="f12" fmla="val 12192000"/>
              <a:gd name="f13" fmla="val 3632581"/>
              <a:gd name="f14" fmla="+- 0 0 -90"/>
              <a:gd name="f15" fmla="*/ f3 1 12192001"/>
              <a:gd name="f16" fmla="*/ f4 1 6884191"/>
              <a:gd name="f17" fmla="+- f7 0 f5"/>
              <a:gd name="f18" fmla="+- f6 0 f5"/>
              <a:gd name="f19" fmla="*/ f14 f0 1"/>
              <a:gd name="f20" fmla="*/ f18 1 12192001"/>
              <a:gd name="f21" fmla="*/ f17 1 6884191"/>
              <a:gd name="f22" fmla="*/ 0 f18 1"/>
              <a:gd name="f23" fmla="*/ 0 f17 1"/>
              <a:gd name="f24" fmla="*/ 7540222 f18 1"/>
              <a:gd name="f25" fmla="*/ 10260629 f18 1"/>
              <a:gd name="f26" fmla="*/ 2725573 f17 1"/>
              <a:gd name="f27" fmla="*/ 11286710 f18 1"/>
              <a:gd name="f28" fmla="*/ 12192000 f18 1"/>
              <a:gd name="f29" fmla="*/ 3632581 f17 1"/>
              <a:gd name="f30" fmla="*/ 12192001 f18 1"/>
              <a:gd name="f31" fmla="*/ 6884191 f17 1"/>
              <a:gd name="f32" fmla="*/ f19 1 f2"/>
              <a:gd name="f33" fmla="*/ f22 1 12192001"/>
              <a:gd name="f34" fmla="*/ f23 1 6884191"/>
              <a:gd name="f35" fmla="*/ f24 1 12192001"/>
              <a:gd name="f36" fmla="*/ f25 1 12192001"/>
              <a:gd name="f37" fmla="*/ f26 1 6884191"/>
              <a:gd name="f38" fmla="*/ f27 1 12192001"/>
              <a:gd name="f39" fmla="*/ f28 1 12192001"/>
              <a:gd name="f40" fmla="*/ f29 1 6884191"/>
              <a:gd name="f41" fmla="*/ f30 1 12192001"/>
              <a:gd name="f42" fmla="*/ f31 1 6884191"/>
              <a:gd name="f43" fmla="*/ f5 1 f20"/>
              <a:gd name="f44" fmla="*/ f6 1 f20"/>
              <a:gd name="f45" fmla="*/ f5 1 f21"/>
              <a:gd name="f46" fmla="*/ f7 1 f21"/>
              <a:gd name="f47" fmla="+- f32 0 f1"/>
              <a:gd name="f48" fmla="*/ f33 1 f20"/>
              <a:gd name="f49" fmla="*/ f34 1 f21"/>
              <a:gd name="f50" fmla="*/ f35 1 f20"/>
              <a:gd name="f51" fmla="*/ f36 1 f20"/>
              <a:gd name="f52" fmla="*/ f37 1 f21"/>
              <a:gd name="f53" fmla="*/ f38 1 f20"/>
              <a:gd name="f54" fmla="*/ f39 1 f20"/>
              <a:gd name="f55" fmla="*/ f40 1 f21"/>
              <a:gd name="f56" fmla="*/ f41 1 f20"/>
              <a:gd name="f57" fmla="*/ f42 1 f21"/>
              <a:gd name="f58" fmla="*/ f43 f15 1"/>
              <a:gd name="f59" fmla="*/ f44 f15 1"/>
              <a:gd name="f60" fmla="*/ f46 f16 1"/>
              <a:gd name="f61" fmla="*/ f45 f16 1"/>
              <a:gd name="f62" fmla="*/ f48 f15 1"/>
              <a:gd name="f63" fmla="*/ f49 f16 1"/>
              <a:gd name="f64" fmla="*/ f50 f15 1"/>
              <a:gd name="f65" fmla="*/ f51 f15 1"/>
              <a:gd name="f66" fmla="*/ f52 f16 1"/>
              <a:gd name="f67" fmla="*/ f53 f15 1"/>
              <a:gd name="f68" fmla="*/ f54 f15 1"/>
              <a:gd name="f69" fmla="*/ f55 f16 1"/>
              <a:gd name="f70" fmla="*/ f56 f15 1"/>
              <a:gd name="f71" fmla="*/ f57 f16 1"/>
            </a:gdLst>
            <a:ahLst/>
            <a:cxnLst>
              <a:cxn ang="3cd4">
                <a:pos x="hc" y="t"/>
              </a:cxn>
              <a:cxn ang="0">
                <a:pos x="r" y="vc"/>
              </a:cxn>
              <a:cxn ang="cd4">
                <a:pos x="hc" y="b"/>
              </a:cxn>
              <a:cxn ang="cd2">
                <a:pos x="l" y="vc"/>
              </a:cxn>
              <a:cxn ang="f47">
                <a:pos x="f62" y="f63"/>
              </a:cxn>
              <a:cxn ang="f47">
                <a:pos x="f64" y="f63"/>
              </a:cxn>
              <a:cxn ang="f47">
                <a:pos x="f65" y="f66"/>
              </a:cxn>
              <a:cxn ang="f47">
                <a:pos x="f67" y="f66"/>
              </a:cxn>
              <a:cxn ang="f47">
                <a:pos x="f68" y="f69"/>
              </a:cxn>
              <a:cxn ang="f47">
                <a:pos x="f70" y="f71"/>
              </a:cxn>
              <a:cxn ang="f47">
                <a:pos x="f62" y="f71"/>
              </a:cxn>
            </a:cxnLst>
            <a:rect l="f58" t="f61" r="f59" b="f60"/>
            <a:pathLst>
              <a:path w="12192001" h="6884191">
                <a:moveTo>
                  <a:pt x="f5" y="f5"/>
                </a:moveTo>
                <a:lnTo>
                  <a:pt x="f8" y="f5"/>
                </a:lnTo>
                <a:lnTo>
                  <a:pt x="f9" y="f10"/>
                </a:lnTo>
                <a:lnTo>
                  <a:pt x="f11" y="f10"/>
                </a:lnTo>
                <a:lnTo>
                  <a:pt x="f12" y="f13"/>
                </a:lnTo>
                <a:lnTo>
                  <a:pt x="f6" y="f7"/>
                </a:lnTo>
                <a:lnTo>
                  <a:pt x="f5" y="f7"/>
                </a:lnTo>
                <a:close/>
              </a:path>
            </a:pathLst>
          </a:custGeom>
          <a:solidFill>
            <a:srgbClr val="47C3D3">
              <a:alpha val="74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sp>
        <p:nvSpPr>
          <p:cNvPr id="4" name="Freeform: Shape 17">
            <a:extLst>
              <a:ext uri="{FF2B5EF4-FFF2-40B4-BE49-F238E27FC236}">
                <a16:creationId xmlns:a16="http://schemas.microsoft.com/office/drawing/2014/main" id="{B7029439-93BC-28FA-05C6-8D1AC37729B4}"/>
              </a:ext>
            </a:extLst>
          </p:cNvPr>
          <p:cNvSpPr/>
          <p:nvPr/>
        </p:nvSpPr>
        <p:spPr>
          <a:xfrm rot="16199987" flipV="1">
            <a:off x="2964833" y="-2364446"/>
            <a:ext cx="6862745" cy="11591638"/>
          </a:xfrm>
          <a:custGeom>
            <a:avLst/>
            <a:gdLst>
              <a:gd name="f0" fmla="val 10800000"/>
              <a:gd name="f1" fmla="val 5400000"/>
              <a:gd name="f2" fmla="val 180"/>
              <a:gd name="f3" fmla="val w"/>
              <a:gd name="f4" fmla="val h"/>
              <a:gd name="f5" fmla="val 0"/>
              <a:gd name="f6" fmla="val 6862744"/>
              <a:gd name="f7" fmla="val 11591639"/>
              <a:gd name="f8" fmla="val 5240223"/>
              <a:gd name="f9" fmla="val 4145656"/>
              <a:gd name="f10" fmla="val 5240222"/>
              <a:gd name="f11" fmla="val 2519152"/>
              <a:gd name="f12" fmla="val 1367198"/>
              <a:gd name="f13" fmla="val 2775863"/>
              <a:gd name="f14" fmla="+- 0 0 -90"/>
              <a:gd name="f15" fmla="*/ f3 1 6862744"/>
              <a:gd name="f16" fmla="*/ f4 1 11591639"/>
              <a:gd name="f17" fmla="+- f7 0 f5"/>
              <a:gd name="f18" fmla="+- f6 0 f5"/>
              <a:gd name="f19" fmla="*/ f14 f0 1"/>
              <a:gd name="f20" fmla="*/ f18 1 6862744"/>
              <a:gd name="f21" fmla="*/ f17 1 11591639"/>
              <a:gd name="f22" fmla="*/ 6862744 f18 1"/>
              <a:gd name="f23" fmla="*/ 11591639 f17 1"/>
              <a:gd name="f24" fmla="*/ 5240223 f17 1"/>
              <a:gd name="f25" fmla="*/ 4145656 f18 1"/>
              <a:gd name="f26" fmla="*/ 5240222 f17 1"/>
              <a:gd name="f27" fmla="*/ 2519152 f17 1"/>
              <a:gd name="f28" fmla="*/ 1367198 f17 1"/>
              <a:gd name="f29" fmla="*/ 2775863 f18 1"/>
              <a:gd name="f30" fmla="*/ 0 f17 1"/>
              <a:gd name="f31" fmla="*/ 0 f18 1"/>
              <a:gd name="f32" fmla="*/ f19 1 f2"/>
              <a:gd name="f33" fmla="*/ f22 1 6862744"/>
              <a:gd name="f34" fmla="*/ f23 1 11591639"/>
              <a:gd name="f35" fmla="*/ f24 1 11591639"/>
              <a:gd name="f36" fmla="*/ f25 1 6862744"/>
              <a:gd name="f37" fmla="*/ f26 1 11591639"/>
              <a:gd name="f38" fmla="*/ f27 1 11591639"/>
              <a:gd name="f39" fmla="*/ f28 1 11591639"/>
              <a:gd name="f40" fmla="*/ f29 1 6862744"/>
              <a:gd name="f41" fmla="*/ f30 1 11591639"/>
              <a:gd name="f42" fmla="*/ f31 1 6862744"/>
              <a:gd name="f43" fmla="*/ f5 1 f20"/>
              <a:gd name="f44" fmla="*/ f6 1 f20"/>
              <a:gd name="f45" fmla="*/ f5 1 f21"/>
              <a:gd name="f46" fmla="*/ f7 1 f21"/>
              <a:gd name="f47" fmla="+- f32 0 f1"/>
              <a:gd name="f48" fmla="*/ f33 1 f20"/>
              <a:gd name="f49" fmla="*/ f34 1 f21"/>
              <a:gd name="f50" fmla="*/ f35 1 f21"/>
              <a:gd name="f51" fmla="*/ f36 1 f20"/>
              <a:gd name="f52" fmla="*/ f37 1 f21"/>
              <a:gd name="f53" fmla="*/ f38 1 f21"/>
              <a:gd name="f54" fmla="*/ f39 1 f21"/>
              <a:gd name="f55" fmla="*/ f40 1 f20"/>
              <a:gd name="f56" fmla="*/ f41 1 f21"/>
              <a:gd name="f57" fmla="*/ f42 1 f20"/>
              <a:gd name="f58" fmla="*/ f43 f15 1"/>
              <a:gd name="f59" fmla="*/ f44 f15 1"/>
              <a:gd name="f60" fmla="*/ f46 f16 1"/>
              <a:gd name="f61" fmla="*/ f45 f16 1"/>
              <a:gd name="f62" fmla="*/ f48 f15 1"/>
              <a:gd name="f63" fmla="*/ f49 f16 1"/>
              <a:gd name="f64" fmla="*/ f50 f16 1"/>
              <a:gd name="f65" fmla="*/ f51 f15 1"/>
              <a:gd name="f66" fmla="*/ f52 f16 1"/>
              <a:gd name="f67" fmla="*/ f53 f16 1"/>
              <a:gd name="f68" fmla="*/ f54 f16 1"/>
              <a:gd name="f69" fmla="*/ f55 f15 1"/>
              <a:gd name="f70" fmla="*/ f56 f16 1"/>
              <a:gd name="f71" fmla="*/ f57 f15 1"/>
            </a:gdLst>
            <a:ahLst/>
            <a:cxnLst>
              <a:cxn ang="3cd4">
                <a:pos x="hc" y="t"/>
              </a:cxn>
              <a:cxn ang="0">
                <a:pos x="r" y="vc"/>
              </a:cxn>
              <a:cxn ang="cd4">
                <a:pos x="hc" y="b"/>
              </a:cxn>
              <a:cxn ang="cd2">
                <a:pos x="l" y="vc"/>
              </a:cxn>
              <a:cxn ang="f47">
                <a:pos x="f62" y="f63"/>
              </a:cxn>
              <a:cxn ang="f47">
                <a:pos x="f62" y="f64"/>
              </a:cxn>
              <a:cxn ang="f47">
                <a:pos x="f65" y="f64"/>
              </a:cxn>
              <a:cxn ang="f47">
                <a:pos x="f65" y="f66"/>
              </a:cxn>
              <a:cxn ang="f47">
                <a:pos x="f62" y="f66"/>
              </a:cxn>
              <a:cxn ang="f47">
                <a:pos x="f65" y="f67"/>
              </a:cxn>
              <a:cxn ang="f47">
                <a:pos x="f65" y="f68"/>
              </a:cxn>
              <a:cxn ang="f47">
                <a:pos x="f69" y="f70"/>
              </a:cxn>
              <a:cxn ang="f47">
                <a:pos x="f71" y="f70"/>
              </a:cxn>
              <a:cxn ang="f47">
                <a:pos x="f71" y="f63"/>
              </a:cxn>
            </a:cxnLst>
            <a:rect l="f58" t="f61" r="f59" b="f60"/>
            <a:pathLst>
              <a:path w="6862744" h="11591639">
                <a:moveTo>
                  <a:pt x="f6" y="f7"/>
                </a:moveTo>
                <a:lnTo>
                  <a:pt x="f6" y="f8"/>
                </a:lnTo>
                <a:lnTo>
                  <a:pt x="f9" y="f8"/>
                </a:lnTo>
                <a:lnTo>
                  <a:pt x="f9" y="f10"/>
                </a:lnTo>
                <a:lnTo>
                  <a:pt x="f6" y="f10"/>
                </a:lnTo>
                <a:lnTo>
                  <a:pt x="f9" y="f11"/>
                </a:lnTo>
                <a:lnTo>
                  <a:pt x="f9" y="f12"/>
                </a:lnTo>
                <a:lnTo>
                  <a:pt x="f13" y="f5"/>
                </a:lnTo>
                <a:lnTo>
                  <a:pt x="f5" y="f5"/>
                </a:lnTo>
                <a:lnTo>
                  <a:pt x="f5" y="f7"/>
                </a:lnTo>
                <a:close/>
              </a:path>
            </a:pathLst>
          </a:custGeom>
          <a:blipFill>
            <a:blip r:embed="rId2">
              <a:alphaModFix/>
            </a:blip>
            <a:tile/>
          </a:blip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sp>
        <p:nvSpPr>
          <p:cNvPr id="5" name="Freeform: Shape 11">
            <a:extLst>
              <a:ext uri="{FF2B5EF4-FFF2-40B4-BE49-F238E27FC236}">
                <a16:creationId xmlns:a16="http://schemas.microsoft.com/office/drawing/2014/main" id="{FB040557-D3B5-9BC8-07EA-E516167068FF}"/>
              </a:ext>
            </a:extLst>
          </p:cNvPr>
          <p:cNvSpPr/>
          <p:nvPr/>
        </p:nvSpPr>
        <p:spPr>
          <a:xfrm rot="16199987" flipV="1">
            <a:off x="2664626" y="-2664663"/>
            <a:ext cx="6862745" cy="12191996"/>
          </a:xfrm>
          <a:custGeom>
            <a:avLst/>
            <a:gdLst>
              <a:gd name="f0" fmla="val 10800000"/>
              <a:gd name="f1" fmla="val 5400000"/>
              <a:gd name="f2" fmla="val 180"/>
              <a:gd name="f3" fmla="val w"/>
              <a:gd name="f4" fmla="val h"/>
              <a:gd name="f5" fmla="val 0"/>
              <a:gd name="f6" fmla="val 6849744"/>
              <a:gd name="f7" fmla="val 12192000"/>
              <a:gd name="f8" fmla="val 5840584"/>
              <a:gd name="f9" fmla="val 4137803"/>
              <a:gd name="f10" fmla="val 5840583"/>
              <a:gd name="f11" fmla="val 3119513"/>
              <a:gd name="f12" fmla="val 1967559"/>
              <a:gd name="f13" fmla="val 2170243"/>
              <a:gd name="f14" fmla="+- 0 0 -90"/>
              <a:gd name="f15" fmla="*/ f3 1 6849744"/>
              <a:gd name="f16" fmla="*/ f4 1 12192000"/>
              <a:gd name="f17" fmla="+- f7 0 f5"/>
              <a:gd name="f18" fmla="+- f6 0 f5"/>
              <a:gd name="f19" fmla="*/ f14 f0 1"/>
              <a:gd name="f20" fmla="*/ f18 1 6849744"/>
              <a:gd name="f21" fmla="*/ f17 1 12192000"/>
              <a:gd name="f22" fmla="*/ 6849744 f18 1"/>
              <a:gd name="f23" fmla="*/ 12192000 f17 1"/>
              <a:gd name="f24" fmla="*/ 5840584 f17 1"/>
              <a:gd name="f25" fmla="*/ 4137803 f18 1"/>
              <a:gd name="f26" fmla="*/ 5840583 f17 1"/>
              <a:gd name="f27" fmla="*/ 3119513 f17 1"/>
              <a:gd name="f28" fmla="*/ 1967559 f17 1"/>
              <a:gd name="f29" fmla="*/ 2170243 f18 1"/>
              <a:gd name="f30" fmla="*/ 0 f17 1"/>
              <a:gd name="f31" fmla="*/ 0 f18 1"/>
              <a:gd name="f32" fmla="*/ f19 1 f2"/>
              <a:gd name="f33" fmla="*/ f22 1 6849744"/>
              <a:gd name="f34" fmla="*/ f23 1 12192000"/>
              <a:gd name="f35" fmla="*/ f24 1 12192000"/>
              <a:gd name="f36" fmla="*/ f25 1 6849744"/>
              <a:gd name="f37" fmla="*/ f26 1 12192000"/>
              <a:gd name="f38" fmla="*/ f27 1 12192000"/>
              <a:gd name="f39" fmla="*/ f28 1 12192000"/>
              <a:gd name="f40" fmla="*/ f29 1 6849744"/>
              <a:gd name="f41" fmla="*/ f30 1 12192000"/>
              <a:gd name="f42" fmla="*/ f31 1 6849744"/>
              <a:gd name="f43" fmla="*/ f5 1 f20"/>
              <a:gd name="f44" fmla="*/ f6 1 f20"/>
              <a:gd name="f45" fmla="*/ f5 1 f21"/>
              <a:gd name="f46" fmla="*/ f7 1 f21"/>
              <a:gd name="f47" fmla="+- f32 0 f1"/>
              <a:gd name="f48" fmla="*/ f33 1 f20"/>
              <a:gd name="f49" fmla="*/ f34 1 f21"/>
              <a:gd name="f50" fmla="*/ f35 1 f21"/>
              <a:gd name="f51" fmla="*/ f36 1 f20"/>
              <a:gd name="f52" fmla="*/ f37 1 f21"/>
              <a:gd name="f53" fmla="*/ f38 1 f21"/>
              <a:gd name="f54" fmla="*/ f39 1 f21"/>
              <a:gd name="f55" fmla="*/ f40 1 f20"/>
              <a:gd name="f56" fmla="*/ f41 1 f21"/>
              <a:gd name="f57" fmla="*/ f42 1 f20"/>
              <a:gd name="f58" fmla="*/ f43 f15 1"/>
              <a:gd name="f59" fmla="*/ f44 f15 1"/>
              <a:gd name="f60" fmla="*/ f46 f16 1"/>
              <a:gd name="f61" fmla="*/ f45 f16 1"/>
              <a:gd name="f62" fmla="*/ f48 f15 1"/>
              <a:gd name="f63" fmla="*/ f49 f16 1"/>
              <a:gd name="f64" fmla="*/ f50 f16 1"/>
              <a:gd name="f65" fmla="*/ f51 f15 1"/>
              <a:gd name="f66" fmla="*/ f52 f16 1"/>
              <a:gd name="f67" fmla="*/ f53 f16 1"/>
              <a:gd name="f68" fmla="*/ f54 f16 1"/>
              <a:gd name="f69" fmla="*/ f55 f15 1"/>
              <a:gd name="f70" fmla="*/ f56 f16 1"/>
              <a:gd name="f71" fmla="*/ f57 f15 1"/>
            </a:gdLst>
            <a:ahLst/>
            <a:cxnLst>
              <a:cxn ang="3cd4">
                <a:pos x="hc" y="t"/>
              </a:cxn>
              <a:cxn ang="0">
                <a:pos x="r" y="vc"/>
              </a:cxn>
              <a:cxn ang="cd4">
                <a:pos x="hc" y="b"/>
              </a:cxn>
              <a:cxn ang="cd2">
                <a:pos x="l" y="vc"/>
              </a:cxn>
              <a:cxn ang="f47">
                <a:pos x="f62" y="f63"/>
              </a:cxn>
              <a:cxn ang="f47">
                <a:pos x="f62" y="f64"/>
              </a:cxn>
              <a:cxn ang="f47">
                <a:pos x="f65" y="f64"/>
              </a:cxn>
              <a:cxn ang="f47">
                <a:pos x="f65" y="f66"/>
              </a:cxn>
              <a:cxn ang="f47">
                <a:pos x="f62" y="f66"/>
              </a:cxn>
              <a:cxn ang="f47">
                <a:pos x="f65" y="f67"/>
              </a:cxn>
              <a:cxn ang="f47">
                <a:pos x="f65" y="f68"/>
              </a:cxn>
              <a:cxn ang="f47">
                <a:pos x="f69" y="f70"/>
              </a:cxn>
              <a:cxn ang="f47">
                <a:pos x="f71" y="f70"/>
              </a:cxn>
              <a:cxn ang="f47">
                <a:pos x="f71" y="f63"/>
              </a:cxn>
            </a:cxnLst>
            <a:rect l="f58" t="f61" r="f59" b="f60"/>
            <a:pathLst>
              <a:path w="6849744" h="12192000">
                <a:moveTo>
                  <a:pt x="f6" y="f7"/>
                </a:moveTo>
                <a:lnTo>
                  <a:pt x="f6" y="f8"/>
                </a:lnTo>
                <a:lnTo>
                  <a:pt x="f9" y="f8"/>
                </a:lnTo>
                <a:lnTo>
                  <a:pt x="f9" y="f10"/>
                </a:lnTo>
                <a:lnTo>
                  <a:pt x="f6" y="f10"/>
                </a:lnTo>
                <a:lnTo>
                  <a:pt x="f9" y="f11"/>
                </a:lnTo>
                <a:lnTo>
                  <a:pt x="f9" y="f12"/>
                </a:lnTo>
                <a:lnTo>
                  <a:pt x="f13" y="f5"/>
                </a:lnTo>
                <a:lnTo>
                  <a:pt x="f5" y="f5"/>
                </a:lnTo>
                <a:lnTo>
                  <a:pt x="f5" y="f7"/>
                </a:lnTo>
                <a:close/>
              </a:path>
            </a:pathLst>
          </a:custGeom>
          <a:blipFill>
            <a:blip r:embed="rId3">
              <a:alphaModFix/>
            </a:blip>
            <a:tile/>
          </a:blip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sp>
        <p:nvSpPr>
          <p:cNvPr id="6" name="Freeform: Shape 7">
            <a:extLst>
              <a:ext uri="{FF2B5EF4-FFF2-40B4-BE49-F238E27FC236}">
                <a16:creationId xmlns:a16="http://schemas.microsoft.com/office/drawing/2014/main" id="{E5319A3D-2FAC-520C-3701-9228D3592824}"/>
              </a:ext>
            </a:extLst>
          </p:cNvPr>
          <p:cNvSpPr/>
          <p:nvPr/>
        </p:nvSpPr>
        <p:spPr>
          <a:xfrm rot="16199987" flipV="1">
            <a:off x="2664626" y="-2664663"/>
            <a:ext cx="6862745" cy="12191996"/>
          </a:xfrm>
          <a:custGeom>
            <a:avLst/>
            <a:gdLst>
              <a:gd name="f0" fmla="val 10800000"/>
              <a:gd name="f1" fmla="val 5400000"/>
              <a:gd name="f2" fmla="val 180"/>
              <a:gd name="f3" fmla="val w"/>
              <a:gd name="f4" fmla="val h"/>
              <a:gd name="f5" fmla="val 0"/>
              <a:gd name="f6" fmla="val 6849744"/>
              <a:gd name="f7" fmla="val 12192000"/>
              <a:gd name="f8" fmla="val 5840584"/>
              <a:gd name="f9" fmla="val 4137803"/>
              <a:gd name="f10" fmla="val 5840583"/>
              <a:gd name="f11" fmla="val 3119513"/>
              <a:gd name="f12" fmla="val 1967559"/>
              <a:gd name="f13" fmla="val 2170243"/>
              <a:gd name="f14" fmla="+- 0 0 -90"/>
              <a:gd name="f15" fmla="*/ f3 1 6849744"/>
              <a:gd name="f16" fmla="*/ f4 1 12192000"/>
              <a:gd name="f17" fmla="+- f7 0 f5"/>
              <a:gd name="f18" fmla="+- f6 0 f5"/>
              <a:gd name="f19" fmla="*/ f14 f0 1"/>
              <a:gd name="f20" fmla="*/ f18 1 6849744"/>
              <a:gd name="f21" fmla="*/ f17 1 12192000"/>
              <a:gd name="f22" fmla="*/ 6849744 f18 1"/>
              <a:gd name="f23" fmla="*/ 12192000 f17 1"/>
              <a:gd name="f24" fmla="*/ 5840584 f17 1"/>
              <a:gd name="f25" fmla="*/ 4137803 f18 1"/>
              <a:gd name="f26" fmla="*/ 5840583 f17 1"/>
              <a:gd name="f27" fmla="*/ 3119513 f17 1"/>
              <a:gd name="f28" fmla="*/ 1967559 f17 1"/>
              <a:gd name="f29" fmla="*/ 2170243 f18 1"/>
              <a:gd name="f30" fmla="*/ 0 f17 1"/>
              <a:gd name="f31" fmla="*/ 0 f18 1"/>
              <a:gd name="f32" fmla="*/ f19 1 f2"/>
              <a:gd name="f33" fmla="*/ f22 1 6849744"/>
              <a:gd name="f34" fmla="*/ f23 1 12192000"/>
              <a:gd name="f35" fmla="*/ f24 1 12192000"/>
              <a:gd name="f36" fmla="*/ f25 1 6849744"/>
              <a:gd name="f37" fmla="*/ f26 1 12192000"/>
              <a:gd name="f38" fmla="*/ f27 1 12192000"/>
              <a:gd name="f39" fmla="*/ f28 1 12192000"/>
              <a:gd name="f40" fmla="*/ f29 1 6849744"/>
              <a:gd name="f41" fmla="*/ f30 1 12192000"/>
              <a:gd name="f42" fmla="*/ f31 1 6849744"/>
              <a:gd name="f43" fmla="*/ f5 1 f20"/>
              <a:gd name="f44" fmla="*/ f6 1 f20"/>
              <a:gd name="f45" fmla="*/ f5 1 f21"/>
              <a:gd name="f46" fmla="*/ f7 1 f21"/>
              <a:gd name="f47" fmla="+- f32 0 f1"/>
              <a:gd name="f48" fmla="*/ f33 1 f20"/>
              <a:gd name="f49" fmla="*/ f34 1 f21"/>
              <a:gd name="f50" fmla="*/ f35 1 f21"/>
              <a:gd name="f51" fmla="*/ f36 1 f20"/>
              <a:gd name="f52" fmla="*/ f37 1 f21"/>
              <a:gd name="f53" fmla="*/ f38 1 f21"/>
              <a:gd name="f54" fmla="*/ f39 1 f21"/>
              <a:gd name="f55" fmla="*/ f40 1 f20"/>
              <a:gd name="f56" fmla="*/ f41 1 f21"/>
              <a:gd name="f57" fmla="*/ f42 1 f20"/>
              <a:gd name="f58" fmla="*/ f43 f15 1"/>
              <a:gd name="f59" fmla="*/ f44 f15 1"/>
              <a:gd name="f60" fmla="*/ f46 f16 1"/>
              <a:gd name="f61" fmla="*/ f45 f16 1"/>
              <a:gd name="f62" fmla="*/ f48 f15 1"/>
              <a:gd name="f63" fmla="*/ f49 f16 1"/>
              <a:gd name="f64" fmla="*/ f50 f16 1"/>
              <a:gd name="f65" fmla="*/ f51 f15 1"/>
              <a:gd name="f66" fmla="*/ f52 f16 1"/>
              <a:gd name="f67" fmla="*/ f53 f16 1"/>
              <a:gd name="f68" fmla="*/ f54 f16 1"/>
              <a:gd name="f69" fmla="*/ f55 f15 1"/>
              <a:gd name="f70" fmla="*/ f56 f16 1"/>
              <a:gd name="f71" fmla="*/ f57 f15 1"/>
            </a:gdLst>
            <a:ahLst/>
            <a:cxnLst>
              <a:cxn ang="3cd4">
                <a:pos x="hc" y="t"/>
              </a:cxn>
              <a:cxn ang="0">
                <a:pos x="r" y="vc"/>
              </a:cxn>
              <a:cxn ang="cd4">
                <a:pos x="hc" y="b"/>
              </a:cxn>
              <a:cxn ang="cd2">
                <a:pos x="l" y="vc"/>
              </a:cxn>
              <a:cxn ang="f47">
                <a:pos x="f62" y="f63"/>
              </a:cxn>
              <a:cxn ang="f47">
                <a:pos x="f62" y="f64"/>
              </a:cxn>
              <a:cxn ang="f47">
                <a:pos x="f65" y="f64"/>
              </a:cxn>
              <a:cxn ang="f47">
                <a:pos x="f65" y="f66"/>
              </a:cxn>
              <a:cxn ang="f47">
                <a:pos x="f62" y="f66"/>
              </a:cxn>
              <a:cxn ang="f47">
                <a:pos x="f65" y="f67"/>
              </a:cxn>
              <a:cxn ang="f47">
                <a:pos x="f65" y="f68"/>
              </a:cxn>
              <a:cxn ang="f47">
                <a:pos x="f69" y="f70"/>
              </a:cxn>
              <a:cxn ang="f47">
                <a:pos x="f71" y="f70"/>
              </a:cxn>
              <a:cxn ang="f47">
                <a:pos x="f71" y="f63"/>
              </a:cxn>
            </a:cxnLst>
            <a:rect l="f58" t="f61" r="f59" b="f60"/>
            <a:pathLst>
              <a:path w="6849744" h="12192000">
                <a:moveTo>
                  <a:pt x="f6" y="f7"/>
                </a:moveTo>
                <a:lnTo>
                  <a:pt x="f6" y="f8"/>
                </a:lnTo>
                <a:lnTo>
                  <a:pt x="f9" y="f8"/>
                </a:lnTo>
                <a:lnTo>
                  <a:pt x="f9" y="f10"/>
                </a:lnTo>
                <a:lnTo>
                  <a:pt x="f6" y="f10"/>
                </a:lnTo>
                <a:lnTo>
                  <a:pt x="f9" y="f11"/>
                </a:lnTo>
                <a:lnTo>
                  <a:pt x="f9" y="f12"/>
                </a:lnTo>
                <a:lnTo>
                  <a:pt x="f13" y="f5"/>
                </a:lnTo>
                <a:lnTo>
                  <a:pt x="f5" y="f5"/>
                </a:lnTo>
                <a:lnTo>
                  <a:pt x="f5" y="f7"/>
                </a:lnTo>
                <a:close/>
              </a:path>
            </a:pathLst>
          </a:custGeom>
          <a:solidFill>
            <a:srgbClr val="003352">
              <a:alpha val="90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sp>
        <p:nvSpPr>
          <p:cNvPr id="7" name="Title 1">
            <a:extLst>
              <a:ext uri="{FF2B5EF4-FFF2-40B4-BE49-F238E27FC236}">
                <a16:creationId xmlns:a16="http://schemas.microsoft.com/office/drawing/2014/main" id="{0A676E1A-D171-6C82-F391-1BF9DF719BDF}"/>
              </a:ext>
            </a:extLst>
          </p:cNvPr>
          <p:cNvSpPr txBox="1">
            <a:spLocks noGrp="1"/>
          </p:cNvSpPr>
          <p:nvPr>
            <p:ph type="title"/>
          </p:nvPr>
        </p:nvSpPr>
        <p:spPr>
          <a:xfrm>
            <a:off x="444498" y="542925"/>
            <a:ext cx="11214101" cy="535527"/>
          </a:xfrm>
        </p:spPr>
        <p:txBody>
          <a:bodyPr anchor="t">
            <a:spAutoFit/>
          </a:bodyPr>
          <a:lstStyle>
            <a:lvl1pPr>
              <a:defRPr sz="3200" b="1" spc="-70">
                <a:solidFill>
                  <a:srgbClr val="FFFFFF"/>
                </a:solidFill>
              </a:defRPr>
            </a:lvl1pPr>
          </a:lstStyle>
          <a:p>
            <a:pPr lvl="0"/>
            <a:r>
              <a:rPr lang="en-US"/>
              <a:t>Click to edit Master title style</a:t>
            </a:r>
          </a:p>
        </p:txBody>
      </p:sp>
      <p:grpSp>
        <p:nvGrpSpPr>
          <p:cNvPr id="8" name="Group 14">
            <a:extLst>
              <a:ext uri="{FF2B5EF4-FFF2-40B4-BE49-F238E27FC236}">
                <a16:creationId xmlns:a16="http://schemas.microsoft.com/office/drawing/2014/main" id="{127554E7-28CE-A6FD-C863-F873E973F46E}"/>
              </a:ext>
            </a:extLst>
          </p:cNvPr>
          <p:cNvGrpSpPr/>
          <p:nvPr/>
        </p:nvGrpSpPr>
        <p:grpSpPr>
          <a:xfrm>
            <a:off x="444503" y="-267763"/>
            <a:ext cx="645306" cy="535527"/>
            <a:chOff x="444503" y="-267763"/>
            <a:chExt cx="645306" cy="535527"/>
          </a:xfrm>
        </p:grpSpPr>
        <p:sp>
          <p:nvSpPr>
            <p:cNvPr id="9" name="Freeform: Shape 15">
              <a:extLst>
                <a:ext uri="{FF2B5EF4-FFF2-40B4-BE49-F238E27FC236}">
                  <a16:creationId xmlns:a16="http://schemas.microsoft.com/office/drawing/2014/main" id="{9398D453-1375-126E-5C67-491B1ED28229}"/>
                </a:ext>
              </a:extLst>
            </p:cNvPr>
            <p:cNvSpPr/>
            <p:nvPr/>
          </p:nvSpPr>
          <p:spPr>
            <a:xfrm rot="18900010">
              <a:off x="554282" y="-267763"/>
              <a:ext cx="535527" cy="535527"/>
            </a:xfrm>
            <a:custGeom>
              <a:avLst/>
              <a:gdLst>
                <a:gd name="f0" fmla="val 10800000"/>
                <a:gd name="f1" fmla="val 5400000"/>
                <a:gd name="f2" fmla="val 180"/>
                <a:gd name="f3" fmla="val w"/>
                <a:gd name="f4" fmla="val h"/>
                <a:gd name="f5" fmla="val 0"/>
                <a:gd name="f6" fmla="val 754341"/>
                <a:gd name="f7" fmla="+- 0 0 -90"/>
                <a:gd name="f8" fmla="*/ f3 1 754341"/>
                <a:gd name="f9" fmla="*/ f4 1 754341"/>
                <a:gd name="f10" fmla="+- f6 0 f5"/>
                <a:gd name="f11" fmla="*/ f7 f0 1"/>
                <a:gd name="f12" fmla="*/ f10 1 754341"/>
                <a:gd name="f13" fmla="*/ 754341 f10 1"/>
                <a:gd name="f14" fmla="*/ 0 f10 1"/>
                <a:gd name="f15" fmla="*/ f11 1 f2"/>
                <a:gd name="f16" fmla="*/ f13 1 754341"/>
                <a:gd name="f17" fmla="*/ f14 1 754341"/>
                <a:gd name="f18" fmla="*/ f5 1 f12"/>
                <a:gd name="f19" fmla="*/ f6 1 f12"/>
                <a:gd name="f20" fmla="+- f15 0 f1"/>
                <a:gd name="f21" fmla="*/ f16 1 f12"/>
                <a:gd name="f22" fmla="*/ f17 1 f12"/>
                <a:gd name="f23" fmla="*/ f18 f8 1"/>
                <a:gd name="f24" fmla="*/ f19 f8 1"/>
                <a:gd name="f25" fmla="*/ f19 f9 1"/>
                <a:gd name="f26" fmla="*/ f18 f9 1"/>
                <a:gd name="f27" fmla="*/ f21 f8 1"/>
                <a:gd name="f28" fmla="*/ f21 f9 1"/>
                <a:gd name="f29" fmla="*/ f22 f8 1"/>
                <a:gd name="f30" fmla="*/ f22 f9 1"/>
              </a:gdLst>
              <a:ahLst/>
              <a:cxnLst>
                <a:cxn ang="3cd4">
                  <a:pos x="hc" y="t"/>
                </a:cxn>
                <a:cxn ang="0">
                  <a:pos x="r" y="vc"/>
                </a:cxn>
                <a:cxn ang="cd4">
                  <a:pos x="hc" y="b"/>
                </a:cxn>
                <a:cxn ang="cd2">
                  <a:pos x="l" y="vc"/>
                </a:cxn>
                <a:cxn ang="f20">
                  <a:pos x="f27" y="f28"/>
                </a:cxn>
                <a:cxn ang="f20">
                  <a:pos x="f29" y="f28"/>
                </a:cxn>
                <a:cxn ang="f20">
                  <a:pos x="f29" y="f30"/>
                </a:cxn>
              </a:cxnLst>
              <a:rect l="f23" t="f26" r="f24" b="f25"/>
              <a:pathLst>
                <a:path w="754341" h="754341">
                  <a:moveTo>
                    <a:pt x="f6" y="f6"/>
                  </a:moveTo>
                  <a:lnTo>
                    <a:pt x="f5" y="f6"/>
                  </a:lnTo>
                  <a:lnTo>
                    <a:pt x="f5" y="f5"/>
                  </a:lnTo>
                  <a:close/>
                </a:path>
              </a:pathLst>
            </a:custGeom>
            <a:solidFill>
              <a:srgbClr val="003352"/>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sp>
          <p:nvSpPr>
            <p:cNvPr id="10" name="Freeform: Shape 16">
              <a:extLst>
                <a:ext uri="{FF2B5EF4-FFF2-40B4-BE49-F238E27FC236}">
                  <a16:creationId xmlns:a16="http://schemas.microsoft.com/office/drawing/2014/main" id="{CA634829-4A26-172D-5CBF-1E2BF8B18C35}"/>
                </a:ext>
              </a:extLst>
            </p:cNvPr>
            <p:cNvSpPr/>
            <p:nvPr/>
          </p:nvSpPr>
          <p:spPr>
            <a:xfrm rot="2699990" flipH="1">
              <a:off x="444503" y="-258910"/>
              <a:ext cx="517870" cy="517870"/>
            </a:xfrm>
            <a:custGeom>
              <a:avLst/>
              <a:gdLst>
                <a:gd name="f0" fmla="val 10800000"/>
                <a:gd name="f1" fmla="val 5400000"/>
                <a:gd name="f2" fmla="val 180"/>
                <a:gd name="f3" fmla="val w"/>
                <a:gd name="f4" fmla="val h"/>
                <a:gd name="f5" fmla="val 0"/>
                <a:gd name="f6" fmla="val 754341"/>
                <a:gd name="f7" fmla="+- 0 0 -90"/>
                <a:gd name="f8" fmla="*/ f3 1 754341"/>
                <a:gd name="f9" fmla="*/ f4 1 754341"/>
                <a:gd name="f10" fmla="+- f6 0 f5"/>
                <a:gd name="f11" fmla="*/ f7 f0 1"/>
                <a:gd name="f12" fmla="*/ f10 1 754341"/>
                <a:gd name="f13" fmla="*/ 754341 f10 1"/>
                <a:gd name="f14" fmla="*/ 0 f10 1"/>
                <a:gd name="f15" fmla="*/ f11 1 f2"/>
                <a:gd name="f16" fmla="*/ f13 1 754341"/>
                <a:gd name="f17" fmla="*/ f14 1 754341"/>
                <a:gd name="f18" fmla="*/ f5 1 f12"/>
                <a:gd name="f19" fmla="*/ f6 1 f12"/>
                <a:gd name="f20" fmla="+- f15 0 f1"/>
                <a:gd name="f21" fmla="*/ f16 1 f12"/>
                <a:gd name="f22" fmla="*/ f17 1 f12"/>
                <a:gd name="f23" fmla="*/ f18 f8 1"/>
                <a:gd name="f24" fmla="*/ f19 f8 1"/>
                <a:gd name="f25" fmla="*/ f19 f9 1"/>
                <a:gd name="f26" fmla="*/ f18 f9 1"/>
                <a:gd name="f27" fmla="*/ f21 f8 1"/>
                <a:gd name="f28" fmla="*/ f21 f9 1"/>
                <a:gd name="f29" fmla="*/ f22 f8 1"/>
                <a:gd name="f30" fmla="*/ f22 f9 1"/>
              </a:gdLst>
              <a:ahLst/>
              <a:cxnLst>
                <a:cxn ang="3cd4">
                  <a:pos x="hc" y="t"/>
                </a:cxn>
                <a:cxn ang="0">
                  <a:pos x="r" y="vc"/>
                </a:cxn>
                <a:cxn ang="cd4">
                  <a:pos x="hc" y="b"/>
                </a:cxn>
                <a:cxn ang="cd2">
                  <a:pos x="l" y="vc"/>
                </a:cxn>
                <a:cxn ang="f20">
                  <a:pos x="f27" y="f28"/>
                </a:cxn>
                <a:cxn ang="f20">
                  <a:pos x="f29" y="f28"/>
                </a:cxn>
                <a:cxn ang="f20">
                  <a:pos x="f29" y="f30"/>
                </a:cxn>
              </a:cxnLst>
              <a:rect l="f23" t="f26" r="f24" b="f25"/>
              <a:pathLst>
                <a:path w="754341" h="754341">
                  <a:moveTo>
                    <a:pt x="f6" y="f6"/>
                  </a:moveTo>
                  <a:lnTo>
                    <a:pt x="f5" y="f6"/>
                  </a:lnTo>
                  <a:lnTo>
                    <a:pt x="f5" y="f5"/>
                  </a:lnTo>
                  <a:close/>
                </a:path>
              </a:pathLst>
            </a:custGeom>
            <a:blipFill>
              <a:blip r:embed="rId4">
                <a:alphaModFix/>
              </a:blip>
              <a:tile/>
            </a:blip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grpSp>
      <p:grpSp>
        <p:nvGrpSpPr>
          <p:cNvPr id="11" name="Group 5">
            <a:extLst>
              <a:ext uri="{FF2B5EF4-FFF2-40B4-BE49-F238E27FC236}">
                <a16:creationId xmlns:a16="http://schemas.microsoft.com/office/drawing/2014/main" id="{8A0274EB-928A-21D4-BA36-0F5A39A820E6}"/>
              </a:ext>
            </a:extLst>
          </p:cNvPr>
          <p:cNvGrpSpPr/>
          <p:nvPr/>
        </p:nvGrpSpPr>
        <p:grpSpPr>
          <a:xfrm>
            <a:off x="0" y="1357408"/>
            <a:ext cx="12191996" cy="4846320"/>
            <a:chOff x="0" y="1357408"/>
            <a:chExt cx="12191996" cy="4846320"/>
          </a:xfrm>
        </p:grpSpPr>
        <p:sp>
          <p:nvSpPr>
            <p:cNvPr id="12" name="Rectangle: Single Corner Snipped 18">
              <a:extLst>
                <a:ext uri="{FF2B5EF4-FFF2-40B4-BE49-F238E27FC236}">
                  <a16:creationId xmlns:a16="http://schemas.microsoft.com/office/drawing/2014/main" id="{0FD760DB-E335-67E7-4D26-BB06397A9FA4}"/>
                </a:ext>
              </a:extLst>
            </p:cNvPr>
            <p:cNvSpPr/>
            <p:nvPr/>
          </p:nvSpPr>
          <p:spPr>
            <a:xfrm flipV="1">
              <a:off x="0" y="1357408"/>
              <a:ext cx="12191996" cy="4846320"/>
            </a:xfrm>
            <a:custGeom>
              <a:avLst/>
              <a:gdLst>
                <a:gd name="f0" fmla="val w"/>
                <a:gd name="f1" fmla="val h"/>
                <a:gd name="f2" fmla="val ss"/>
                <a:gd name="f3" fmla="val 0"/>
                <a:gd name="f4" fmla="abs f0"/>
                <a:gd name="f5" fmla="abs f1"/>
                <a:gd name="f6" fmla="abs f2"/>
                <a:gd name="f7" fmla="?: f4 f0 1"/>
                <a:gd name="f8" fmla="?: f5 f1 1"/>
                <a:gd name="f9" fmla="?: f6 f2 1"/>
                <a:gd name="f10" fmla="*/ f7 1 21600"/>
                <a:gd name="f11" fmla="*/ f8 1 21600"/>
                <a:gd name="f12" fmla="*/ 21600 f7 1"/>
                <a:gd name="f13" fmla="*/ 21600 f8 1"/>
                <a:gd name="f14" fmla="min f11 f10"/>
                <a:gd name="f15" fmla="*/ f12 1 f9"/>
                <a:gd name="f16" fmla="*/ f13 1 f9"/>
                <a:gd name="f17" fmla="val f15"/>
                <a:gd name="f18" fmla="val f16"/>
                <a:gd name="f19" fmla="*/ f3 f14 1"/>
                <a:gd name="f20" fmla="+- f18 0 f3"/>
                <a:gd name="f21" fmla="+- f17 0 f3"/>
                <a:gd name="f22" fmla="*/ f18 f14 1"/>
                <a:gd name="f23" fmla="*/ f17 f14 1"/>
                <a:gd name="f24" fmla="min f21 f20"/>
                <a:gd name="f25" fmla="*/ f24 f3 1"/>
                <a:gd name="f26" fmla="*/ f25 1 100000"/>
                <a:gd name="f27" fmla="+- f17 0 f26"/>
                <a:gd name="f28" fmla="*/ f26 1 2"/>
                <a:gd name="f29" fmla="*/ f26 f14 1"/>
                <a:gd name="f30" fmla="+- f27 f17 0"/>
                <a:gd name="f31" fmla="*/ f28 f14 1"/>
                <a:gd name="f32" fmla="*/ f27 f14 1"/>
                <a:gd name="f33" fmla="*/ f30 1 2"/>
                <a:gd name="f34" fmla="*/ f33 f14 1"/>
              </a:gdLst>
              <a:ahLst/>
              <a:cxnLst>
                <a:cxn ang="3cd4">
                  <a:pos x="hc" y="t"/>
                </a:cxn>
                <a:cxn ang="0">
                  <a:pos x="r" y="vc"/>
                </a:cxn>
                <a:cxn ang="cd4">
                  <a:pos x="hc" y="b"/>
                </a:cxn>
                <a:cxn ang="cd2">
                  <a:pos x="l" y="vc"/>
                </a:cxn>
              </a:cxnLst>
              <a:rect l="f19" t="f31" r="f34" b="f22"/>
              <a:pathLst>
                <a:path>
                  <a:moveTo>
                    <a:pt x="f19" y="f19"/>
                  </a:moveTo>
                  <a:lnTo>
                    <a:pt x="f32" y="f19"/>
                  </a:lnTo>
                  <a:lnTo>
                    <a:pt x="f23" y="f29"/>
                  </a:lnTo>
                  <a:lnTo>
                    <a:pt x="f23" y="f22"/>
                  </a:lnTo>
                  <a:lnTo>
                    <a:pt x="f19" y="f22"/>
                  </a:lnTo>
                  <a:close/>
                </a:path>
              </a:pathLst>
            </a:custGeom>
            <a:blipFill>
              <a:blip r:embed="rId5">
                <a:alphaModFix/>
              </a:blip>
              <a:tile/>
            </a:blip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sp>
          <p:nvSpPr>
            <p:cNvPr id="13" name="Rectangle: Single Corner Snipped 2">
              <a:extLst>
                <a:ext uri="{FF2B5EF4-FFF2-40B4-BE49-F238E27FC236}">
                  <a16:creationId xmlns:a16="http://schemas.microsoft.com/office/drawing/2014/main" id="{8CD60D75-A0E0-4E0D-43F5-9F78AAF5EE11}"/>
                </a:ext>
              </a:extLst>
            </p:cNvPr>
            <p:cNvSpPr/>
            <p:nvPr/>
          </p:nvSpPr>
          <p:spPr>
            <a:xfrm flipV="1">
              <a:off x="0" y="1357408"/>
              <a:ext cx="12191996" cy="4846320"/>
            </a:xfrm>
            <a:custGeom>
              <a:avLst/>
              <a:gdLst>
                <a:gd name="f0" fmla="val w"/>
                <a:gd name="f1" fmla="val h"/>
                <a:gd name="f2" fmla="val ss"/>
                <a:gd name="f3" fmla="val 0"/>
                <a:gd name="f4" fmla="val 19670"/>
                <a:gd name="f5" fmla="abs f0"/>
                <a:gd name="f6" fmla="abs f1"/>
                <a:gd name="f7" fmla="abs f2"/>
                <a:gd name="f8" fmla="?: f5 f0 1"/>
                <a:gd name="f9" fmla="?: f6 f1 1"/>
                <a:gd name="f10" fmla="?: f7 f2 1"/>
                <a:gd name="f11" fmla="*/ f8 1 21600"/>
                <a:gd name="f12" fmla="*/ f9 1 21600"/>
                <a:gd name="f13" fmla="*/ 21600 f8 1"/>
                <a:gd name="f14" fmla="*/ 21600 f9 1"/>
                <a:gd name="f15" fmla="min f12 f11"/>
                <a:gd name="f16" fmla="*/ f13 1 f10"/>
                <a:gd name="f17" fmla="*/ f14 1 f10"/>
                <a:gd name="f18" fmla="val f16"/>
                <a:gd name="f19" fmla="val f17"/>
                <a:gd name="f20" fmla="*/ f3 f15 1"/>
                <a:gd name="f21" fmla="+- f19 0 f3"/>
                <a:gd name="f22" fmla="+- f18 0 f3"/>
                <a:gd name="f23" fmla="*/ f19 f15 1"/>
                <a:gd name="f24" fmla="*/ f18 f15 1"/>
                <a:gd name="f25" fmla="min f22 f21"/>
                <a:gd name="f26" fmla="*/ f25 f4 1"/>
                <a:gd name="f27" fmla="*/ f26 1 100000"/>
                <a:gd name="f28" fmla="+- f18 0 f27"/>
                <a:gd name="f29" fmla="*/ f27 1 2"/>
                <a:gd name="f30" fmla="*/ f27 f15 1"/>
                <a:gd name="f31" fmla="+- f28 f18 0"/>
                <a:gd name="f32" fmla="*/ f29 f15 1"/>
                <a:gd name="f33" fmla="*/ f28 f15 1"/>
                <a:gd name="f34" fmla="*/ f31 1 2"/>
                <a:gd name="f35" fmla="*/ f34 f15 1"/>
              </a:gdLst>
              <a:ahLst/>
              <a:cxnLst>
                <a:cxn ang="3cd4">
                  <a:pos x="hc" y="t"/>
                </a:cxn>
                <a:cxn ang="0">
                  <a:pos x="r" y="vc"/>
                </a:cxn>
                <a:cxn ang="cd4">
                  <a:pos x="hc" y="b"/>
                </a:cxn>
                <a:cxn ang="cd2">
                  <a:pos x="l" y="vc"/>
                </a:cxn>
              </a:cxnLst>
              <a:rect l="f20" t="f32" r="f35" b="f23"/>
              <a:pathLst>
                <a:path>
                  <a:moveTo>
                    <a:pt x="f20" y="f20"/>
                  </a:moveTo>
                  <a:lnTo>
                    <a:pt x="f33" y="f20"/>
                  </a:lnTo>
                  <a:lnTo>
                    <a:pt x="f24" y="f30"/>
                  </a:lnTo>
                  <a:lnTo>
                    <a:pt x="f24" y="f23"/>
                  </a:lnTo>
                  <a:lnTo>
                    <a:pt x="f20" y="f23"/>
                  </a:lnTo>
                  <a:close/>
                </a:path>
              </a:pathLst>
            </a:custGeom>
            <a:solidFill>
              <a:srgbClr val="003352"/>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grpSp>
      <p:sp>
        <p:nvSpPr>
          <p:cNvPr id="14" name="Freeform: Shape 23">
            <a:extLst>
              <a:ext uri="{FF2B5EF4-FFF2-40B4-BE49-F238E27FC236}">
                <a16:creationId xmlns:a16="http://schemas.microsoft.com/office/drawing/2014/main" id="{4F20136A-0786-3273-FDC1-0E4919330D28}"/>
              </a:ext>
            </a:extLst>
          </p:cNvPr>
          <p:cNvSpPr/>
          <p:nvPr/>
        </p:nvSpPr>
        <p:spPr>
          <a:xfrm flipH="1">
            <a:off x="10782303" y="5448296"/>
            <a:ext cx="1409703" cy="1409703"/>
          </a:xfrm>
          <a:custGeom>
            <a:avLst/>
            <a:gdLst>
              <a:gd name="f0" fmla="val 10800000"/>
              <a:gd name="f1" fmla="val 5400000"/>
              <a:gd name="f2" fmla="val 180"/>
              <a:gd name="f3" fmla="val w"/>
              <a:gd name="f4" fmla="val h"/>
              <a:gd name="f5" fmla="val 0"/>
              <a:gd name="f6" fmla="val 754341"/>
              <a:gd name="f7" fmla="+- 0 0 -90"/>
              <a:gd name="f8" fmla="*/ f3 1 754341"/>
              <a:gd name="f9" fmla="*/ f4 1 754341"/>
              <a:gd name="f10" fmla="+- f6 0 f5"/>
              <a:gd name="f11" fmla="*/ f7 f0 1"/>
              <a:gd name="f12" fmla="*/ f10 1 754341"/>
              <a:gd name="f13" fmla="*/ 754341 f10 1"/>
              <a:gd name="f14" fmla="*/ 0 f10 1"/>
              <a:gd name="f15" fmla="*/ f11 1 f2"/>
              <a:gd name="f16" fmla="*/ f13 1 754341"/>
              <a:gd name="f17" fmla="*/ f14 1 754341"/>
              <a:gd name="f18" fmla="*/ f5 1 f12"/>
              <a:gd name="f19" fmla="*/ f6 1 f12"/>
              <a:gd name="f20" fmla="+- f15 0 f1"/>
              <a:gd name="f21" fmla="*/ f16 1 f12"/>
              <a:gd name="f22" fmla="*/ f17 1 f12"/>
              <a:gd name="f23" fmla="*/ f18 f8 1"/>
              <a:gd name="f24" fmla="*/ f19 f8 1"/>
              <a:gd name="f25" fmla="*/ f19 f9 1"/>
              <a:gd name="f26" fmla="*/ f18 f9 1"/>
              <a:gd name="f27" fmla="*/ f21 f8 1"/>
              <a:gd name="f28" fmla="*/ f21 f9 1"/>
              <a:gd name="f29" fmla="*/ f22 f8 1"/>
              <a:gd name="f30" fmla="*/ f22 f9 1"/>
            </a:gdLst>
            <a:ahLst/>
            <a:cxnLst>
              <a:cxn ang="3cd4">
                <a:pos x="hc" y="t"/>
              </a:cxn>
              <a:cxn ang="0">
                <a:pos x="r" y="vc"/>
              </a:cxn>
              <a:cxn ang="cd4">
                <a:pos x="hc" y="b"/>
              </a:cxn>
              <a:cxn ang="cd2">
                <a:pos x="l" y="vc"/>
              </a:cxn>
              <a:cxn ang="f20">
                <a:pos x="f27" y="f28"/>
              </a:cxn>
              <a:cxn ang="f20">
                <a:pos x="f29" y="f28"/>
              </a:cxn>
              <a:cxn ang="f20">
                <a:pos x="f29" y="f30"/>
              </a:cxn>
            </a:cxnLst>
            <a:rect l="f23" t="f26" r="f24" b="f25"/>
            <a:pathLst>
              <a:path w="754341" h="754341">
                <a:moveTo>
                  <a:pt x="f6" y="f6"/>
                </a:moveTo>
                <a:lnTo>
                  <a:pt x="f5" y="f6"/>
                </a:lnTo>
                <a:lnTo>
                  <a:pt x="f5" y="f5"/>
                </a:lnTo>
                <a:close/>
              </a:path>
            </a:pathLst>
          </a:custGeom>
          <a:blipFill>
            <a:blip r:embed="rId6">
              <a:alphaModFix/>
            </a:blip>
            <a:tile/>
          </a:blip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sp>
        <p:nvSpPr>
          <p:cNvPr id="15" name="Slide Number Placeholder 4">
            <a:extLst>
              <a:ext uri="{FF2B5EF4-FFF2-40B4-BE49-F238E27FC236}">
                <a16:creationId xmlns:a16="http://schemas.microsoft.com/office/drawing/2014/main" id="{1B7A2317-E9DC-2FA0-BCB5-8005383A9EE1}"/>
              </a:ext>
            </a:extLst>
          </p:cNvPr>
          <p:cNvSpPr txBox="1">
            <a:spLocks noGrp="1"/>
          </p:cNvSpPr>
          <p:nvPr>
            <p:ph type="sldNum" sz="quarter" idx="8"/>
          </p:nvPr>
        </p:nvSpPr>
        <p:spPr>
          <a:xfrm>
            <a:off x="11252204" y="6315075"/>
            <a:ext cx="406395" cy="365129"/>
          </a:xfrm>
        </p:spPr>
        <p:txBody>
          <a:bodyPr/>
          <a:lstStyle>
            <a:lvl1pPr>
              <a:defRPr sz="1000">
                <a:solidFill>
                  <a:srgbClr val="FFFFFF"/>
                </a:solidFill>
                <a:latin typeface="Trade Gothic LT Pro" pitchFamily="34"/>
              </a:defRPr>
            </a:lvl1pPr>
          </a:lstStyle>
          <a:p>
            <a:pPr lvl="0"/>
            <a:fld id="{381D62B3-6DF4-4792-9BC0-C7B1DB0296FC}" type="slidenum">
              <a:t>‹#›</a:t>
            </a:fld>
            <a:endParaRPr lang="en-US"/>
          </a:p>
        </p:txBody>
      </p:sp>
      <p:sp>
        <p:nvSpPr>
          <p:cNvPr id="16" name="Content Placeholder 2">
            <a:extLst>
              <a:ext uri="{FF2B5EF4-FFF2-40B4-BE49-F238E27FC236}">
                <a16:creationId xmlns:a16="http://schemas.microsoft.com/office/drawing/2014/main" id="{29E7904E-4FDB-221A-607A-8D7A35D23B84}"/>
              </a:ext>
            </a:extLst>
          </p:cNvPr>
          <p:cNvSpPr txBox="1">
            <a:spLocks noGrp="1"/>
          </p:cNvSpPr>
          <p:nvPr>
            <p:ph idx="4294967295"/>
          </p:nvPr>
        </p:nvSpPr>
        <p:spPr>
          <a:xfrm>
            <a:off x="443365" y="1517711"/>
            <a:ext cx="5184437" cy="4659252"/>
          </a:xfrm>
        </p:spPr>
        <p:txBody>
          <a:bodyPr/>
          <a:lstStyle>
            <a:lvl1pPr marL="457200" indent="-457200">
              <a:defRPr sz="2000">
                <a:solidFill>
                  <a:srgbClr val="FFFFFF"/>
                </a:solidFill>
              </a:defRPr>
            </a:lvl1pPr>
            <a:lvl2pPr marL="800100" indent="-342900">
              <a:defRPr sz="1800">
                <a:solidFill>
                  <a:srgbClr val="FFFFFF"/>
                </a:solidFill>
              </a:defRPr>
            </a:lvl2pPr>
            <a:lvl3pPr marL="1257300" indent="-342900">
              <a:defRPr sz="1600">
                <a:solidFill>
                  <a:srgbClr val="FFFFFF"/>
                </a:solidFill>
              </a:defRPr>
            </a:lvl3pPr>
            <a:lvl4pPr marL="1657350" indent="-285750">
              <a:defRPr sz="1400">
                <a:solidFill>
                  <a:srgbClr val="FFFFFF"/>
                </a:solidFill>
              </a:defRPr>
            </a:lvl4pPr>
            <a:lvl5pPr marL="2114549" indent="-285750">
              <a:defRPr sz="1400">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3">
            <a:extLst>
              <a:ext uri="{FF2B5EF4-FFF2-40B4-BE49-F238E27FC236}">
                <a16:creationId xmlns:a16="http://schemas.microsoft.com/office/drawing/2014/main" id="{216C3819-6A32-7545-E0C0-F67AA67D50B5}"/>
              </a:ext>
            </a:extLst>
          </p:cNvPr>
          <p:cNvSpPr txBox="1">
            <a:spLocks noGrp="1"/>
          </p:cNvSpPr>
          <p:nvPr>
            <p:ph idx="4294967295"/>
          </p:nvPr>
        </p:nvSpPr>
        <p:spPr>
          <a:xfrm>
            <a:off x="6474162" y="1517711"/>
            <a:ext cx="5184437" cy="4659252"/>
          </a:xfrm>
        </p:spPr>
        <p:txBody>
          <a:bodyPr/>
          <a:lstStyle>
            <a:lvl1pPr>
              <a:defRPr sz="2000">
                <a:solidFill>
                  <a:srgbClr val="FFFFFF"/>
                </a:solidFill>
              </a:defRPr>
            </a:lvl1pPr>
            <a:lvl2pPr>
              <a:defRPr sz="1800">
                <a:solidFill>
                  <a:srgbClr val="FFFFFF"/>
                </a:solidFill>
              </a:defRPr>
            </a:lvl2pPr>
            <a:lvl3pPr>
              <a:defRPr sz="1600">
                <a:solidFill>
                  <a:srgbClr val="FFFFFF"/>
                </a:solidFill>
              </a:defRPr>
            </a:lvl3pPr>
            <a:lvl4pPr>
              <a:defRPr sz="1400">
                <a:solidFill>
                  <a:srgbClr val="FFFFFF"/>
                </a:solidFill>
              </a:defRPr>
            </a:lvl4pPr>
            <a:lvl5pPr>
              <a:defRPr sz="1400">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40744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5 Category">
    <p:bg>
      <p:bgPr>
        <a:solidFill>
          <a:srgbClr val="47C3D3"/>
        </a:solidFill>
        <a:effectLst/>
      </p:bgPr>
    </p:bg>
    <p:spTree>
      <p:nvGrpSpPr>
        <p:cNvPr id="1" name=""/>
        <p:cNvGrpSpPr/>
        <p:nvPr/>
      </p:nvGrpSpPr>
      <p:grpSpPr>
        <a:xfrm>
          <a:off x="0" y="0"/>
          <a:ext cx="0" cy="0"/>
          <a:chOff x="0" y="0"/>
          <a:chExt cx="0" cy="0"/>
        </a:xfrm>
      </p:grpSpPr>
      <p:sp>
        <p:nvSpPr>
          <p:cNvPr id="2" name="Rectangle 10">
            <a:extLst>
              <a:ext uri="{FF2B5EF4-FFF2-40B4-BE49-F238E27FC236}">
                <a16:creationId xmlns:a16="http://schemas.microsoft.com/office/drawing/2014/main" id="{977A35A9-6C32-19AD-057A-252BA82924E7}"/>
              </a:ext>
            </a:extLst>
          </p:cNvPr>
          <p:cNvSpPr/>
          <p:nvPr/>
        </p:nvSpPr>
        <p:spPr>
          <a:xfrm>
            <a:off x="0" y="0"/>
            <a:ext cx="12191996" cy="6884188"/>
          </a:xfrm>
          <a:prstGeom prst="rect">
            <a:avLst/>
          </a:prstGeom>
          <a:solidFill>
            <a:srgbClr val="299CAB"/>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sp>
        <p:nvSpPr>
          <p:cNvPr id="3" name="Freeform: Shape 9">
            <a:extLst>
              <a:ext uri="{FF2B5EF4-FFF2-40B4-BE49-F238E27FC236}">
                <a16:creationId xmlns:a16="http://schemas.microsoft.com/office/drawing/2014/main" id="{22F1653A-2845-D542-3C40-9C97308CEE6F}"/>
              </a:ext>
            </a:extLst>
          </p:cNvPr>
          <p:cNvSpPr/>
          <p:nvPr/>
        </p:nvSpPr>
        <p:spPr>
          <a:xfrm>
            <a:off x="0" y="0"/>
            <a:ext cx="12191996" cy="6884188"/>
          </a:xfrm>
          <a:custGeom>
            <a:avLst/>
            <a:gdLst>
              <a:gd name="f0" fmla="val 10800000"/>
              <a:gd name="f1" fmla="val 5400000"/>
              <a:gd name="f2" fmla="val 180"/>
              <a:gd name="f3" fmla="val w"/>
              <a:gd name="f4" fmla="val h"/>
              <a:gd name="f5" fmla="val 0"/>
              <a:gd name="f6" fmla="val 12192001"/>
              <a:gd name="f7" fmla="val 6884191"/>
              <a:gd name="f8" fmla="val 7540222"/>
              <a:gd name="f9" fmla="val 10260629"/>
              <a:gd name="f10" fmla="val 2725573"/>
              <a:gd name="f11" fmla="val 11286710"/>
              <a:gd name="f12" fmla="val 12192000"/>
              <a:gd name="f13" fmla="val 3632581"/>
              <a:gd name="f14" fmla="+- 0 0 -90"/>
              <a:gd name="f15" fmla="*/ f3 1 12192001"/>
              <a:gd name="f16" fmla="*/ f4 1 6884191"/>
              <a:gd name="f17" fmla="+- f7 0 f5"/>
              <a:gd name="f18" fmla="+- f6 0 f5"/>
              <a:gd name="f19" fmla="*/ f14 f0 1"/>
              <a:gd name="f20" fmla="*/ f18 1 12192001"/>
              <a:gd name="f21" fmla="*/ f17 1 6884191"/>
              <a:gd name="f22" fmla="*/ 0 f18 1"/>
              <a:gd name="f23" fmla="*/ 0 f17 1"/>
              <a:gd name="f24" fmla="*/ 7540222 f18 1"/>
              <a:gd name="f25" fmla="*/ 10260629 f18 1"/>
              <a:gd name="f26" fmla="*/ 2725573 f17 1"/>
              <a:gd name="f27" fmla="*/ 11286710 f18 1"/>
              <a:gd name="f28" fmla="*/ 12192000 f18 1"/>
              <a:gd name="f29" fmla="*/ 3632581 f17 1"/>
              <a:gd name="f30" fmla="*/ 12192001 f18 1"/>
              <a:gd name="f31" fmla="*/ 6884191 f17 1"/>
              <a:gd name="f32" fmla="*/ f19 1 f2"/>
              <a:gd name="f33" fmla="*/ f22 1 12192001"/>
              <a:gd name="f34" fmla="*/ f23 1 6884191"/>
              <a:gd name="f35" fmla="*/ f24 1 12192001"/>
              <a:gd name="f36" fmla="*/ f25 1 12192001"/>
              <a:gd name="f37" fmla="*/ f26 1 6884191"/>
              <a:gd name="f38" fmla="*/ f27 1 12192001"/>
              <a:gd name="f39" fmla="*/ f28 1 12192001"/>
              <a:gd name="f40" fmla="*/ f29 1 6884191"/>
              <a:gd name="f41" fmla="*/ f30 1 12192001"/>
              <a:gd name="f42" fmla="*/ f31 1 6884191"/>
              <a:gd name="f43" fmla="*/ f5 1 f20"/>
              <a:gd name="f44" fmla="*/ f6 1 f20"/>
              <a:gd name="f45" fmla="*/ f5 1 f21"/>
              <a:gd name="f46" fmla="*/ f7 1 f21"/>
              <a:gd name="f47" fmla="+- f32 0 f1"/>
              <a:gd name="f48" fmla="*/ f33 1 f20"/>
              <a:gd name="f49" fmla="*/ f34 1 f21"/>
              <a:gd name="f50" fmla="*/ f35 1 f20"/>
              <a:gd name="f51" fmla="*/ f36 1 f20"/>
              <a:gd name="f52" fmla="*/ f37 1 f21"/>
              <a:gd name="f53" fmla="*/ f38 1 f20"/>
              <a:gd name="f54" fmla="*/ f39 1 f20"/>
              <a:gd name="f55" fmla="*/ f40 1 f21"/>
              <a:gd name="f56" fmla="*/ f41 1 f20"/>
              <a:gd name="f57" fmla="*/ f42 1 f21"/>
              <a:gd name="f58" fmla="*/ f43 f15 1"/>
              <a:gd name="f59" fmla="*/ f44 f15 1"/>
              <a:gd name="f60" fmla="*/ f46 f16 1"/>
              <a:gd name="f61" fmla="*/ f45 f16 1"/>
              <a:gd name="f62" fmla="*/ f48 f15 1"/>
              <a:gd name="f63" fmla="*/ f49 f16 1"/>
              <a:gd name="f64" fmla="*/ f50 f15 1"/>
              <a:gd name="f65" fmla="*/ f51 f15 1"/>
              <a:gd name="f66" fmla="*/ f52 f16 1"/>
              <a:gd name="f67" fmla="*/ f53 f15 1"/>
              <a:gd name="f68" fmla="*/ f54 f15 1"/>
              <a:gd name="f69" fmla="*/ f55 f16 1"/>
              <a:gd name="f70" fmla="*/ f56 f15 1"/>
              <a:gd name="f71" fmla="*/ f57 f16 1"/>
            </a:gdLst>
            <a:ahLst/>
            <a:cxnLst>
              <a:cxn ang="3cd4">
                <a:pos x="hc" y="t"/>
              </a:cxn>
              <a:cxn ang="0">
                <a:pos x="r" y="vc"/>
              </a:cxn>
              <a:cxn ang="cd4">
                <a:pos x="hc" y="b"/>
              </a:cxn>
              <a:cxn ang="cd2">
                <a:pos x="l" y="vc"/>
              </a:cxn>
              <a:cxn ang="f47">
                <a:pos x="f62" y="f63"/>
              </a:cxn>
              <a:cxn ang="f47">
                <a:pos x="f64" y="f63"/>
              </a:cxn>
              <a:cxn ang="f47">
                <a:pos x="f65" y="f66"/>
              </a:cxn>
              <a:cxn ang="f47">
                <a:pos x="f67" y="f66"/>
              </a:cxn>
              <a:cxn ang="f47">
                <a:pos x="f68" y="f69"/>
              </a:cxn>
              <a:cxn ang="f47">
                <a:pos x="f70" y="f71"/>
              </a:cxn>
              <a:cxn ang="f47">
                <a:pos x="f62" y="f71"/>
              </a:cxn>
            </a:cxnLst>
            <a:rect l="f58" t="f61" r="f59" b="f60"/>
            <a:pathLst>
              <a:path w="12192001" h="6884191">
                <a:moveTo>
                  <a:pt x="f5" y="f5"/>
                </a:moveTo>
                <a:lnTo>
                  <a:pt x="f8" y="f5"/>
                </a:lnTo>
                <a:lnTo>
                  <a:pt x="f9" y="f10"/>
                </a:lnTo>
                <a:lnTo>
                  <a:pt x="f11" y="f10"/>
                </a:lnTo>
                <a:lnTo>
                  <a:pt x="f12" y="f13"/>
                </a:lnTo>
                <a:lnTo>
                  <a:pt x="f6" y="f7"/>
                </a:lnTo>
                <a:lnTo>
                  <a:pt x="f5" y="f7"/>
                </a:lnTo>
                <a:close/>
              </a:path>
            </a:pathLst>
          </a:custGeom>
          <a:solidFill>
            <a:srgbClr val="47C3D3">
              <a:alpha val="74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sp>
        <p:nvSpPr>
          <p:cNvPr id="4" name="Freeform: Shape 17">
            <a:extLst>
              <a:ext uri="{FF2B5EF4-FFF2-40B4-BE49-F238E27FC236}">
                <a16:creationId xmlns:a16="http://schemas.microsoft.com/office/drawing/2014/main" id="{D35BAB3F-7EF3-FC41-0953-14AACF49CA72}"/>
              </a:ext>
            </a:extLst>
          </p:cNvPr>
          <p:cNvSpPr/>
          <p:nvPr/>
        </p:nvSpPr>
        <p:spPr>
          <a:xfrm rot="16199987" flipV="1">
            <a:off x="2964833" y="-2364446"/>
            <a:ext cx="6862745" cy="11591638"/>
          </a:xfrm>
          <a:custGeom>
            <a:avLst/>
            <a:gdLst>
              <a:gd name="f0" fmla="val 10800000"/>
              <a:gd name="f1" fmla="val 5400000"/>
              <a:gd name="f2" fmla="val 180"/>
              <a:gd name="f3" fmla="val w"/>
              <a:gd name="f4" fmla="val h"/>
              <a:gd name="f5" fmla="val 0"/>
              <a:gd name="f6" fmla="val 6862744"/>
              <a:gd name="f7" fmla="val 11591639"/>
              <a:gd name="f8" fmla="val 5240223"/>
              <a:gd name="f9" fmla="val 4145656"/>
              <a:gd name="f10" fmla="val 5240222"/>
              <a:gd name="f11" fmla="val 2519152"/>
              <a:gd name="f12" fmla="val 1367198"/>
              <a:gd name="f13" fmla="val 2775863"/>
              <a:gd name="f14" fmla="+- 0 0 -90"/>
              <a:gd name="f15" fmla="*/ f3 1 6862744"/>
              <a:gd name="f16" fmla="*/ f4 1 11591639"/>
              <a:gd name="f17" fmla="+- f7 0 f5"/>
              <a:gd name="f18" fmla="+- f6 0 f5"/>
              <a:gd name="f19" fmla="*/ f14 f0 1"/>
              <a:gd name="f20" fmla="*/ f18 1 6862744"/>
              <a:gd name="f21" fmla="*/ f17 1 11591639"/>
              <a:gd name="f22" fmla="*/ 6862744 f18 1"/>
              <a:gd name="f23" fmla="*/ 11591639 f17 1"/>
              <a:gd name="f24" fmla="*/ 5240223 f17 1"/>
              <a:gd name="f25" fmla="*/ 4145656 f18 1"/>
              <a:gd name="f26" fmla="*/ 5240222 f17 1"/>
              <a:gd name="f27" fmla="*/ 2519152 f17 1"/>
              <a:gd name="f28" fmla="*/ 1367198 f17 1"/>
              <a:gd name="f29" fmla="*/ 2775863 f18 1"/>
              <a:gd name="f30" fmla="*/ 0 f17 1"/>
              <a:gd name="f31" fmla="*/ 0 f18 1"/>
              <a:gd name="f32" fmla="*/ f19 1 f2"/>
              <a:gd name="f33" fmla="*/ f22 1 6862744"/>
              <a:gd name="f34" fmla="*/ f23 1 11591639"/>
              <a:gd name="f35" fmla="*/ f24 1 11591639"/>
              <a:gd name="f36" fmla="*/ f25 1 6862744"/>
              <a:gd name="f37" fmla="*/ f26 1 11591639"/>
              <a:gd name="f38" fmla="*/ f27 1 11591639"/>
              <a:gd name="f39" fmla="*/ f28 1 11591639"/>
              <a:gd name="f40" fmla="*/ f29 1 6862744"/>
              <a:gd name="f41" fmla="*/ f30 1 11591639"/>
              <a:gd name="f42" fmla="*/ f31 1 6862744"/>
              <a:gd name="f43" fmla="*/ f5 1 f20"/>
              <a:gd name="f44" fmla="*/ f6 1 f20"/>
              <a:gd name="f45" fmla="*/ f5 1 f21"/>
              <a:gd name="f46" fmla="*/ f7 1 f21"/>
              <a:gd name="f47" fmla="+- f32 0 f1"/>
              <a:gd name="f48" fmla="*/ f33 1 f20"/>
              <a:gd name="f49" fmla="*/ f34 1 f21"/>
              <a:gd name="f50" fmla="*/ f35 1 f21"/>
              <a:gd name="f51" fmla="*/ f36 1 f20"/>
              <a:gd name="f52" fmla="*/ f37 1 f21"/>
              <a:gd name="f53" fmla="*/ f38 1 f21"/>
              <a:gd name="f54" fmla="*/ f39 1 f21"/>
              <a:gd name="f55" fmla="*/ f40 1 f20"/>
              <a:gd name="f56" fmla="*/ f41 1 f21"/>
              <a:gd name="f57" fmla="*/ f42 1 f20"/>
              <a:gd name="f58" fmla="*/ f43 f15 1"/>
              <a:gd name="f59" fmla="*/ f44 f15 1"/>
              <a:gd name="f60" fmla="*/ f46 f16 1"/>
              <a:gd name="f61" fmla="*/ f45 f16 1"/>
              <a:gd name="f62" fmla="*/ f48 f15 1"/>
              <a:gd name="f63" fmla="*/ f49 f16 1"/>
              <a:gd name="f64" fmla="*/ f50 f16 1"/>
              <a:gd name="f65" fmla="*/ f51 f15 1"/>
              <a:gd name="f66" fmla="*/ f52 f16 1"/>
              <a:gd name="f67" fmla="*/ f53 f16 1"/>
              <a:gd name="f68" fmla="*/ f54 f16 1"/>
              <a:gd name="f69" fmla="*/ f55 f15 1"/>
              <a:gd name="f70" fmla="*/ f56 f16 1"/>
              <a:gd name="f71" fmla="*/ f57 f15 1"/>
            </a:gdLst>
            <a:ahLst/>
            <a:cxnLst>
              <a:cxn ang="3cd4">
                <a:pos x="hc" y="t"/>
              </a:cxn>
              <a:cxn ang="0">
                <a:pos x="r" y="vc"/>
              </a:cxn>
              <a:cxn ang="cd4">
                <a:pos x="hc" y="b"/>
              </a:cxn>
              <a:cxn ang="cd2">
                <a:pos x="l" y="vc"/>
              </a:cxn>
              <a:cxn ang="f47">
                <a:pos x="f62" y="f63"/>
              </a:cxn>
              <a:cxn ang="f47">
                <a:pos x="f62" y="f64"/>
              </a:cxn>
              <a:cxn ang="f47">
                <a:pos x="f65" y="f64"/>
              </a:cxn>
              <a:cxn ang="f47">
                <a:pos x="f65" y="f66"/>
              </a:cxn>
              <a:cxn ang="f47">
                <a:pos x="f62" y="f66"/>
              </a:cxn>
              <a:cxn ang="f47">
                <a:pos x="f65" y="f67"/>
              </a:cxn>
              <a:cxn ang="f47">
                <a:pos x="f65" y="f68"/>
              </a:cxn>
              <a:cxn ang="f47">
                <a:pos x="f69" y="f70"/>
              </a:cxn>
              <a:cxn ang="f47">
                <a:pos x="f71" y="f70"/>
              </a:cxn>
              <a:cxn ang="f47">
                <a:pos x="f71" y="f63"/>
              </a:cxn>
            </a:cxnLst>
            <a:rect l="f58" t="f61" r="f59" b="f60"/>
            <a:pathLst>
              <a:path w="6862744" h="11591639">
                <a:moveTo>
                  <a:pt x="f6" y="f7"/>
                </a:moveTo>
                <a:lnTo>
                  <a:pt x="f6" y="f8"/>
                </a:lnTo>
                <a:lnTo>
                  <a:pt x="f9" y="f8"/>
                </a:lnTo>
                <a:lnTo>
                  <a:pt x="f9" y="f10"/>
                </a:lnTo>
                <a:lnTo>
                  <a:pt x="f6" y="f10"/>
                </a:lnTo>
                <a:lnTo>
                  <a:pt x="f9" y="f11"/>
                </a:lnTo>
                <a:lnTo>
                  <a:pt x="f9" y="f12"/>
                </a:lnTo>
                <a:lnTo>
                  <a:pt x="f13" y="f5"/>
                </a:lnTo>
                <a:lnTo>
                  <a:pt x="f5" y="f5"/>
                </a:lnTo>
                <a:lnTo>
                  <a:pt x="f5" y="f7"/>
                </a:lnTo>
                <a:close/>
              </a:path>
            </a:pathLst>
          </a:custGeom>
          <a:blipFill>
            <a:blip r:embed="rId2">
              <a:alphaModFix/>
            </a:blip>
            <a:tile/>
          </a:blip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sp>
        <p:nvSpPr>
          <p:cNvPr id="5" name="Freeform: Shape 11">
            <a:extLst>
              <a:ext uri="{FF2B5EF4-FFF2-40B4-BE49-F238E27FC236}">
                <a16:creationId xmlns:a16="http://schemas.microsoft.com/office/drawing/2014/main" id="{1E3B6FA2-3282-2341-499D-A0FB8D6CB592}"/>
              </a:ext>
            </a:extLst>
          </p:cNvPr>
          <p:cNvSpPr/>
          <p:nvPr/>
        </p:nvSpPr>
        <p:spPr>
          <a:xfrm rot="16199987" flipV="1">
            <a:off x="2664626" y="-2664663"/>
            <a:ext cx="6862745" cy="12191996"/>
          </a:xfrm>
          <a:custGeom>
            <a:avLst/>
            <a:gdLst>
              <a:gd name="f0" fmla="val 10800000"/>
              <a:gd name="f1" fmla="val 5400000"/>
              <a:gd name="f2" fmla="val 180"/>
              <a:gd name="f3" fmla="val w"/>
              <a:gd name="f4" fmla="val h"/>
              <a:gd name="f5" fmla="val 0"/>
              <a:gd name="f6" fmla="val 6849744"/>
              <a:gd name="f7" fmla="val 12192000"/>
              <a:gd name="f8" fmla="val 5840584"/>
              <a:gd name="f9" fmla="val 4137803"/>
              <a:gd name="f10" fmla="val 5840583"/>
              <a:gd name="f11" fmla="val 3119513"/>
              <a:gd name="f12" fmla="val 1967559"/>
              <a:gd name="f13" fmla="val 2170243"/>
              <a:gd name="f14" fmla="+- 0 0 -90"/>
              <a:gd name="f15" fmla="*/ f3 1 6849744"/>
              <a:gd name="f16" fmla="*/ f4 1 12192000"/>
              <a:gd name="f17" fmla="+- f7 0 f5"/>
              <a:gd name="f18" fmla="+- f6 0 f5"/>
              <a:gd name="f19" fmla="*/ f14 f0 1"/>
              <a:gd name="f20" fmla="*/ f18 1 6849744"/>
              <a:gd name="f21" fmla="*/ f17 1 12192000"/>
              <a:gd name="f22" fmla="*/ 6849744 f18 1"/>
              <a:gd name="f23" fmla="*/ 12192000 f17 1"/>
              <a:gd name="f24" fmla="*/ 5840584 f17 1"/>
              <a:gd name="f25" fmla="*/ 4137803 f18 1"/>
              <a:gd name="f26" fmla="*/ 5840583 f17 1"/>
              <a:gd name="f27" fmla="*/ 3119513 f17 1"/>
              <a:gd name="f28" fmla="*/ 1967559 f17 1"/>
              <a:gd name="f29" fmla="*/ 2170243 f18 1"/>
              <a:gd name="f30" fmla="*/ 0 f17 1"/>
              <a:gd name="f31" fmla="*/ 0 f18 1"/>
              <a:gd name="f32" fmla="*/ f19 1 f2"/>
              <a:gd name="f33" fmla="*/ f22 1 6849744"/>
              <a:gd name="f34" fmla="*/ f23 1 12192000"/>
              <a:gd name="f35" fmla="*/ f24 1 12192000"/>
              <a:gd name="f36" fmla="*/ f25 1 6849744"/>
              <a:gd name="f37" fmla="*/ f26 1 12192000"/>
              <a:gd name="f38" fmla="*/ f27 1 12192000"/>
              <a:gd name="f39" fmla="*/ f28 1 12192000"/>
              <a:gd name="f40" fmla="*/ f29 1 6849744"/>
              <a:gd name="f41" fmla="*/ f30 1 12192000"/>
              <a:gd name="f42" fmla="*/ f31 1 6849744"/>
              <a:gd name="f43" fmla="*/ f5 1 f20"/>
              <a:gd name="f44" fmla="*/ f6 1 f20"/>
              <a:gd name="f45" fmla="*/ f5 1 f21"/>
              <a:gd name="f46" fmla="*/ f7 1 f21"/>
              <a:gd name="f47" fmla="+- f32 0 f1"/>
              <a:gd name="f48" fmla="*/ f33 1 f20"/>
              <a:gd name="f49" fmla="*/ f34 1 f21"/>
              <a:gd name="f50" fmla="*/ f35 1 f21"/>
              <a:gd name="f51" fmla="*/ f36 1 f20"/>
              <a:gd name="f52" fmla="*/ f37 1 f21"/>
              <a:gd name="f53" fmla="*/ f38 1 f21"/>
              <a:gd name="f54" fmla="*/ f39 1 f21"/>
              <a:gd name="f55" fmla="*/ f40 1 f20"/>
              <a:gd name="f56" fmla="*/ f41 1 f21"/>
              <a:gd name="f57" fmla="*/ f42 1 f20"/>
              <a:gd name="f58" fmla="*/ f43 f15 1"/>
              <a:gd name="f59" fmla="*/ f44 f15 1"/>
              <a:gd name="f60" fmla="*/ f46 f16 1"/>
              <a:gd name="f61" fmla="*/ f45 f16 1"/>
              <a:gd name="f62" fmla="*/ f48 f15 1"/>
              <a:gd name="f63" fmla="*/ f49 f16 1"/>
              <a:gd name="f64" fmla="*/ f50 f16 1"/>
              <a:gd name="f65" fmla="*/ f51 f15 1"/>
              <a:gd name="f66" fmla="*/ f52 f16 1"/>
              <a:gd name="f67" fmla="*/ f53 f16 1"/>
              <a:gd name="f68" fmla="*/ f54 f16 1"/>
              <a:gd name="f69" fmla="*/ f55 f15 1"/>
              <a:gd name="f70" fmla="*/ f56 f16 1"/>
              <a:gd name="f71" fmla="*/ f57 f15 1"/>
            </a:gdLst>
            <a:ahLst/>
            <a:cxnLst>
              <a:cxn ang="3cd4">
                <a:pos x="hc" y="t"/>
              </a:cxn>
              <a:cxn ang="0">
                <a:pos x="r" y="vc"/>
              </a:cxn>
              <a:cxn ang="cd4">
                <a:pos x="hc" y="b"/>
              </a:cxn>
              <a:cxn ang="cd2">
                <a:pos x="l" y="vc"/>
              </a:cxn>
              <a:cxn ang="f47">
                <a:pos x="f62" y="f63"/>
              </a:cxn>
              <a:cxn ang="f47">
                <a:pos x="f62" y="f64"/>
              </a:cxn>
              <a:cxn ang="f47">
                <a:pos x="f65" y="f64"/>
              </a:cxn>
              <a:cxn ang="f47">
                <a:pos x="f65" y="f66"/>
              </a:cxn>
              <a:cxn ang="f47">
                <a:pos x="f62" y="f66"/>
              </a:cxn>
              <a:cxn ang="f47">
                <a:pos x="f65" y="f67"/>
              </a:cxn>
              <a:cxn ang="f47">
                <a:pos x="f65" y="f68"/>
              </a:cxn>
              <a:cxn ang="f47">
                <a:pos x="f69" y="f70"/>
              </a:cxn>
              <a:cxn ang="f47">
                <a:pos x="f71" y="f70"/>
              </a:cxn>
              <a:cxn ang="f47">
                <a:pos x="f71" y="f63"/>
              </a:cxn>
            </a:cxnLst>
            <a:rect l="f58" t="f61" r="f59" b="f60"/>
            <a:pathLst>
              <a:path w="6849744" h="12192000">
                <a:moveTo>
                  <a:pt x="f6" y="f7"/>
                </a:moveTo>
                <a:lnTo>
                  <a:pt x="f6" y="f8"/>
                </a:lnTo>
                <a:lnTo>
                  <a:pt x="f9" y="f8"/>
                </a:lnTo>
                <a:lnTo>
                  <a:pt x="f9" y="f10"/>
                </a:lnTo>
                <a:lnTo>
                  <a:pt x="f6" y="f10"/>
                </a:lnTo>
                <a:lnTo>
                  <a:pt x="f9" y="f11"/>
                </a:lnTo>
                <a:lnTo>
                  <a:pt x="f9" y="f12"/>
                </a:lnTo>
                <a:lnTo>
                  <a:pt x="f13" y="f5"/>
                </a:lnTo>
                <a:lnTo>
                  <a:pt x="f5" y="f5"/>
                </a:lnTo>
                <a:lnTo>
                  <a:pt x="f5" y="f7"/>
                </a:lnTo>
                <a:close/>
              </a:path>
            </a:pathLst>
          </a:custGeom>
          <a:blipFill>
            <a:blip r:embed="rId3">
              <a:alphaModFix/>
            </a:blip>
            <a:tile/>
          </a:blip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sp>
        <p:nvSpPr>
          <p:cNvPr id="6" name="Freeform: Shape 7">
            <a:extLst>
              <a:ext uri="{FF2B5EF4-FFF2-40B4-BE49-F238E27FC236}">
                <a16:creationId xmlns:a16="http://schemas.microsoft.com/office/drawing/2014/main" id="{8B72BEB5-2940-ADDC-13A7-D2B3C64E0BB5}"/>
              </a:ext>
            </a:extLst>
          </p:cNvPr>
          <p:cNvSpPr/>
          <p:nvPr/>
        </p:nvSpPr>
        <p:spPr>
          <a:xfrm rot="16199987" flipV="1">
            <a:off x="2664626" y="-2664663"/>
            <a:ext cx="6862745" cy="12191996"/>
          </a:xfrm>
          <a:custGeom>
            <a:avLst/>
            <a:gdLst>
              <a:gd name="f0" fmla="val 10800000"/>
              <a:gd name="f1" fmla="val 5400000"/>
              <a:gd name="f2" fmla="val 180"/>
              <a:gd name="f3" fmla="val w"/>
              <a:gd name="f4" fmla="val h"/>
              <a:gd name="f5" fmla="val 0"/>
              <a:gd name="f6" fmla="val 6849744"/>
              <a:gd name="f7" fmla="val 12192000"/>
              <a:gd name="f8" fmla="val 5840584"/>
              <a:gd name="f9" fmla="val 4137803"/>
              <a:gd name="f10" fmla="val 5840583"/>
              <a:gd name="f11" fmla="val 3119513"/>
              <a:gd name="f12" fmla="val 1967559"/>
              <a:gd name="f13" fmla="val 2170243"/>
              <a:gd name="f14" fmla="+- 0 0 -90"/>
              <a:gd name="f15" fmla="*/ f3 1 6849744"/>
              <a:gd name="f16" fmla="*/ f4 1 12192000"/>
              <a:gd name="f17" fmla="+- f7 0 f5"/>
              <a:gd name="f18" fmla="+- f6 0 f5"/>
              <a:gd name="f19" fmla="*/ f14 f0 1"/>
              <a:gd name="f20" fmla="*/ f18 1 6849744"/>
              <a:gd name="f21" fmla="*/ f17 1 12192000"/>
              <a:gd name="f22" fmla="*/ 6849744 f18 1"/>
              <a:gd name="f23" fmla="*/ 12192000 f17 1"/>
              <a:gd name="f24" fmla="*/ 5840584 f17 1"/>
              <a:gd name="f25" fmla="*/ 4137803 f18 1"/>
              <a:gd name="f26" fmla="*/ 5840583 f17 1"/>
              <a:gd name="f27" fmla="*/ 3119513 f17 1"/>
              <a:gd name="f28" fmla="*/ 1967559 f17 1"/>
              <a:gd name="f29" fmla="*/ 2170243 f18 1"/>
              <a:gd name="f30" fmla="*/ 0 f17 1"/>
              <a:gd name="f31" fmla="*/ 0 f18 1"/>
              <a:gd name="f32" fmla="*/ f19 1 f2"/>
              <a:gd name="f33" fmla="*/ f22 1 6849744"/>
              <a:gd name="f34" fmla="*/ f23 1 12192000"/>
              <a:gd name="f35" fmla="*/ f24 1 12192000"/>
              <a:gd name="f36" fmla="*/ f25 1 6849744"/>
              <a:gd name="f37" fmla="*/ f26 1 12192000"/>
              <a:gd name="f38" fmla="*/ f27 1 12192000"/>
              <a:gd name="f39" fmla="*/ f28 1 12192000"/>
              <a:gd name="f40" fmla="*/ f29 1 6849744"/>
              <a:gd name="f41" fmla="*/ f30 1 12192000"/>
              <a:gd name="f42" fmla="*/ f31 1 6849744"/>
              <a:gd name="f43" fmla="*/ f5 1 f20"/>
              <a:gd name="f44" fmla="*/ f6 1 f20"/>
              <a:gd name="f45" fmla="*/ f5 1 f21"/>
              <a:gd name="f46" fmla="*/ f7 1 f21"/>
              <a:gd name="f47" fmla="+- f32 0 f1"/>
              <a:gd name="f48" fmla="*/ f33 1 f20"/>
              <a:gd name="f49" fmla="*/ f34 1 f21"/>
              <a:gd name="f50" fmla="*/ f35 1 f21"/>
              <a:gd name="f51" fmla="*/ f36 1 f20"/>
              <a:gd name="f52" fmla="*/ f37 1 f21"/>
              <a:gd name="f53" fmla="*/ f38 1 f21"/>
              <a:gd name="f54" fmla="*/ f39 1 f21"/>
              <a:gd name="f55" fmla="*/ f40 1 f20"/>
              <a:gd name="f56" fmla="*/ f41 1 f21"/>
              <a:gd name="f57" fmla="*/ f42 1 f20"/>
              <a:gd name="f58" fmla="*/ f43 f15 1"/>
              <a:gd name="f59" fmla="*/ f44 f15 1"/>
              <a:gd name="f60" fmla="*/ f46 f16 1"/>
              <a:gd name="f61" fmla="*/ f45 f16 1"/>
              <a:gd name="f62" fmla="*/ f48 f15 1"/>
              <a:gd name="f63" fmla="*/ f49 f16 1"/>
              <a:gd name="f64" fmla="*/ f50 f16 1"/>
              <a:gd name="f65" fmla="*/ f51 f15 1"/>
              <a:gd name="f66" fmla="*/ f52 f16 1"/>
              <a:gd name="f67" fmla="*/ f53 f16 1"/>
              <a:gd name="f68" fmla="*/ f54 f16 1"/>
              <a:gd name="f69" fmla="*/ f55 f15 1"/>
              <a:gd name="f70" fmla="*/ f56 f16 1"/>
              <a:gd name="f71" fmla="*/ f57 f15 1"/>
            </a:gdLst>
            <a:ahLst/>
            <a:cxnLst>
              <a:cxn ang="3cd4">
                <a:pos x="hc" y="t"/>
              </a:cxn>
              <a:cxn ang="0">
                <a:pos x="r" y="vc"/>
              </a:cxn>
              <a:cxn ang="cd4">
                <a:pos x="hc" y="b"/>
              </a:cxn>
              <a:cxn ang="cd2">
                <a:pos x="l" y="vc"/>
              </a:cxn>
              <a:cxn ang="f47">
                <a:pos x="f62" y="f63"/>
              </a:cxn>
              <a:cxn ang="f47">
                <a:pos x="f62" y="f64"/>
              </a:cxn>
              <a:cxn ang="f47">
                <a:pos x="f65" y="f64"/>
              </a:cxn>
              <a:cxn ang="f47">
                <a:pos x="f65" y="f66"/>
              </a:cxn>
              <a:cxn ang="f47">
                <a:pos x="f62" y="f66"/>
              </a:cxn>
              <a:cxn ang="f47">
                <a:pos x="f65" y="f67"/>
              </a:cxn>
              <a:cxn ang="f47">
                <a:pos x="f65" y="f68"/>
              </a:cxn>
              <a:cxn ang="f47">
                <a:pos x="f69" y="f70"/>
              </a:cxn>
              <a:cxn ang="f47">
                <a:pos x="f71" y="f70"/>
              </a:cxn>
              <a:cxn ang="f47">
                <a:pos x="f71" y="f63"/>
              </a:cxn>
            </a:cxnLst>
            <a:rect l="f58" t="f61" r="f59" b="f60"/>
            <a:pathLst>
              <a:path w="6849744" h="12192000">
                <a:moveTo>
                  <a:pt x="f6" y="f7"/>
                </a:moveTo>
                <a:lnTo>
                  <a:pt x="f6" y="f8"/>
                </a:lnTo>
                <a:lnTo>
                  <a:pt x="f9" y="f8"/>
                </a:lnTo>
                <a:lnTo>
                  <a:pt x="f9" y="f10"/>
                </a:lnTo>
                <a:lnTo>
                  <a:pt x="f6" y="f10"/>
                </a:lnTo>
                <a:lnTo>
                  <a:pt x="f9" y="f11"/>
                </a:lnTo>
                <a:lnTo>
                  <a:pt x="f9" y="f12"/>
                </a:lnTo>
                <a:lnTo>
                  <a:pt x="f13" y="f5"/>
                </a:lnTo>
                <a:lnTo>
                  <a:pt x="f5" y="f5"/>
                </a:lnTo>
                <a:lnTo>
                  <a:pt x="f5" y="f7"/>
                </a:lnTo>
                <a:close/>
              </a:path>
            </a:pathLst>
          </a:custGeom>
          <a:solidFill>
            <a:srgbClr val="003352">
              <a:alpha val="90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sp>
        <p:nvSpPr>
          <p:cNvPr id="7" name="Title 1">
            <a:extLst>
              <a:ext uri="{FF2B5EF4-FFF2-40B4-BE49-F238E27FC236}">
                <a16:creationId xmlns:a16="http://schemas.microsoft.com/office/drawing/2014/main" id="{8D199CF1-7B39-2142-E29F-CAA869836E95}"/>
              </a:ext>
            </a:extLst>
          </p:cNvPr>
          <p:cNvSpPr txBox="1">
            <a:spLocks noGrp="1"/>
          </p:cNvSpPr>
          <p:nvPr>
            <p:ph type="title"/>
          </p:nvPr>
        </p:nvSpPr>
        <p:spPr>
          <a:xfrm>
            <a:off x="444498" y="542925"/>
            <a:ext cx="11214101" cy="535527"/>
          </a:xfrm>
        </p:spPr>
        <p:txBody>
          <a:bodyPr anchor="t">
            <a:spAutoFit/>
          </a:bodyPr>
          <a:lstStyle>
            <a:lvl1pPr>
              <a:defRPr sz="3200" b="1" spc="-70">
                <a:solidFill>
                  <a:srgbClr val="FFFFFF"/>
                </a:solidFill>
              </a:defRPr>
            </a:lvl1pPr>
          </a:lstStyle>
          <a:p>
            <a:pPr lvl="0"/>
            <a:r>
              <a:rPr lang="en-US"/>
              <a:t>Click to edit Master title style</a:t>
            </a:r>
          </a:p>
        </p:txBody>
      </p:sp>
      <p:grpSp>
        <p:nvGrpSpPr>
          <p:cNvPr id="8" name="Group 14">
            <a:extLst>
              <a:ext uri="{FF2B5EF4-FFF2-40B4-BE49-F238E27FC236}">
                <a16:creationId xmlns:a16="http://schemas.microsoft.com/office/drawing/2014/main" id="{1A468AA2-B26B-0AC9-0B49-249D44618076}"/>
              </a:ext>
            </a:extLst>
          </p:cNvPr>
          <p:cNvGrpSpPr/>
          <p:nvPr/>
        </p:nvGrpSpPr>
        <p:grpSpPr>
          <a:xfrm>
            <a:off x="444503" y="-267763"/>
            <a:ext cx="645306" cy="535527"/>
            <a:chOff x="444503" y="-267763"/>
            <a:chExt cx="645306" cy="535527"/>
          </a:xfrm>
        </p:grpSpPr>
        <p:sp>
          <p:nvSpPr>
            <p:cNvPr id="9" name="Freeform: Shape 15">
              <a:extLst>
                <a:ext uri="{FF2B5EF4-FFF2-40B4-BE49-F238E27FC236}">
                  <a16:creationId xmlns:a16="http://schemas.microsoft.com/office/drawing/2014/main" id="{9D65CB6E-24E4-7888-78A2-872BBD55FE53}"/>
                </a:ext>
              </a:extLst>
            </p:cNvPr>
            <p:cNvSpPr/>
            <p:nvPr/>
          </p:nvSpPr>
          <p:spPr>
            <a:xfrm rot="18900010">
              <a:off x="554282" y="-267763"/>
              <a:ext cx="535527" cy="535527"/>
            </a:xfrm>
            <a:custGeom>
              <a:avLst/>
              <a:gdLst>
                <a:gd name="f0" fmla="val 10800000"/>
                <a:gd name="f1" fmla="val 5400000"/>
                <a:gd name="f2" fmla="val 180"/>
                <a:gd name="f3" fmla="val w"/>
                <a:gd name="f4" fmla="val h"/>
                <a:gd name="f5" fmla="val 0"/>
                <a:gd name="f6" fmla="val 754341"/>
                <a:gd name="f7" fmla="+- 0 0 -90"/>
                <a:gd name="f8" fmla="*/ f3 1 754341"/>
                <a:gd name="f9" fmla="*/ f4 1 754341"/>
                <a:gd name="f10" fmla="+- f6 0 f5"/>
                <a:gd name="f11" fmla="*/ f7 f0 1"/>
                <a:gd name="f12" fmla="*/ f10 1 754341"/>
                <a:gd name="f13" fmla="*/ 754341 f10 1"/>
                <a:gd name="f14" fmla="*/ 0 f10 1"/>
                <a:gd name="f15" fmla="*/ f11 1 f2"/>
                <a:gd name="f16" fmla="*/ f13 1 754341"/>
                <a:gd name="f17" fmla="*/ f14 1 754341"/>
                <a:gd name="f18" fmla="*/ f5 1 f12"/>
                <a:gd name="f19" fmla="*/ f6 1 f12"/>
                <a:gd name="f20" fmla="+- f15 0 f1"/>
                <a:gd name="f21" fmla="*/ f16 1 f12"/>
                <a:gd name="f22" fmla="*/ f17 1 f12"/>
                <a:gd name="f23" fmla="*/ f18 f8 1"/>
                <a:gd name="f24" fmla="*/ f19 f8 1"/>
                <a:gd name="f25" fmla="*/ f19 f9 1"/>
                <a:gd name="f26" fmla="*/ f18 f9 1"/>
                <a:gd name="f27" fmla="*/ f21 f8 1"/>
                <a:gd name="f28" fmla="*/ f21 f9 1"/>
                <a:gd name="f29" fmla="*/ f22 f8 1"/>
                <a:gd name="f30" fmla="*/ f22 f9 1"/>
              </a:gdLst>
              <a:ahLst/>
              <a:cxnLst>
                <a:cxn ang="3cd4">
                  <a:pos x="hc" y="t"/>
                </a:cxn>
                <a:cxn ang="0">
                  <a:pos x="r" y="vc"/>
                </a:cxn>
                <a:cxn ang="cd4">
                  <a:pos x="hc" y="b"/>
                </a:cxn>
                <a:cxn ang="cd2">
                  <a:pos x="l" y="vc"/>
                </a:cxn>
                <a:cxn ang="f20">
                  <a:pos x="f27" y="f28"/>
                </a:cxn>
                <a:cxn ang="f20">
                  <a:pos x="f29" y="f28"/>
                </a:cxn>
                <a:cxn ang="f20">
                  <a:pos x="f29" y="f30"/>
                </a:cxn>
              </a:cxnLst>
              <a:rect l="f23" t="f26" r="f24" b="f25"/>
              <a:pathLst>
                <a:path w="754341" h="754341">
                  <a:moveTo>
                    <a:pt x="f6" y="f6"/>
                  </a:moveTo>
                  <a:lnTo>
                    <a:pt x="f5" y="f6"/>
                  </a:lnTo>
                  <a:lnTo>
                    <a:pt x="f5" y="f5"/>
                  </a:lnTo>
                  <a:close/>
                </a:path>
              </a:pathLst>
            </a:custGeom>
            <a:solidFill>
              <a:srgbClr val="003352"/>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sp>
          <p:nvSpPr>
            <p:cNvPr id="10" name="Freeform: Shape 16">
              <a:extLst>
                <a:ext uri="{FF2B5EF4-FFF2-40B4-BE49-F238E27FC236}">
                  <a16:creationId xmlns:a16="http://schemas.microsoft.com/office/drawing/2014/main" id="{0C098F17-45D0-9E8C-3810-748960AC5E2E}"/>
                </a:ext>
              </a:extLst>
            </p:cNvPr>
            <p:cNvSpPr/>
            <p:nvPr/>
          </p:nvSpPr>
          <p:spPr>
            <a:xfrm rot="2699990" flipH="1">
              <a:off x="444503" y="-258910"/>
              <a:ext cx="517870" cy="517870"/>
            </a:xfrm>
            <a:custGeom>
              <a:avLst/>
              <a:gdLst>
                <a:gd name="f0" fmla="val 10800000"/>
                <a:gd name="f1" fmla="val 5400000"/>
                <a:gd name="f2" fmla="val 180"/>
                <a:gd name="f3" fmla="val w"/>
                <a:gd name="f4" fmla="val h"/>
                <a:gd name="f5" fmla="val 0"/>
                <a:gd name="f6" fmla="val 754341"/>
                <a:gd name="f7" fmla="+- 0 0 -90"/>
                <a:gd name="f8" fmla="*/ f3 1 754341"/>
                <a:gd name="f9" fmla="*/ f4 1 754341"/>
                <a:gd name="f10" fmla="+- f6 0 f5"/>
                <a:gd name="f11" fmla="*/ f7 f0 1"/>
                <a:gd name="f12" fmla="*/ f10 1 754341"/>
                <a:gd name="f13" fmla="*/ 754341 f10 1"/>
                <a:gd name="f14" fmla="*/ 0 f10 1"/>
                <a:gd name="f15" fmla="*/ f11 1 f2"/>
                <a:gd name="f16" fmla="*/ f13 1 754341"/>
                <a:gd name="f17" fmla="*/ f14 1 754341"/>
                <a:gd name="f18" fmla="*/ f5 1 f12"/>
                <a:gd name="f19" fmla="*/ f6 1 f12"/>
                <a:gd name="f20" fmla="+- f15 0 f1"/>
                <a:gd name="f21" fmla="*/ f16 1 f12"/>
                <a:gd name="f22" fmla="*/ f17 1 f12"/>
                <a:gd name="f23" fmla="*/ f18 f8 1"/>
                <a:gd name="f24" fmla="*/ f19 f8 1"/>
                <a:gd name="f25" fmla="*/ f19 f9 1"/>
                <a:gd name="f26" fmla="*/ f18 f9 1"/>
                <a:gd name="f27" fmla="*/ f21 f8 1"/>
                <a:gd name="f28" fmla="*/ f21 f9 1"/>
                <a:gd name="f29" fmla="*/ f22 f8 1"/>
                <a:gd name="f30" fmla="*/ f22 f9 1"/>
              </a:gdLst>
              <a:ahLst/>
              <a:cxnLst>
                <a:cxn ang="3cd4">
                  <a:pos x="hc" y="t"/>
                </a:cxn>
                <a:cxn ang="0">
                  <a:pos x="r" y="vc"/>
                </a:cxn>
                <a:cxn ang="cd4">
                  <a:pos x="hc" y="b"/>
                </a:cxn>
                <a:cxn ang="cd2">
                  <a:pos x="l" y="vc"/>
                </a:cxn>
                <a:cxn ang="f20">
                  <a:pos x="f27" y="f28"/>
                </a:cxn>
                <a:cxn ang="f20">
                  <a:pos x="f29" y="f28"/>
                </a:cxn>
                <a:cxn ang="f20">
                  <a:pos x="f29" y="f30"/>
                </a:cxn>
              </a:cxnLst>
              <a:rect l="f23" t="f26" r="f24" b="f25"/>
              <a:pathLst>
                <a:path w="754341" h="754341">
                  <a:moveTo>
                    <a:pt x="f6" y="f6"/>
                  </a:moveTo>
                  <a:lnTo>
                    <a:pt x="f5" y="f6"/>
                  </a:lnTo>
                  <a:lnTo>
                    <a:pt x="f5" y="f5"/>
                  </a:lnTo>
                  <a:close/>
                </a:path>
              </a:pathLst>
            </a:custGeom>
            <a:blipFill>
              <a:blip r:embed="rId4">
                <a:alphaModFix/>
              </a:blip>
              <a:tile/>
            </a:blip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grpSp>
      <p:grpSp>
        <p:nvGrpSpPr>
          <p:cNvPr id="11" name="Group 5">
            <a:extLst>
              <a:ext uri="{FF2B5EF4-FFF2-40B4-BE49-F238E27FC236}">
                <a16:creationId xmlns:a16="http://schemas.microsoft.com/office/drawing/2014/main" id="{FD1F7695-1390-1488-714F-FBFC2B808D72}"/>
              </a:ext>
            </a:extLst>
          </p:cNvPr>
          <p:cNvGrpSpPr/>
          <p:nvPr/>
        </p:nvGrpSpPr>
        <p:grpSpPr>
          <a:xfrm>
            <a:off x="0" y="1357408"/>
            <a:ext cx="12191996" cy="4846320"/>
            <a:chOff x="0" y="1357408"/>
            <a:chExt cx="12191996" cy="4846320"/>
          </a:xfrm>
        </p:grpSpPr>
        <p:sp>
          <p:nvSpPr>
            <p:cNvPr id="12" name="Rectangle: Single Corner Snipped 18">
              <a:extLst>
                <a:ext uri="{FF2B5EF4-FFF2-40B4-BE49-F238E27FC236}">
                  <a16:creationId xmlns:a16="http://schemas.microsoft.com/office/drawing/2014/main" id="{402D3A65-6E8A-C478-C1CD-CCEF2AFBB3D3}"/>
                </a:ext>
              </a:extLst>
            </p:cNvPr>
            <p:cNvSpPr/>
            <p:nvPr/>
          </p:nvSpPr>
          <p:spPr>
            <a:xfrm flipV="1">
              <a:off x="0" y="1357408"/>
              <a:ext cx="12191996" cy="4846320"/>
            </a:xfrm>
            <a:custGeom>
              <a:avLst/>
              <a:gdLst>
                <a:gd name="f0" fmla="val w"/>
                <a:gd name="f1" fmla="val h"/>
                <a:gd name="f2" fmla="val ss"/>
                <a:gd name="f3" fmla="val 0"/>
                <a:gd name="f4" fmla="abs f0"/>
                <a:gd name="f5" fmla="abs f1"/>
                <a:gd name="f6" fmla="abs f2"/>
                <a:gd name="f7" fmla="?: f4 f0 1"/>
                <a:gd name="f8" fmla="?: f5 f1 1"/>
                <a:gd name="f9" fmla="?: f6 f2 1"/>
                <a:gd name="f10" fmla="*/ f7 1 21600"/>
                <a:gd name="f11" fmla="*/ f8 1 21600"/>
                <a:gd name="f12" fmla="*/ 21600 f7 1"/>
                <a:gd name="f13" fmla="*/ 21600 f8 1"/>
                <a:gd name="f14" fmla="min f11 f10"/>
                <a:gd name="f15" fmla="*/ f12 1 f9"/>
                <a:gd name="f16" fmla="*/ f13 1 f9"/>
                <a:gd name="f17" fmla="val f15"/>
                <a:gd name="f18" fmla="val f16"/>
                <a:gd name="f19" fmla="*/ f3 f14 1"/>
                <a:gd name="f20" fmla="+- f18 0 f3"/>
                <a:gd name="f21" fmla="+- f17 0 f3"/>
                <a:gd name="f22" fmla="*/ f18 f14 1"/>
                <a:gd name="f23" fmla="*/ f17 f14 1"/>
                <a:gd name="f24" fmla="min f21 f20"/>
                <a:gd name="f25" fmla="*/ f24 f3 1"/>
                <a:gd name="f26" fmla="*/ f25 1 100000"/>
                <a:gd name="f27" fmla="+- f17 0 f26"/>
                <a:gd name="f28" fmla="*/ f26 1 2"/>
                <a:gd name="f29" fmla="*/ f26 f14 1"/>
                <a:gd name="f30" fmla="+- f27 f17 0"/>
                <a:gd name="f31" fmla="*/ f28 f14 1"/>
                <a:gd name="f32" fmla="*/ f27 f14 1"/>
                <a:gd name="f33" fmla="*/ f30 1 2"/>
                <a:gd name="f34" fmla="*/ f33 f14 1"/>
              </a:gdLst>
              <a:ahLst/>
              <a:cxnLst>
                <a:cxn ang="3cd4">
                  <a:pos x="hc" y="t"/>
                </a:cxn>
                <a:cxn ang="0">
                  <a:pos x="r" y="vc"/>
                </a:cxn>
                <a:cxn ang="cd4">
                  <a:pos x="hc" y="b"/>
                </a:cxn>
                <a:cxn ang="cd2">
                  <a:pos x="l" y="vc"/>
                </a:cxn>
              </a:cxnLst>
              <a:rect l="f19" t="f31" r="f34" b="f22"/>
              <a:pathLst>
                <a:path>
                  <a:moveTo>
                    <a:pt x="f19" y="f19"/>
                  </a:moveTo>
                  <a:lnTo>
                    <a:pt x="f32" y="f19"/>
                  </a:lnTo>
                  <a:lnTo>
                    <a:pt x="f23" y="f29"/>
                  </a:lnTo>
                  <a:lnTo>
                    <a:pt x="f23" y="f22"/>
                  </a:lnTo>
                  <a:lnTo>
                    <a:pt x="f19" y="f22"/>
                  </a:lnTo>
                  <a:close/>
                </a:path>
              </a:pathLst>
            </a:custGeom>
            <a:blipFill>
              <a:blip r:embed="rId5">
                <a:alphaModFix/>
              </a:blip>
              <a:tile/>
            </a:blip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sp>
          <p:nvSpPr>
            <p:cNvPr id="13" name="Rectangle: Single Corner Snipped 2">
              <a:extLst>
                <a:ext uri="{FF2B5EF4-FFF2-40B4-BE49-F238E27FC236}">
                  <a16:creationId xmlns:a16="http://schemas.microsoft.com/office/drawing/2014/main" id="{4718939D-BEE0-DDFD-2CCF-6150ADEDAF11}"/>
                </a:ext>
              </a:extLst>
            </p:cNvPr>
            <p:cNvSpPr/>
            <p:nvPr/>
          </p:nvSpPr>
          <p:spPr>
            <a:xfrm flipV="1">
              <a:off x="0" y="1357408"/>
              <a:ext cx="12191996" cy="4846320"/>
            </a:xfrm>
            <a:custGeom>
              <a:avLst/>
              <a:gdLst>
                <a:gd name="f0" fmla="val w"/>
                <a:gd name="f1" fmla="val h"/>
                <a:gd name="f2" fmla="val ss"/>
                <a:gd name="f3" fmla="val 0"/>
                <a:gd name="f4" fmla="val 19670"/>
                <a:gd name="f5" fmla="abs f0"/>
                <a:gd name="f6" fmla="abs f1"/>
                <a:gd name="f7" fmla="abs f2"/>
                <a:gd name="f8" fmla="?: f5 f0 1"/>
                <a:gd name="f9" fmla="?: f6 f1 1"/>
                <a:gd name="f10" fmla="?: f7 f2 1"/>
                <a:gd name="f11" fmla="*/ f8 1 21600"/>
                <a:gd name="f12" fmla="*/ f9 1 21600"/>
                <a:gd name="f13" fmla="*/ 21600 f8 1"/>
                <a:gd name="f14" fmla="*/ 21600 f9 1"/>
                <a:gd name="f15" fmla="min f12 f11"/>
                <a:gd name="f16" fmla="*/ f13 1 f10"/>
                <a:gd name="f17" fmla="*/ f14 1 f10"/>
                <a:gd name="f18" fmla="val f16"/>
                <a:gd name="f19" fmla="val f17"/>
                <a:gd name="f20" fmla="*/ f3 f15 1"/>
                <a:gd name="f21" fmla="+- f19 0 f3"/>
                <a:gd name="f22" fmla="+- f18 0 f3"/>
                <a:gd name="f23" fmla="*/ f19 f15 1"/>
                <a:gd name="f24" fmla="*/ f18 f15 1"/>
                <a:gd name="f25" fmla="min f22 f21"/>
                <a:gd name="f26" fmla="*/ f25 f4 1"/>
                <a:gd name="f27" fmla="*/ f26 1 100000"/>
                <a:gd name="f28" fmla="+- f18 0 f27"/>
                <a:gd name="f29" fmla="*/ f27 1 2"/>
                <a:gd name="f30" fmla="*/ f27 f15 1"/>
                <a:gd name="f31" fmla="+- f28 f18 0"/>
                <a:gd name="f32" fmla="*/ f29 f15 1"/>
                <a:gd name="f33" fmla="*/ f28 f15 1"/>
                <a:gd name="f34" fmla="*/ f31 1 2"/>
                <a:gd name="f35" fmla="*/ f34 f15 1"/>
              </a:gdLst>
              <a:ahLst/>
              <a:cxnLst>
                <a:cxn ang="3cd4">
                  <a:pos x="hc" y="t"/>
                </a:cxn>
                <a:cxn ang="0">
                  <a:pos x="r" y="vc"/>
                </a:cxn>
                <a:cxn ang="cd4">
                  <a:pos x="hc" y="b"/>
                </a:cxn>
                <a:cxn ang="cd2">
                  <a:pos x="l" y="vc"/>
                </a:cxn>
              </a:cxnLst>
              <a:rect l="f20" t="f32" r="f35" b="f23"/>
              <a:pathLst>
                <a:path>
                  <a:moveTo>
                    <a:pt x="f20" y="f20"/>
                  </a:moveTo>
                  <a:lnTo>
                    <a:pt x="f33" y="f20"/>
                  </a:lnTo>
                  <a:lnTo>
                    <a:pt x="f24" y="f30"/>
                  </a:lnTo>
                  <a:lnTo>
                    <a:pt x="f24" y="f23"/>
                  </a:lnTo>
                  <a:lnTo>
                    <a:pt x="f20" y="f23"/>
                  </a:lnTo>
                  <a:close/>
                </a:path>
              </a:pathLst>
            </a:custGeom>
            <a:solidFill>
              <a:srgbClr val="003352"/>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grpSp>
      <p:sp>
        <p:nvSpPr>
          <p:cNvPr id="14" name="Picture Placeholder 8">
            <a:extLst>
              <a:ext uri="{FF2B5EF4-FFF2-40B4-BE49-F238E27FC236}">
                <a16:creationId xmlns:a16="http://schemas.microsoft.com/office/drawing/2014/main" id="{C885D68C-C9BF-BA78-C131-3CE8E60E276A}"/>
              </a:ext>
            </a:extLst>
          </p:cNvPr>
          <p:cNvSpPr txBox="1">
            <a:spLocks noGrp="1"/>
          </p:cNvSpPr>
          <p:nvPr>
            <p:ph type="pic" idx="4294967295"/>
          </p:nvPr>
        </p:nvSpPr>
        <p:spPr>
          <a:xfrm>
            <a:off x="978215" y="2096719"/>
            <a:ext cx="1259503" cy="1259503"/>
          </a:xfrm>
          <a:blipFill>
            <a:blip r:embed="rId6"/>
            <a:tile/>
          </a:blipFill>
          <a:ln w="38103">
            <a:solidFill>
              <a:srgbClr val="47C3D3"/>
            </a:solidFill>
            <a:prstDash val="solid"/>
          </a:ln>
        </p:spPr>
        <p:txBody>
          <a:bodyPr/>
          <a:lstStyle>
            <a:lvl1pPr marL="0" indent="0">
              <a:buNone/>
              <a:defRPr/>
            </a:lvl1pPr>
          </a:lstStyle>
          <a:p>
            <a:pPr lvl="0"/>
            <a:r>
              <a:rPr lang="en-US"/>
              <a:t>Click icon to add picture</a:t>
            </a:r>
          </a:p>
        </p:txBody>
      </p:sp>
      <p:sp>
        <p:nvSpPr>
          <p:cNvPr id="15" name="Picture Placeholder 8">
            <a:extLst>
              <a:ext uri="{FF2B5EF4-FFF2-40B4-BE49-F238E27FC236}">
                <a16:creationId xmlns:a16="http://schemas.microsoft.com/office/drawing/2014/main" id="{3E81D2A3-E590-0030-4847-6F281502D75A}"/>
              </a:ext>
            </a:extLst>
          </p:cNvPr>
          <p:cNvSpPr txBox="1">
            <a:spLocks noGrp="1"/>
          </p:cNvSpPr>
          <p:nvPr>
            <p:ph type="pic" idx="4294967295"/>
          </p:nvPr>
        </p:nvSpPr>
        <p:spPr>
          <a:xfrm>
            <a:off x="3222226" y="2096719"/>
            <a:ext cx="1259503" cy="1259503"/>
          </a:xfrm>
          <a:blipFill>
            <a:blip r:embed="rId6"/>
            <a:tile/>
          </a:blipFill>
          <a:ln w="38103">
            <a:solidFill>
              <a:srgbClr val="47C3D3"/>
            </a:solidFill>
            <a:prstDash val="solid"/>
          </a:ln>
        </p:spPr>
        <p:txBody>
          <a:bodyPr/>
          <a:lstStyle>
            <a:lvl1pPr marL="0" indent="0">
              <a:buNone/>
              <a:defRPr/>
            </a:lvl1pPr>
          </a:lstStyle>
          <a:p>
            <a:pPr lvl="0"/>
            <a:r>
              <a:rPr lang="en-US"/>
              <a:t>Click icon to add picture</a:t>
            </a:r>
          </a:p>
        </p:txBody>
      </p:sp>
      <p:sp>
        <p:nvSpPr>
          <p:cNvPr id="16" name="Picture Placeholder 8">
            <a:extLst>
              <a:ext uri="{FF2B5EF4-FFF2-40B4-BE49-F238E27FC236}">
                <a16:creationId xmlns:a16="http://schemas.microsoft.com/office/drawing/2014/main" id="{E9F0246F-DD9B-57A2-253D-D7DFDC7325DD}"/>
              </a:ext>
            </a:extLst>
          </p:cNvPr>
          <p:cNvSpPr txBox="1">
            <a:spLocks noGrp="1"/>
          </p:cNvSpPr>
          <p:nvPr>
            <p:ph type="pic" idx="4294967295"/>
          </p:nvPr>
        </p:nvSpPr>
        <p:spPr>
          <a:xfrm>
            <a:off x="5466246" y="2096719"/>
            <a:ext cx="1259503" cy="1259503"/>
          </a:xfrm>
          <a:blipFill>
            <a:blip r:embed="rId6"/>
            <a:tile/>
          </a:blipFill>
          <a:ln w="38103">
            <a:solidFill>
              <a:srgbClr val="47C3D3"/>
            </a:solidFill>
            <a:prstDash val="solid"/>
          </a:ln>
        </p:spPr>
        <p:txBody>
          <a:bodyPr/>
          <a:lstStyle>
            <a:lvl1pPr marL="0" indent="0">
              <a:buNone/>
              <a:defRPr/>
            </a:lvl1pPr>
          </a:lstStyle>
          <a:p>
            <a:pPr lvl="0"/>
            <a:r>
              <a:rPr lang="en-US"/>
              <a:t>Click icon to add picture</a:t>
            </a:r>
          </a:p>
        </p:txBody>
      </p:sp>
      <p:sp>
        <p:nvSpPr>
          <p:cNvPr id="17" name="Picture Placeholder 8">
            <a:extLst>
              <a:ext uri="{FF2B5EF4-FFF2-40B4-BE49-F238E27FC236}">
                <a16:creationId xmlns:a16="http://schemas.microsoft.com/office/drawing/2014/main" id="{A2F525BC-31E7-B010-7611-4EF8F358BA40}"/>
              </a:ext>
            </a:extLst>
          </p:cNvPr>
          <p:cNvSpPr txBox="1">
            <a:spLocks noGrp="1"/>
          </p:cNvSpPr>
          <p:nvPr>
            <p:ph type="pic" idx="4294967295"/>
          </p:nvPr>
        </p:nvSpPr>
        <p:spPr>
          <a:xfrm>
            <a:off x="7710266" y="2096719"/>
            <a:ext cx="1259503" cy="1259503"/>
          </a:xfrm>
          <a:blipFill>
            <a:blip r:embed="rId6"/>
            <a:tile/>
          </a:blipFill>
          <a:ln w="38103">
            <a:solidFill>
              <a:srgbClr val="47C3D3"/>
            </a:solidFill>
            <a:prstDash val="solid"/>
          </a:ln>
        </p:spPr>
        <p:txBody>
          <a:bodyPr/>
          <a:lstStyle>
            <a:lvl1pPr marL="0" indent="0">
              <a:buNone/>
              <a:defRPr/>
            </a:lvl1pPr>
          </a:lstStyle>
          <a:p>
            <a:pPr lvl="0"/>
            <a:r>
              <a:rPr lang="en-US"/>
              <a:t>Click icon to add picture</a:t>
            </a:r>
          </a:p>
        </p:txBody>
      </p:sp>
      <p:sp>
        <p:nvSpPr>
          <p:cNvPr id="18" name="Picture Placeholder 8">
            <a:extLst>
              <a:ext uri="{FF2B5EF4-FFF2-40B4-BE49-F238E27FC236}">
                <a16:creationId xmlns:a16="http://schemas.microsoft.com/office/drawing/2014/main" id="{B8A72AEC-C69A-328C-3680-A9FC27D40919}"/>
              </a:ext>
            </a:extLst>
          </p:cNvPr>
          <p:cNvSpPr txBox="1">
            <a:spLocks noGrp="1"/>
          </p:cNvSpPr>
          <p:nvPr>
            <p:ph type="pic" idx="4294967295"/>
          </p:nvPr>
        </p:nvSpPr>
        <p:spPr>
          <a:xfrm>
            <a:off x="9954286" y="2096719"/>
            <a:ext cx="1259503" cy="1259503"/>
          </a:xfrm>
          <a:blipFill>
            <a:blip r:embed="rId6"/>
            <a:tile/>
          </a:blipFill>
          <a:ln w="38103">
            <a:solidFill>
              <a:srgbClr val="47C3D3"/>
            </a:solidFill>
            <a:prstDash val="solid"/>
          </a:ln>
        </p:spPr>
        <p:txBody>
          <a:bodyPr/>
          <a:lstStyle>
            <a:lvl1pPr marL="0" indent="0">
              <a:buNone/>
              <a:defRPr/>
            </a:lvl1pPr>
          </a:lstStyle>
          <a:p>
            <a:pPr lvl="0"/>
            <a:r>
              <a:rPr lang="en-US"/>
              <a:t>Click icon to add picture</a:t>
            </a:r>
          </a:p>
        </p:txBody>
      </p:sp>
      <p:sp>
        <p:nvSpPr>
          <p:cNvPr id="19" name="Text Placeholder 22">
            <a:extLst>
              <a:ext uri="{FF2B5EF4-FFF2-40B4-BE49-F238E27FC236}">
                <a16:creationId xmlns:a16="http://schemas.microsoft.com/office/drawing/2014/main" id="{8A235003-DBE6-5B8B-2FF2-11930FBBCD70}"/>
              </a:ext>
            </a:extLst>
          </p:cNvPr>
          <p:cNvSpPr txBox="1">
            <a:spLocks noGrp="1"/>
          </p:cNvSpPr>
          <p:nvPr>
            <p:ph type="body" idx="4294967295"/>
          </p:nvPr>
        </p:nvSpPr>
        <p:spPr>
          <a:xfrm>
            <a:off x="719897" y="4240091"/>
            <a:ext cx="1776139" cy="1463040"/>
          </a:xfrm>
        </p:spPr>
        <p:txBody>
          <a:bodyPr lIns="0" tIns="0" rIns="0" bIns="0" anchorCtr="1">
            <a:noAutofit/>
          </a:bodyPr>
          <a:lstStyle>
            <a:lvl1pPr marL="0" indent="0" algn="ctr">
              <a:lnSpc>
                <a:spcPct val="100000"/>
              </a:lnSpc>
              <a:spcBef>
                <a:spcPts val="600"/>
              </a:spcBef>
              <a:spcAft>
                <a:spcPts val="400"/>
              </a:spcAft>
              <a:buNone/>
              <a:defRPr sz="1400">
                <a:solidFill>
                  <a:srgbClr val="FFFFFF"/>
                </a:solidFill>
                <a:cs typeface="Arial" pitchFamily="34"/>
              </a:defRPr>
            </a:lvl1pPr>
          </a:lstStyle>
          <a:p>
            <a:pPr lvl="0"/>
            <a:r>
              <a:rPr lang="en-US"/>
              <a:t>Click to edit Master text styles</a:t>
            </a:r>
          </a:p>
        </p:txBody>
      </p:sp>
      <p:sp>
        <p:nvSpPr>
          <p:cNvPr id="20" name="Text Placeholder 22">
            <a:extLst>
              <a:ext uri="{FF2B5EF4-FFF2-40B4-BE49-F238E27FC236}">
                <a16:creationId xmlns:a16="http://schemas.microsoft.com/office/drawing/2014/main" id="{C88FE492-ED29-F6FD-0295-0F36B6AB6BDD}"/>
              </a:ext>
            </a:extLst>
          </p:cNvPr>
          <p:cNvSpPr txBox="1">
            <a:spLocks noGrp="1"/>
          </p:cNvSpPr>
          <p:nvPr>
            <p:ph type="body" idx="4294967295"/>
          </p:nvPr>
        </p:nvSpPr>
        <p:spPr>
          <a:xfrm>
            <a:off x="2963908" y="4240091"/>
            <a:ext cx="1776139" cy="1463040"/>
          </a:xfrm>
        </p:spPr>
        <p:txBody>
          <a:bodyPr lIns="0" tIns="0" rIns="0" bIns="0" anchorCtr="1">
            <a:noAutofit/>
          </a:bodyPr>
          <a:lstStyle>
            <a:lvl1pPr marL="0" indent="0" algn="ctr">
              <a:lnSpc>
                <a:spcPct val="100000"/>
              </a:lnSpc>
              <a:spcBef>
                <a:spcPts val="600"/>
              </a:spcBef>
              <a:spcAft>
                <a:spcPts val="400"/>
              </a:spcAft>
              <a:buNone/>
              <a:defRPr sz="1400">
                <a:solidFill>
                  <a:srgbClr val="FFFFFF"/>
                </a:solidFill>
                <a:cs typeface="Arial" pitchFamily="34"/>
              </a:defRPr>
            </a:lvl1pPr>
          </a:lstStyle>
          <a:p>
            <a:pPr lvl="0"/>
            <a:r>
              <a:rPr lang="en-US"/>
              <a:t>Click to edit Master text styles</a:t>
            </a:r>
          </a:p>
        </p:txBody>
      </p:sp>
      <p:sp>
        <p:nvSpPr>
          <p:cNvPr id="21" name="Text Placeholder 22">
            <a:extLst>
              <a:ext uri="{FF2B5EF4-FFF2-40B4-BE49-F238E27FC236}">
                <a16:creationId xmlns:a16="http://schemas.microsoft.com/office/drawing/2014/main" id="{BA90B30D-B3B4-E0CA-7E54-24D29E365190}"/>
              </a:ext>
            </a:extLst>
          </p:cNvPr>
          <p:cNvSpPr txBox="1">
            <a:spLocks noGrp="1"/>
          </p:cNvSpPr>
          <p:nvPr>
            <p:ph type="body" idx="4294967295"/>
          </p:nvPr>
        </p:nvSpPr>
        <p:spPr>
          <a:xfrm>
            <a:off x="5207928" y="4240091"/>
            <a:ext cx="1776139" cy="1463040"/>
          </a:xfrm>
        </p:spPr>
        <p:txBody>
          <a:bodyPr lIns="0" tIns="0" rIns="0" bIns="0" anchorCtr="1">
            <a:noAutofit/>
          </a:bodyPr>
          <a:lstStyle>
            <a:lvl1pPr marL="0" indent="0" algn="ctr">
              <a:lnSpc>
                <a:spcPct val="100000"/>
              </a:lnSpc>
              <a:spcBef>
                <a:spcPts val="600"/>
              </a:spcBef>
              <a:spcAft>
                <a:spcPts val="400"/>
              </a:spcAft>
              <a:buNone/>
              <a:defRPr sz="1400">
                <a:solidFill>
                  <a:srgbClr val="FFFFFF"/>
                </a:solidFill>
                <a:cs typeface="Arial" pitchFamily="34"/>
              </a:defRPr>
            </a:lvl1pPr>
          </a:lstStyle>
          <a:p>
            <a:pPr lvl="0"/>
            <a:r>
              <a:rPr lang="en-US"/>
              <a:t>Click to edit Master text styles</a:t>
            </a:r>
          </a:p>
        </p:txBody>
      </p:sp>
      <p:sp>
        <p:nvSpPr>
          <p:cNvPr id="22" name="Text Placeholder 22">
            <a:extLst>
              <a:ext uri="{FF2B5EF4-FFF2-40B4-BE49-F238E27FC236}">
                <a16:creationId xmlns:a16="http://schemas.microsoft.com/office/drawing/2014/main" id="{B39DE39D-FC0F-6B97-B888-3B4F12C23B55}"/>
              </a:ext>
            </a:extLst>
          </p:cNvPr>
          <p:cNvSpPr txBox="1">
            <a:spLocks noGrp="1"/>
          </p:cNvSpPr>
          <p:nvPr>
            <p:ph type="body" idx="4294967295"/>
          </p:nvPr>
        </p:nvSpPr>
        <p:spPr>
          <a:xfrm>
            <a:off x="7451948" y="4240091"/>
            <a:ext cx="1776139" cy="1463040"/>
          </a:xfrm>
        </p:spPr>
        <p:txBody>
          <a:bodyPr lIns="0" tIns="0" rIns="0" bIns="0" anchorCtr="1">
            <a:noAutofit/>
          </a:bodyPr>
          <a:lstStyle>
            <a:lvl1pPr marL="0" indent="0" algn="ctr">
              <a:lnSpc>
                <a:spcPct val="100000"/>
              </a:lnSpc>
              <a:spcBef>
                <a:spcPts val="600"/>
              </a:spcBef>
              <a:spcAft>
                <a:spcPts val="400"/>
              </a:spcAft>
              <a:buNone/>
              <a:defRPr sz="1400">
                <a:solidFill>
                  <a:srgbClr val="FFFFFF"/>
                </a:solidFill>
                <a:cs typeface="Arial" pitchFamily="34"/>
              </a:defRPr>
            </a:lvl1pPr>
          </a:lstStyle>
          <a:p>
            <a:pPr lvl="0"/>
            <a:r>
              <a:rPr lang="en-US"/>
              <a:t>Click to edit Master text styles</a:t>
            </a:r>
          </a:p>
        </p:txBody>
      </p:sp>
      <p:sp>
        <p:nvSpPr>
          <p:cNvPr id="23" name="Text Placeholder 22">
            <a:extLst>
              <a:ext uri="{FF2B5EF4-FFF2-40B4-BE49-F238E27FC236}">
                <a16:creationId xmlns:a16="http://schemas.microsoft.com/office/drawing/2014/main" id="{41BA305C-E353-580A-F926-ED4478AF9455}"/>
              </a:ext>
            </a:extLst>
          </p:cNvPr>
          <p:cNvSpPr txBox="1">
            <a:spLocks noGrp="1"/>
          </p:cNvSpPr>
          <p:nvPr>
            <p:ph type="body" idx="4294967295"/>
          </p:nvPr>
        </p:nvSpPr>
        <p:spPr>
          <a:xfrm>
            <a:off x="9695968" y="4240091"/>
            <a:ext cx="1776139" cy="1463040"/>
          </a:xfrm>
        </p:spPr>
        <p:txBody>
          <a:bodyPr lIns="0" tIns="0" rIns="0" bIns="0" anchorCtr="1">
            <a:noAutofit/>
          </a:bodyPr>
          <a:lstStyle>
            <a:lvl1pPr marL="0" indent="0" algn="ctr">
              <a:lnSpc>
                <a:spcPct val="100000"/>
              </a:lnSpc>
              <a:spcBef>
                <a:spcPts val="600"/>
              </a:spcBef>
              <a:spcAft>
                <a:spcPts val="400"/>
              </a:spcAft>
              <a:buNone/>
              <a:defRPr sz="1400">
                <a:solidFill>
                  <a:srgbClr val="FFFFFF"/>
                </a:solidFill>
                <a:cs typeface="Arial" pitchFamily="34"/>
              </a:defRPr>
            </a:lvl1pPr>
          </a:lstStyle>
          <a:p>
            <a:pPr lvl="0"/>
            <a:r>
              <a:rPr lang="en-US"/>
              <a:t>Click to edit Master text styles</a:t>
            </a:r>
          </a:p>
        </p:txBody>
      </p:sp>
      <p:cxnSp>
        <p:nvCxnSpPr>
          <p:cNvPr id="24" name="Straight Connector 6">
            <a:extLst>
              <a:ext uri="{FF2B5EF4-FFF2-40B4-BE49-F238E27FC236}">
                <a16:creationId xmlns:a16="http://schemas.microsoft.com/office/drawing/2014/main" id="{803D078B-50B5-F3C7-B91E-03C005D920AE}"/>
              </a:ext>
            </a:extLst>
          </p:cNvPr>
          <p:cNvCxnSpPr/>
          <p:nvPr/>
        </p:nvCxnSpPr>
        <p:spPr>
          <a:xfrm>
            <a:off x="1242349" y="3825017"/>
            <a:ext cx="731227" cy="0"/>
          </a:xfrm>
          <a:prstGeom prst="straightConnector1">
            <a:avLst/>
          </a:prstGeom>
          <a:noFill/>
          <a:ln w="38103" cap="rnd">
            <a:solidFill>
              <a:srgbClr val="47C3D3"/>
            </a:solidFill>
            <a:prstDash val="solid"/>
            <a:miter/>
          </a:ln>
        </p:spPr>
      </p:cxnSp>
      <p:cxnSp>
        <p:nvCxnSpPr>
          <p:cNvPr id="25" name="Straight Connector 30">
            <a:extLst>
              <a:ext uri="{FF2B5EF4-FFF2-40B4-BE49-F238E27FC236}">
                <a16:creationId xmlns:a16="http://schemas.microsoft.com/office/drawing/2014/main" id="{FA2FBF42-3B2C-A23E-2234-D58C8FFF03DA}"/>
              </a:ext>
            </a:extLst>
          </p:cNvPr>
          <p:cNvCxnSpPr/>
          <p:nvPr/>
        </p:nvCxnSpPr>
        <p:spPr>
          <a:xfrm>
            <a:off x="3486369" y="3825017"/>
            <a:ext cx="731227" cy="0"/>
          </a:xfrm>
          <a:prstGeom prst="straightConnector1">
            <a:avLst/>
          </a:prstGeom>
          <a:noFill/>
          <a:ln w="38103" cap="rnd">
            <a:solidFill>
              <a:srgbClr val="47C3D3"/>
            </a:solidFill>
            <a:prstDash val="solid"/>
            <a:miter/>
          </a:ln>
        </p:spPr>
      </p:cxnSp>
      <p:cxnSp>
        <p:nvCxnSpPr>
          <p:cNvPr id="26" name="Straight Connector 31">
            <a:extLst>
              <a:ext uri="{FF2B5EF4-FFF2-40B4-BE49-F238E27FC236}">
                <a16:creationId xmlns:a16="http://schemas.microsoft.com/office/drawing/2014/main" id="{AAFE7507-0E2E-C06B-DB79-785EF2F730E5}"/>
              </a:ext>
            </a:extLst>
          </p:cNvPr>
          <p:cNvCxnSpPr/>
          <p:nvPr/>
        </p:nvCxnSpPr>
        <p:spPr>
          <a:xfrm>
            <a:off x="5730389" y="3825017"/>
            <a:ext cx="731218" cy="0"/>
          </a:xfrm>
          <a:prstGeom prst="straightConnector1">
            <a:avLst/>
          </a:prstGeom>
          <a:noFill/>
          <a:ln w="38103" cap="rnd">
            <a:solidFill>
              <a:srgbClr val="47C3D3"/>
            </a:solidFill>
            <a:prstDash val="solid"/>
            <a:miter/>
          </a:ln>
        </p:spPr>
      </p:cxnSp>
      <p:cxnSp>
        <p:nvCxnSpPr>
          <p:cNvPr id="27" name="Straight Connector 32">
            <a:extLst>
              <a:ext uri="{FF2B5EF4-FFF2-40B4-BE49-F238E27FC236}">
                <a16:creationId xmlns:a16="http://schemas.microsoft.com/office/drawing/2014/main" id="{C1DA7161-1301-349A-C98E-2C5E1431BE2F}"/>
              </a:ext>
            </a:extLst>
          </p:cNvPr>
          <p:cNvCxnSpPr/>
          <p:nvPr/>
        </p:nvCxnSpPr>
        <p:spPr>
          <a:xfrm>
            <a:off x="7974409" y="3825017"/>
            <a:ext cx="731218" cy="0"/>
          </a:xfrm>
          <a:prstGeom prst="straightConnector1">
            <a:avLst/>
          </a:prstGeom>
          <a:noFill/>
          <a:ln w="38103" cap="rnd">
            <a:solidFill>
              <a:srgbClr val="47C3D3"/>
            </a:solidFill>
            <a:prstDash val="solid"/>
            <a:miter/>
          </a:ln>
        </p:spPr>
      </p:cxnSp>
      <p:cxnSp>
        <p:nvCxnSpPr>
          <p:cNvPr id="28" name="Straight Connector 33">
            <a:extLst>
              <a:ext uri="{FF2B5EF4-FFF2-40B4-BE49-F238E27FC236}">
                <a16:creationId xmlns:a16="http://schemas.microsoft.com/office/drawing/2014/main" id="{408CF5C9-C8A0-F099-1D18-F073487AF7F6}"/>
              </a:ext>
            </a:extLst>
          </p:cNvPr>
          <p:cNvCxnSpPr/>
          <p:nvPr/>
        </p:nvCxnSpPr>
        <p:spPr>
          <a:xfrm>
            <a:off x="10218429" y="3825017"/>
            <a:ext cx="731218" cy="0"/>
          </a:xfrm>
          <a:prstGeom prst="straightConnector1">
            <a:avLst/>
          </a:prstGeom>
          <a:noFill/>
          <a:ln w="38103" cap="rnd">
            <a:solidFill>
              <a:srgbClr val="47C3D3"/>
            </a:solidFill>
            <a:prstDash val="solid"/>
            <a:miter/>
          </a:ln>
        </p:spPr>
      </p:cxnSp>
      <p:sp>
        <p:nvSpPr>
          <p:cNvPr id="29" name="Freeform: Shape 34">
            <a:extLst>
              <a:ext uri="{FF2B5EF4-FFF2-40B4-BE49-F238E27FC236}">
                <a16:creationId xmlns:a16="http://schemas.microsoft.com/office/drawing/2014/main" id="{FEC5FF30-8C50-0A85-45F7-C231A7F7AFE1}"/>
              </a:ext>
            </a:extLst>
          </p:cNvPr>
          <p:cNvSpPr/>
          <p:nvPr/>
        </p:nvSpPr>
        <p:spPr>
          <a:xfrm flipH="1">
            <a:off x="10782303" y="5448296"/>
            <a:ext cx="1409703" cy="1409703"/>
          </a:xfrm>
          <a:custGeom>
            <a:avLst/>
            <a:gdLst>
              <a:gd name="f0" fmla="val 10800000"/>
              <a:gd name="f1" fmla="val 5400000"/>
              <a:gd name="f2" fmla="val 180"/>
              <a:gd name="f3" fmla="val w"/>
              <a:gd name="f4" fmla="val h"/>
              <a:gd name="f5" fmla="val 0"/>
              <a:gd name="f6" fmla="val 754341"/>
              <a:gd name="f7" fmla="+- 0 0 -90"/>
              <a:gd name="f8" fmla="*/ f3 1 754341"/>
              <a:gd name="f9" fmla="*/ f4 1 754341"/>
              <a:gd name="f10" fmla="+- f6 0 f5"/>
              <a:gd name="f11" fmla="*/ f7 f0 1"/>
              <a:gd name="f12" fmla="*/ f10 1 754341"/>
              <a:gd name="f13" fmla="*/ 754341 f10 1"/>
              <a:gd name="f14" fmla="*/ 0 f10 1"/>
              <a:gd name="f15" fmla="*/ f11 1 f2"/>
              <a:gd name="f16" fmla="*/ f13 1 754341"/>
              <a:gd name="f17" fmla="*/ f14 1 754341"/>
              <a:gd name="f18" fmla="*/ f5 1 f12"/>
              <a:gd name="f19" fmla="*/ f6 1 f12"/>
              <a:gd name="f20" fmla="+- f15 0 f1"/>
              <a:gd name="f21" fmla="*/ f16 1 f12"/>
              <a:gd name="f22" fmla="*/ f17 1 f12"/>
              <a:gd name="f23" fmla="*/ f18 f8 1"/>
              <a:gd name="f24" fmla="*/ f19 f8 1"/>
              <a:gd name="f25" fmla="*/ f19 f9 1"/>
              <a:gd name="f26" fmla="*/ f18 f9 1"/>
              <a:gd name="f27" fmla="*/ f21 f8 1"/>
              <a:gd name="f28" fmla="*/ f21 f9 1"/>
              <a:gd name="f29" fmla="*/ f22 f8 1"/>
              <a:gd name="f30" fmla="*/ f22 f9 1"/>
            </a:gdLst>
            <a:ahLst/>
            <a:cxnLst>
              <a:cxn ang="3cd4">
                <a:pos x="hc" y="t"/>
              </a:cxn>
              <a:cxn ang="0">
                <a:pos x="r" y="vc"/>
              </a:cxn>
              <a:cxn ang="cd4">
                <a:pos x="hc" y="b"/>
              </a:cxn>
              <a:cxn ang="cd2">
                <a:pos x="l" y="vc"/>
              </a:cxn>
              <a:cxn ang="f20">
                <a:pos x="f27" y="f28"/>
              </a:cxn>
              <a:cxn ang="f20">
                <a:pos x="f29" y="f28"/>
              </a:cxn>
              <a:cxn ang="f20">
                <a:pos x="f29" y="f30"/>
              </a:cxn>
            </a:cxnLst>
            <a:rect l="f23" t="f26" r="f24" b="f25"/>
            <a:pathLst>
              <a:path w="754341" h="754341">
                <a:moveTo>
                  <a:pt x="f6" y="f6"/>
                </a:moveTo>
                <a:lnTo>
                  <a:pt x="f5" y="f6"/>
                </a:lnTo>
                <a:lnTo>
                  <a:pt x="f5" y="f5"/>
                </a:lnTo>
                <a:close/>
              </a:path>
            </a:pathLst>
          </a:custGeom>
          <a:blipFill>
            <a:blip r:embed="rId7">
              <a:alphaModFix/>
            </a:blip>
            <a:tile/>
          </a:blip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sp>
        <p:nvSpPr>
          <p:cNvPr id="30" name="Slide Number Placeholder 4">
            <a:extLst>
              <a:ext uri="{FF2B5EF4-FFF2-40B4-BE49-F238E27FC236}">
                <a16:creationId xmlns:a16="http://schemas.microsoft.com/office/drawing/2014/main" id="{17670A25-4F32-9C49-FD26-C442991F631E}"/>
              </a:ext>
            </a:extLst>
          </p:cNvPr>
          <p:cNvSpPr txBox="1">
            <a:spLocks noGrp="1"/>
          </p:cNvSpPr>
          <p:nvPr>
            <p:ph type="sldNum" sz="quarter" idx="8"/>
          </p:nvPr>
        </p:nvSpPr>
        <p:spPr>
          <a:xfrm>
            <a:off x="11252204" y="6315075"/>
            <a:ext cx="406395" cy="365129"/>
          </a:xfrm>
        </p:spPr>
        <p:txBody>
          <a:bodyPr/>
          <a:lstStyle>
            <a:lvl1pPr>
              <a:defRPr sz="1000">
                <a:solidFill>
                  <a:srgbClr val="FFFFFF"/>
                </a:solidFill>
                <a:latin typeface="Trade Gothic LT Pro" pitchFamily="34"/>
              </a:defRPr>
            </a:lvl1pPr>
          </a:lstStyle>
          <a:p>
            <a:pPr lvl="0"/>
            <a:fld id="{09EE7B3F-686C-49B7-9A02-866338886753}" type="slidenum">
              <a:t>‹#›</a:t>
            </a:fld>
            <a:endParaRPr lang="en-US"/>
          </a:p>
        </p:txBody>
      </p:sp>
    </p:spTree>
    <p:extLst>
      <p:ext uri="{BB962C8B-B14F-4D97-AF65-F5344CB8AC3E}">
        <p14:creationId xmlns:p14="http://schemas.microsoft.com/office/powerpoint/2010/main" val="36559800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hoto + 3 Section">
    <p:bg>
      <p:bgPr>
        <a:solidFill>
          <a:srgbClr val="47C3D3"/>
        </a:solidFill>
        <a:effectLst/>
      </p:bgPr>
    </p:bg>
    <p:spTree>
      <p:nvGrpSpPr>
        <p:cNvPr id="1" name=""/>
        <p:cNvGrpSpPr/>
        <p:nvPr/>
      </p:nvGrpSpPr>
      <p:grpSpPr>
        <a:xfrm>
          <a:off x="0" y="0"/>
          <a:ext cx="0" cy="0"/>
          <a:chOff x="0" y="0"/>
          <a:chExt cx="0" cy="0"/>
        </a:xfrm>
      </p:grpSpPr>
      <p:sp>
        <p:nvSpPr>
          <p:cNvPr id="2" name="Rectangle 10">
            <a:extLst>
              <a:ext uri="{FF2B5EF4-FFF2-40B4-BE49-F238E27FC236}">
                <a16:creationId xmlns:a16="http://schemas.microsoft.com/office/drawing/2014/main" id="{65A5AF7C-D50C-30C2-41CA-0091FE347D72}"/>
              </a:ext>
            </a:extLst>
          </p:cNvPr>
          <p:cNvSpPr/>
          <p:nvPr/>
        </p:nvSpPr>
        <p:spPr>
          <a:xfrm>
            <a:off x="0" y="0"/>
            <a:ext cx="12191996" cy="6884188"/>
          </a:xfrm>
          <a:prstGeom prst="rect">
            <a:avLst/>
          </a:prstGeom>
          <a:solidFill>
            <a:srgbClr val="299CAB"/>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sp>
        <p:nvSpPr>
          <p:cNvPr id="3" name="Freeform: Shape 9">
            <a:extLst>
              <a:ext uri="{FF2B5EF4-FFF2-40B4-BE49-F238E27FC236}">
                <a16:creationId xmlns:a16="http://schemas.microsoft.com/office/drawing/2014/main" id="{9B3DDFBB-6232-C876-ADD4-4BFDCB57D931}"/>
              </a:ext>
            </a:extLst>
          </p:cNvPr>
          <p:cNvSpPr/>
          <p:nvPr/>
        </p:nvSpPr>
        <p:spPr>
          <a:xfrm>
            <a:off x="0" y="0"/>
            <a:ext cx="12191996" cy="6884188"/>
          </a:xfrm>
          <a:custGeom>
            <a:avLst/>
            <a:gdLst>
              <a:gd name="f0" fmla="val 10800000"/>
              <a:gd name="f1" fmla="val 5400000"/>
              <a:gd name="f2" fmla="val 180"/>
              <a:gd name="f3" fmla="val w"/>
              <a:gd name="f4" fmla="val h"/>
              <a:gd name="f5" fmla="val 0"/>
              <a:gd name="f6" fmla="val 12192001"/>
              <a:gd name="f7" fmla="val 6884191"/>
              <a:gd name="f8" fmla="val 7540222"/>
              <a:gd name="f9" fmla="val 10260629"/>
              <a:gd name="f10" fmla="val 2725573"/>
              <a:gd name="f11" fmla="val 11286710"/>
              <a:gd name="f12" fmla="val 12192000"/>
              <a:gd name="f13" fmla="val 3632581"/>
              <a:gd name="f14" fmla="+- 0 0 -90"/>
              <a:gd name="f15" fmla="*/ f3 1 12192001"/>
              <a:gd name="f16" fmla="*/ f4 1 6884191"/>
              <a:gd name="f17" fmla="+- f7 0 f5"/>
              <a:gd name="f18" fmla="+- f6 0 f5"/>
              <a:gd name="f19" fmla="*/ f14 f0 1"/>
              <a:gd name="f20" fmla="*/ f18 1 12192001"/>
              <a:gd name="f21" fmla="*/ f17 1 6884191"/>
              <a:gd name="f22" fmla="*/ 0 f18 1"/>
              <a:gd name="f23" fmla="*/ 0 f17 1"/>
              <a:gd name="f24" fmla="*/ 7540222 f18 1"/>
              <a:gd name="f25" fmla="*/ 10260629 f18 1"/>
              <a:gd name="f26" fmla="*/ 2725573 f17 1"/>
              <a:gd name="f27" fmla="*/ 11286710 f18 1"/>
              <a:gd name="f28" fmla="*/ 12192000 f18 1"/>
              <a:gd name="f29" fmla="*/ 3632581 f17 1"/>
              <a:gd name="f30" fmla="*/ 12192001 f18 1"/>
              <a:gd name="f31" fmla="*/ 6884191 f17 1"/>
              <a:gd name="f32" fmla="*/ f19 1 f2"/>
              <a:gd name="f33" fmla="*/ f22 1 12192001"/>
              <a:gd name="f34" fmla="*/ f23 1 6884191"/>
              <a:gd name="f35" fmla="*/ f24 1 12192001"/>
              <a:gd name="f36" fmla="*/ f25 1 12192001"/>
              <a:gd name="f37" fmla="*/ f26 1 6884191"/>
              <a:gd name="f38" fmla="*/ f27 1 12192001"/>
              <a:gd name="f39" fmla="*/ f28 1 12192001"/>
              <a:gd name="f40" fmla="*/ f29 1 6884191"/>
              <a:gd name="f41" fmla="*/ f30 1 12192001"/>
              <a:gd name="f42" fmla="*/ f31 1 6884191"/>
              <a:gd name="f43" fmla="*/ f5 1 f20"/>
              <a:gd name="f44" fmla="*/ f6 1 f20"/>
              <a:gd name="f45" fmla="*/ f5 1 f21"/>
              <a:gd name="f46" fmla="*/ f7 1 f21"/>
              <a:gd name="f47" fmla="+- f32 0 f1"/>
              <a:gd name="f48" fmla="*/ f33 1 f20"/>
              <a:gd name="f49" fmla="*/ f34 1 f21"/>
              <a:gd name="f50" fmla="*/ f35 1 f20"/>
              <a:gd name="f51" fmla="*/ f36 1 f20"/>
              <a:gd name="f52" fmla="*/ f37 1 f21"/>
              <a:gd name="f53" fmla="*/ f38 1 f20"/>
              <a:gd name="f54" fmla="*/ f39 1 f20"/>
              <a:gd name="f55" fmla="*/ f40 1 f21"/>
              <a:gd name="f56" fmla="*/ f41 1 f20"/>
              <a:gd name="f57" fmla="*/ f42 1 f21"/>
              <a:gd name="f58" fmla="*/ f43 f15 1"/>
              <a:gd name="f59" fmla="*/ f44 f15 1"/>
              <a:gd name="f60" fmla="*/ f46 f16 1"/>
              <a:gd name="f61" fmla="*/ f45 f16 1"/>
              <a:gd name="f62" fmla="*/ f48 f15 1"/>
              <a:gd name="f63" fmla="*/ f49 f16 1"/>
              <a:gd name="f64" fmla="*/ f50 f15 1"/>
              <a:gd name="f65" fmla="*/ f51 f15 1"/>
              <a:gd name="f66" fmla="*/ f52 f16 1"/>
              <a:gd name="f67" fmla="*/ f53 f15 1"/>
              <a:gd name="f68" fmla="*/ f54 f15 1"/>
              <a:gd name="f69" fmla="*/ f55 f16 1"/>
              <a:gd name="f70" fmla="*/ f56 f15 1"/>
              <a:gd name="f71" fmla="*/ f57 f16 1"/>
            </a:gdLst>
            <a:ahLst/>
            <a:cxnLst>
              <a:cxn ang="3cd4">
                <a:pos x="hc" y="t"/>
              </a:cxn>
              <a:cxn ang="0">
                <a:pos x="r" y="vc"/>
              </a:cxn>
              <a:cxn ang="cd4">
                <a:pos x="hc" y="b"/>
              </a:cxn>
              <a:cxn ang="cd2">
                <a:pos x="l" y="vc"/>
              </a:cxn>
              <a:cxn ang="f47">
                <a:pos x="f62" y="f63"/>
              </a:cxn>
              <a:cxn ang="f47">
                <a:pos x="f64" y="f63"/>
              </a:cxn>
              <a:cxn ang="f47">
                <a:pos x="f65" y="f66"/>
              </a:cxn>
              <a:cxn ang="f47">
                <a:pos x="f67" y="f66"/>
              </a:cxn>
              <a:cxn ang="f47">
                <a:pos x="f68" y="f69"/>
              </a:cxn>
              <a:cxn ang="f47">
                <a:pos x="f70" y="f71"/>
              </a:cxn>
              <a:cxn ang="f47">
                <a:pos x="f62" y="f71"/>
              </a:cxn>
            </a:cxnLst>
            <a:rect l="f58" t="f61" r="f59" b="f60"/>
            <a:pathLst>
              <a:path w="12192001" h="6884191">
                <a:moveTo>
                  <a:pt x="f5" y="f5"/>
                </a:moveTo>
                <a:lnTo>
                  <a:pt x="f8" y="f5"/>
                </a:lnTo>
                <a:lnTo>
                  <a:pt x="f9" y="f10"/>
                </a:lnTo>
                <a:lnTo>
                  <a:pt x="f11" y="f10"/>
                </a:lnTo>
                <a:lnTo>
                  <a:pt x="f12" y="f13"/>
                </a:lnTo>
                <a:lnTo>
                  <a:pt x="f6" y="f7"/>
                </a:lnTo>
                <a:lnTo>
                  <a:pt x="f5" y="f7"/>
                </a:lnTo>
                <a:close/>
              </a:path>
            </a:pathLst>
          </a:custGeom>
          <a:solidFill>
            <a:srgbClr val="47C3D3">
              <a:alpha val="74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sp>
        <p:nvSpPr>
          <p:cNvPr id="4" name="Freeform: Shape 17">
            <a:extLst>
              <a:ext uri="{FF2B5EF4-FFF2-40B4-BE49-F238E27FC236}">
                <a16:creationId xmlns:a16="http://schemas.microsoft.com/office/drawing/2014/main" id="{982CE8E1-5B2A-EAAD-8034-E1C3BF8AD32F}"/>
              </a:ext>
            </a:extLst>
          </p:cNvPr>
          <p:cNvSpPr/>
          <p:nvPr/>
        </p:nvSpPr>
        <p:spPr>
          <a:xfrm rot="16199987" flipV="1">
            <a:off x="2964833" y="-2364446"/>
            <a:ext cx="6862745" cy="11591638"/>
          </a:xfrm>
          <a:custGeom>
            <a:avLst/>
            <a:gdLst>
              <a:gd name="f0" fmla="val 10800000"/>
              <a:gd name="f1" fmla="val 5400000"/>
              <a:gd name="f2" fmla="val 180"/>
              <a:gd name="f3" fmla="val w"/>
              <a:gd name="f4" fmla="val h"/>
              <a:gd name="f5" fmla="val 0"/>
              <a:gd name="f6" fmla="val 6862744"/>
              <a:gd name="f7" fmla="val 11591639"/>
              <a:gd name="f8" fmla="val 5240223"/>
              <a:gd name="f9" fmla="val 4145656"/>
              <a:gd name="f10" fmla="val 5240222"/>
              <a:gd name="f11" fmla="val 2519152"/>
              <a:gd name="f12" fmla="val 1367198"/>
              <a:gd name="f13" fmla="val 2775863"/>
              <a:gd name="f14" fmla="+- 0 0 -90"/>
              <a:gd name="f15" fmla="*/ f3 1 6862744"/>
              <a:gd name="f16" fmla="*/ f4 1 11591639"/>
              <a:gd name="f17" fmla="+- f7 0 f5"/>
              <a:gd name="f18" fmla="+- f6 0 f5"/>
              <a:gd name="f19" fmla="*/ f14 f0 1"/>
              <a:gd name="f20" fmla="*/ f18 1 6862744"/>
              <a:gd name="f21" fmla="*/ f17 1 11591639"/>
              <a:gd name="f22" fmla="*/ 6862744 f18 1"/>
              <a:gd name="f23" fmla="*/ 11591639 f17 1"/>
              <a:gd name="f24" fmla="*/ 5240223 f17 1"/>
              <a:gd name="f25" fmla="*/ 4145656 f18 1"/>
              <a:gd name="f26" fmla="*/ 5240222 f17 1"/>
              <a:gd name="f27" fmla="*/ 2519152 f17 1"/>
              <a:gd name="f28" fmla="*/ 1367198 f17 1"/>
              <a:gd name="f29" fmla="*/ 2775863 f18 1"/>
              <a:gd name="f30" fmla="*/ 0 f17 1"/>
              <a:gd name="f31" fmla="*/ 0 f18 1"/>
              <a:gd name="f32" fmla="*/ f19 1 f2"/>
              <a:gd name="f33" fmla="*/ f22 1 6862744"/>
              <a:gd name="f34" fmla="*/ f23 1 11591639"/>
              <a:gd name="f35" fmla="*/ f24 1 11591639"/>
              <a:gd name="f36" fmla="*/ f25 1 6862744"/>
              <a:gd name="f37" fmla="*/ f26 1 11591639"/>
              <a:gd name="f38" fmla="*/ f27 1 11591639"/>
              <a:gd name="f39" fmla="*/ f28 1 11591639"/>
              <a:gd name="f40" fmla="*/ f29 1 6862744"/>
              <a:gd name="f41" fmla="*/ f30 1 11591639"/>
              <a:gd name="f42" fmla="*/ f31 1 6862744"/>
              <a:gd name="f43" fmla="*/ f5 1 f20"/>
              <a:gd name="f44" fmla="*/ f6 1 f20"/>
              <a:gd name="f45" fmla="*/ f5 1 f21"/>
              <a:gd name="f46" fmla="*/ f7 1 f21"/>
              <a:gd name="f47" fmla="+- f32 0 f1"/>
              <a:gd name="f48" fmla="*/ f33 1 f20"/>
              <a:gd name="f49" fmla="*/ f34 1 f21"/>
              <a:gd name="f50" fmla="*/ f35 1 f21"/>
              <a:gd name="f51" fmla="*/ f36 1 f20"/>
              <a:gd name="f52" fmla="*/ f37 1 f21"/>
              <a:gd name="f53" fmla="*/ f38 1 f21"/>
              <a:gd name="f54" fmla="*/ f39 1 f21"/>
              <a:gd name="f55" fmla="*/ f40 1 f20"/>
              <a:gd name="f56" fmla="*/ f41 1 f21"/>
              <a:gd name="f57" fmla="*/ f42 1 f20"/>
              <a:gd name="f58" fmla="*/ f43 f15 1"/>
              <a:gd name="f59" fmla="*/ f44 f15 1"/>
              <a:gd name="f60" fmla="*/ f46 f16 1"/>
              <a:gd name="f61" fmla="*/ f45 f16 1"/>
              <a:gd name="f62" fmla="*/ f48 f15 1"/>
              <a:gd name="f63" fmla="*/ f49 f16 1"/>
              <a:gd name="f64" fmla="*/ f50 f16 1"/>
              <a:gd name="f65" fmla="*/ f51 f15 1"/>
              <a:gd name="f66" fmla="*/ f52 f16 1"/>
              <a:gd name="f67" fmla="*/ f53 f16 1"/>
              <a:gd name="f68" fmla="*/ f54 f16 1"/>
              <a:gd name="f69" fmla="*/ f55 f15 1"/>
              <a:gd name="f70" fmla="*/ f56 f16 1"/>
              <a:gd name="f71" fmla="*/ f57 f15 1"/>
            </a:gdLst>
            <a:ahLst/>
            <a:cxnLst>
              <a:cxn ang="3cd4">
                <a:pos x="hc" y="t"/>
              </a:cxn>
              <a:cxn ang="0">
                <a:pos x="r" y="vc"/>
              </a:cxn>
              <a:cxn ang="cd4">
                <a:pos x="hc" y="b"/>
              </a:cxn>
              <a:cxn ang="cd2">
                <a:pos x="l" y="vc"/>
              </a:cxn>
              <a:cxn ang="f47">
                <a:pos x="f62" y="f63"/>
              </a:cxn>
              <a:cxn ang="f47">
                <a:pos x="f62" y="f64"/>
              </a:cxn>
              <a:cxn ang="f47">
                <a:pos x="f65" y="f64"/>
              </a:cxn>
              <a:cxn ang="f47">
                <a:pos x="f65" y="f66"/>
              </a:cxn>
              <a:cxn ang="f47">
                <a:pos x="f62" y="f66"/>
              </a:cxn>
              <a:cxn ang="f47">
                <a:pos x="f65" y="f67"/>
              </a:cxn>
              <a:cxn ang="f47">
                <a:pos x="f65" y="f68"/>
              </a:cxn>
              <a:cxn ang="f47">
                <a:pos x="f69" y="f70"/>
              </a:cxn>
              <a:cxn ang="f47">
                <a:pos x="f71" y="f70"/>
              </a:cxn>
              <a:cxn ang="f47">
                <a:pos x="f71" y="f63"/>
              </a:cxn>
            </a:cxnLst>
            <a:rect l="f58" t="f61" r="f59" b="f60"/>
            <a:pathLst>
              <a:path w="6862744" h="11591639">
                <a:moveTo>
                  <a:pt x="f6" y="f7"/>
                </a:moveTo>
                <a:lnTo>
                  <a:pt x="f6" y="f8"/>
                </a:lnTo>
                <a:lnTo>
                  <a:pt x="f9" y="f8"/>
                </a:lnTo>
                <a:lnTo>
                  <a:pt x="f9" y="f10"/>
                </a:lnTo>
                <a:lnTo>
                  <a:pt x="f6" y="f10"/>
                </a:lnTo>
                <a:lnTo>
                  <a:pt x="f9" y="f11"/>
                </a:lnTo>
                <a:lnTo>
                  <a:pt x="f9" y="f12"/>
                </a:lnTo>
                <a:lnTo>
                  <a:pt x="f13" y="f5"/>
                </a:lnTo>
                <a:lnTo>
                  <a:pt x="f5" y="f5"/>
                </a:lnTo>
                <a:lnTo>
                  <a:pt x="f5" y="f7"/>
                </a:lnTo>
                <a:close/>
              </a:path>
            </a:pathLst>
          </a:custGeom>
          <a:blipFill>
            <a:blip r:embed="rId2">
              <a:alphaModFix/>
            </a:blip>
            <a:tile/>
          </a:blip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sp>
        <p:nvSpPr>
          <p:cNvPr id="5" name="Freeform: Shape 11">
            <a:extLst>
              <a:ext uri="{FF2B5EF4-FFF2-40B4-BE49-F238E27FC236}">
                <a16:creationId xmlns:a16="http://schemas.microsoft.com/office/drawing/2014/main" id="{E1079632-7E6C-E3E2-C9C1-9C5DABEEB558}"/>
              </a:ext>
            </a:extLst>
          </p:cNvPr>
          <p:cNvSpPr/>
          <p:nvPr/>
        </p:nvSpPr>
        <p:spPr>
          <a:xfrm rot="16199987" flipV="1">
            <a:off x="2664626" y="-2664663"/>
            <a:ext cx="6862745" cy="12191996"/>
          </a:xfrm>
          <a:custGeom>
            <a:avLst/>
            <a:gdLst>
              <a:gd name="f0" fmla="val 10800000"/>
              <a:gd name="f1" fmla="val 5400000"/>
              <a:gd name="f2" fmla="val 180"/>
              <a:gd name="f3" fmla="val w"/>
              <a:gd name="f4" fmla="val h"/>
              <a:gd name="f5" fmla="val 0"/>
              <a:gd name="f6" fmla="val 6849744"/>
              <a:gd name="f7" fmla="val 12192000"/>
              <a:gd name="f8" fmla="val 5840584"/>
              <a:gd name="f9" fmla="val 4137803"/>
              <a:gd name="f10" fmla="val 5840583"/>
              <a:gd name="f11" fmla="val 3119513"/>
              <a:gd name="f12" fmla="val 1967559"/>
              <a:gd name="f13" fmla="val 2170243"/>
              <a:gd name="f14" fmla="+- 0 0 -90"/>
              <a:gd name="f15" fmla="*/ f3 1 6849744"/>
              <a:gd name="f16" fmla="*/ f4 1 12192000"/>
              <a:gd name="f17" fmla="+- f7 0 f5"/>
              <a:gd name="f18" fmla="+- f6 0 f5"/>
              <a:gd name="f19" fmla="*/ f14 f0 1"/>
              <a:gd name="f20" fmla="*/ f18 1 6849744"/>
              <a:gd name="f21" fmla="*/ f17 1 12192000"/>
              <a:gd name="f22" fmla="*/ 6849744 f18 1"/>
              <a:gd name="f23" fmla="*/ 12192000 f17 1"/>
              <a:gd name="f24" fmla="*/ 5840584 f17 1"/>
              <a:gd name="f25" fmla="*/ 4137803 f18 1"/>
              <a:gd name="f26" fmla="*/ 5840583 f17 1"/>
              <a:gd name="f27" fmla="*/ 3119513 f17 1"/>
              <a:gd name="f28" fmla="*/ 1967559 f17 1"/>
              <a:gd name="f29" fmla="*/ 2170243 f18 1"/>
              <a:gd name="f30" fmla="*/ 0 f17 1"/>
              <a:gd name="f31" fmla="*/ 0 f18 1"/>
              <a:gd name="f32" fmla="*/ f19 1 f2"/>
              <a:gd name="f33" fmla="*/ f22 1 6849744"/>
              <a:gd name="f34" fmla="*/ f23 1 12192000"/>
              <a:gd name="f35" fmla="*/ f24 1 12192000"/>
              <a:gd name="f36" fmla="*/ f25 1 6849744"/>
              <a:gd name="f37" fmla="*/ f26 1 12192000"/>
              <a:gd name="f38" fmla="*/ f27 1 12192000"/>
              <a:gd name="f39" fmla="*/ f28 1 12192000"/>
              <a:gd name="f40" fmla="*/ f29 1 6849744"/>
              <a:gd name="f41" fmla="*/ f30 1 12192000"/>
              <a:gd name="f42" fmla="*/ f31 1 6849744"/>
              <a:gd name="f43" fmla="*/ f5 1 f20"/>
              <a:gd name="f44" fmla="*/ f6 1 f20"/>
              <a:gd name="f45" fmla="*/ f5 1 f21"/>
              <a:gd name="f46" fmla="*/ f7 1 f21"/>
              <a:gd name="f47" fmla="+- f32 0 f1"/>
              <a:gd name="f48" fmla="*/ f33 1 f20"/>
              <a:gd name="f49" fmla="*/ f34 1 f21"/>
              <a:gd name="f50" fmla="*/ f35 1 f21"/>
              <a:gd name="f51" fmla="*/ f36 1 f20"/>
              <a:gd name="f52" fmla="*/ f37 1 f21"/>
              <a:gd name="f53" fmla="*/ f38 1 f21"/>
              <a:gd name="f54" fmla="*/ f39 1 f21"/>
              <a:gd name="f55" fmla="*/ f40 1 f20"/>
              <a:gd name="f56" fmla="*/ f41 1 f21"/>
              <a:gd name="f57" fmla="*/ f42 1 f20"/>
              <a:gd name="f58" fmla="*/ f43 f15 1"/>
              <a:gd name="f59" fmla="*/ f44 f15 1"/>
              <a:gd name="f60" fmla="*/ f46 f16 1"/>
              <a:gd name="f61" fmla="*/ f45 f16 1"/>
              <a:gd name="f62" fmla="*/ f48 f15 1"/>
              <a:gd name="f63" fmla="*/ f49 f16 1"/>
              <a:gd name="f64" fmla="*/ f50 f16 1"/>
              <a:gd name="f65" fmla="*/ f51 f15 1"/>
              <a:gd name="f66" fmla="*/ f52 f16 1"/>
              <a:gd name="f67" fmla="*/ f53 f16 1"/>
              <a:gd name="f68" fmla="*/ f54 f16 1"/>
              <a:gd name="f69" fmla="*/ f55 f15 1"/>
              <a:gd name="f70" fmla="*/ f56 f16 1"/>
              <a:gd name="f71" fmla="*/ f57 f15 1"/>
            </a:gdLst>
            <a:ahLst/>
            <a:cxnLst>
              <a:cxn ang="3cd4">
                <a:pos x="hc" y="t"/>
              </a:cxn>
              <a:cxn ang="0">
                <a:pos x="r" y="vc"/>
              </a:cxn>
              <a:cxn ang="cd4">
                <a:pos x="hc" y="b"/>
              </a:cxn>
              <a:cxn ang="cd2">
                <a:pos x="l" y="vc"/>
              </a:cxn>
              <a:cxn ang="f47">
                <a:pos x="f62" y="f63"/>
              </a:cxn>
              <a:cxn ang="f47">
                <a:pos x="f62" y="f64"/>
              </a:cxn>
              <a:cxn ang="f47">
                <a:pos x="f65" y="f64"/>
              </a:cxn>
              <a:cxn ang="f47">
                <a:pos x="f65" y="f66"/>
              </a:cxn>
              <a:cxn ang="f47">
                <a:pos x="f62" y="f66"/>
              </a:cxn>
              <a:cxn ang="f47">
                <a:pos x="f65" y="f67"/>
              </a:cxn>
              <a:cxn ang="f47">
                <a:pos x="f65" y="f68"/>
              </a:cxn>
              <a:cxn ang="f47">
                <a:pos x="f69" y="f70"/>
              </a:cxn>
              <a:cxn ang="f47">
                <a:pos x="f71" y="f70"/>
              </a:cxn>
              <a:cxn ang="f47">
                <a:pos x="f71" y="f63"/>
              </a:cxn>
            </a:cxnLst>
            <a:rect l="f58" t="f61" r="f59" b="f60"/>
            <a:pathLst>
              <a:path w="6849744" h="12192000">
                <a:moveTo>
                  <a:pt x="f6" y="f7"/>
                </a:moveTo>
                <a:lnTo>
                  <a:pt x="f6" y="f8"/>
                </a:lnTo>
                <a:lnTo>
                  <a:pt x="f9" y="f8"/>
                </a:lnTo>
                <a:lnTo>
                  <a:pt x="f9" y="f10"/>
                </a:lnTo>
                <a:lnTo>
                  <a:pt x="f6" y="f10"/>
                </a:lnTo>
                <a:lnTo>
                  <a:pt x="f9" y="f11"/>
                </a:lnTo>
                <a:lnTo>
                  <a:pt x="f9" y="f12"/>
                </a:lnTo>
                <a:lnTo>
                  <a:pt x="f13" y="f5"/>
                </a:lnTo>
                <a:lnTo>
                  <a:pt x="f5" y="f5"/>
                </a:lnTo>
                <a:lnTo>
                  <a:pt x="f5" y="f7"/>
                </a:lnTo>
                <a:close/>
              </a:path>
            </a:pathLst>
          </a:custGeom>
          <a:blipFill>
            <a:blip r:embed="rId3">
              <a:alphaModFix/>
            </a:blip>
            <a:tile/>
          </a:blip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sp>
        <p:nvSpPr>
          <p:cNvPr id="6" name="Freeform: Shape 7">
            <a:extLst>
              <a:ext uri="{FF2B5EF4-FFF2-40B4-BE49-F238E27FC236}">
                <a16:creationId xmlns:a16="http://schemas.microsoft.com/office/drawing/2014/main" id="{4830D82C-C11E-75BB-58F3-D673D9616E80}"/>
              </a:ext>
            </a:extLst>
          </p:cNvPr>
          <p:cNvSpPr/>
          <p:nvPr/>
        </p:nvSpPr>
        <p:spPr>
          <a:xfrm rot="16199987" flipV="1">
            <a:off x="2664626" y="-2664663"/>
            <a:ext cx="6862745" cy="12191996"/>
          </a:xfrm>
          <a:custGeom>
            <a:avLst/>
            <a:gdLst>
              <a:gd name="f0" fmla="val 10800000"/>
              <a:gd name="f1" fmla="val 5400000"/>
              <a:gd name="f2" fmla="val 180"/>
              <a:gd name="f3" fmla="val w"/>
              <a:gd name="f4" fmla="val h"/>
              <a:gd name="f5" fmla="val 0"/>
              <a:gd name="f6" fmla="val 6849744"/>
              <a:gd name="f7" fmla="val 12192000"/>
              <a:gd name="f8" fmla="val 5840584"/>
              <a:gd name="f9" fmla="val 4137803"/>
              <a:gd name="f10" fmla="val 5840583"/>
              <a:gd name="f11" fmla="val 3119513"/>
              <a:gd name="f12" fmla="val 1967559"/>
              <a:gd name="f13" fmla="val 2170243"/>
              <a:gd name="f14" fmla="+- 0 0 -90"/>
              <a:gd name="f15" fmla="*/ f3 1 6849744"/>
              <a:gd name="f16" fmla="*/ f4 1 12192000"/>
              <a:gd name="f17" fmla="+- f7 0 f5"/>
              <a:gd name="f18" fmla="+- f6 0 f5"/>
              <a:gd name="f19" fmla="*/ f14 f0 1"/>
              <a:gd name="f20" fmla="*/ f18 1 6849744"/>
              <a:gd name="f21" fmla="*/ f17 1 12192000"/>
              <a:gd name="f22" fmla="*/ 6849744 f18 1"/>
              <a:gd name="f23" fmla="*/ 12192000 f17 1"/>
              <a:gd name="f24" fmla="*/ 5840584 f17 1"/>
              <a:gd name="f25" fmla="*/ 4137803 f18 1"/>
              <a:gd name="f26" fmla="*/ 5840583 f17 1"/>
              <a:gd name="f27" fmla="*/ 3119513 f17 1"/>
              <a:gd name="f28" fmla="*/ 1967559 f17 1"/>
              <a:gd name="f29" fmla="*/ 2170243 f18 1"/>
              <a:gd name="f30" fmla="*/ 0 f17 1"/>
              <a:gd name="f31" fmla="*/ 0 f18 1"/>
              <a:gd name="f32" fmla="*/ f19 1 f2"/>
              <a:gd name="f33" fmla="*/ f22 1 6849744"/>
              <a:gd name="f34" fmla="*/ f23 1 12192000"/>
              <a:gd name="f35" fmla="*/ f24 1 12192000"/>
              <a:gd name="f36" fmla="*/ f25 1 6849744"/>
              <a:gd name="f37" fmla="*/ f26 1 12192000"/>
              <a:gd name="f38" fmla="*/ f27 1 12192000"/>
              <a:gd name="f39" fmla="*/ f28 1 12192000"/>
              <a:gd name="f40" fmla="*/ f29 1 6849744"/>
              <a:gd name="f41" fmla="*/ f30 1 12192000"/>
              <a:gd name="f42" fmla="*/ f31 1 6849744"/>
              <a:gd name="f43" fmla="*/ f5 1 f20"/>
              <a:gd name="f44" fmla="*/ f6 1 f20"/>
              <a:gd name="f45" fmla="*/ f5 1 f21"/>
              <a:gd name="f46" fmla="*/ f7 1 f21"/>
              <a:gd name="f47" fmla="+- f32 0 f1"/>
              <a:gd name="f48" fmla="*/ f33 1 f20"/>
              <a:gd name="f49" fmla="*/ f34 1 f21"/>
              <a:gd name="f50" fmla="*/ f35 1 f21"/>
              <a:gd name="f51" fmla="*/ f36 1 f20"/>
              <a:gd name="f52" fmla="*/ f37 1 f21"/>
              <a:gd name="f53" fmla="*/ f38 1 f21"/>
              <a:gd name="f54" fmla="*/ f39 1 f21"/>
              <a:gd name="f55" fmla="*/ f40 1 f20"/>
              <a:gd name="f56" fmla="*/ f41 1 f21"/>
              <a:gd name="f57" fmla="*/ f42 1 f20"/>
              <a:gd name="f58" fmla="*/ f43 f15 1"/>
              <a:gd name="f59" fmla="*/ f44 f15 1"/>
              <a:gd name="f60" fmla="*/ f46 f16 1"/>
              <a:gd name="f61" fmla="*/ f45 f16 1"/>
              <a:gd name="f62" fmla="*/ f48 f15 1"/>
              <a:gd name="f63" fmla="*/ f49 f16 1"/>
              <a:gd name="f64" fmla="*/ f50 f16 1"/>
              <a:gd name="f65" fmla="*/ f51 f15 1"/>
              <a:gd name="f66" fmla="*/ f52 f16 1"/>
              <a:gd name="f67" fmla="*/ f53 f16 1"/>
              <a:gd name="f68" fmla="*/ f54 f16 1"/>
              <a:gd name="f69" fmla="*/ f55 f15 1"/>
              <a:gd name="f70" fmla="*/ f56 f16 1"/>
              <a:gd name="f71" fmla="*/ f57 f15 1"/>
            </a:gdLst>
            <a:ahLst/>
            <a:cxnLst>
              <a:cxn ang="3cd4">
                <a:pos x="hc" y="t"/>
              </a:cxn>
              <a:cxn ang="0">
                <a:pos x="r" y="vc"/>
              </a:cxn>
              <a:cxn ang="cd4">
                <a:pos x="hc" y="b"/>
              </a:cxn>
              <a:cxn ang="cd2">
                <a:pos x="l" y="vc"/>
              </a:cxn>
              <a:cxn ang="f47">
                <a:pos x="f62" y="f63"/>
              </a:cxn>
              <a:cxn ang="f47">
                <a:pos x="f62" y="f64"/>
              </a:cxn>
              <a:cxn ang="f47">
                <a:pos x="f65" y="f64"/>
              </a:cxn>
              <a:cxn ang="f47">
                <a:pos x="f65" y="f66"/>
              </a:cxn>
              <a:cxn ang="f47">
                <a:pos x="f62" y="f66"/>
              </a:cxn>
              <a:cxn ang="f47">
                <a:pos x="f65" y="f67"/>
              </a:cxn>
              <a:cxn ang="f47">
                <a:pos x="f65" y="f68"/>
              </a:cxn>
              <a:cxn ang="f47">
                <a:pos x="f69" y="f70"/>
              </a:cxn>
              <a:cxn ang="f47">
                <a:pos x="f71" y="f70"/>
              </a:cxn>
              <a:cxn ang="f47">
                <a:pos x="f71" y="f63"/>
              </a:cxn>
            </a:cxnLst>
            <a:rect l="f58" t="f61" r="f59" b="f60"/>
            <a:pathLst>
              <a:path w="6849744" h="12192000">
                <a:moveTo>
                  <a:pt x="f6" y="f7"/>
                </a:moveTo>
                <a:lnTo>
                  <a:pt x="f6" y="f8"/>
                </a:lnTo>
                <a:lnTo>
                  <a:pt x="f9" y="f8"/>
                </a:lnTo>
                <a:lnTo>
                  <a:pt x="f9" y="f10"/>
                </a:lnTo>
                <a:lnTo>
                  <a:pt x="f6" y="f10"/>
                </a:lnTo>
                <a:lnTo>
                  <a:pt x="f9" y="f11"/>
                </a:lnTo>
                <a:lnTo>
                  <a:pt x="f9" y="f12"/>
                </a:lnTo>
                <a:lnTo>
                  <a:pt x="f13" y="f5"/>
                </a:lnTo>
                <a:lnTo>
                  <a:pt x="f5" y="f5"/>
                </a:lnTo>
                <a:lnTo>
                  <a:pt x="f5" y="f7"/>
                </a:lnTo>
                <a:close/>
              </a:path>
            </a:pathLst>
          </a:custGeom>
          <a:solidFill>
            <a:srgbClr val="003352">
              <a:alpha val="90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sp>
        <p:nvSpPr>
          <p:cNvPr id="7" name="Title 1">
            <a:extLst>
              <a:ext uri="{FF2B5EF4-FFF2-40B4-BE49-F238E27FC236}">
                <a16:creationId xmlns:a16="http://schemas.microsoft.com/office/drawing/2014/main" id="{A905AAA7-BF8B-F7B4-49DB-03F71634821B}"/>
              </a:ext>
            </a:extLst>
          </p:cNvPr>
          <p:cNvSpPr txBox="1">
            <a:spLocks noGrp="1"/>
          </p:cNvSpPr>
          <p:nvPr>
            <p:ph type="title"/>
          </p:nvPr>
        </p:nvSpPr>
        <p:spPr>
          <a:xfrm>
            <a:off x="444498" y="542925"/>
            <a:ext cx="11214101" cy="535527"/>
          </a:xfrm>
        </p:spPr>
        <p:txBody>
          <a:bodyPr anchor="t">
            <a:spAutoFit/>
          </a:bodyPr>
          <a:lstStyle>
            <a:lvl1pPr>
              <a:defRPr sz="3200" b="1" spc="-70">
                <a:solidFill>
                  <a:srgbClr val="FFFFFF"/>
                </a:solidFill>
              </a:defRPr>
            </a:lvl1pPr>
          </a:lstStyle>
          <a:p>
            <a:pPr lvl="0"/>
            <a:r>
              <a:rPr lang="en-US"/>
              <a:t>Click to edit Master title style</a:t>
            </a:r>
          </a:p>
        </p:txBody>
      </p:sp>
      <p:grpSp>
        <p:nvGrpSpPr>
          <p:cNvPr id="8" name="Group 14">
            <a:extLst>
              <a:ext uri="{FF2B5EF4-FFF2-40B4-BE49-F238E27FC236}">
                <a16:creationId xmlns:a16="http://schemas.microsoft.com/office/drawing/2014/main" id="{61F7806E-1A34-E8B6-DAC6-3054CE23ADB6}"/>
              </a:ext>
            </a:extLst>
          </p:cNvPr>
          <p:cNvGrpSpPr/>
          <p:nvPr/>
        </p:nvGrpSpPr>
        <p:grpSpPr>
          <a:xfrm>
            <a:off x="444503" y="-267763"/>
            <a:ext cx="645306" cy="535527"/>
            <a:chOff x="444503" y="-267763"/>
            <a:chExt cx="645306" cy="535527"/>
          </a:xfrm>
        </p:grpSpPr>
        <p:sp>
          <p:nvSpPr>
            <p:cNvPr id="9" name="Freeform: Shape 15">
              <a:extLst>
                <a:ext uri="{FF2B5EF4-FFF2-40B4-BE49-F238E27FC236}">
                  <a16:creationId xmlns:a16="http://schemas.microsoft.com/office/drawing/2014/main" id="{61B2C657-4C1F-3964-18D7-CFED125ACD88}"/>
                </a:ext>
              </a:extLst>
            </p:cNvPr>
            <p:cNvSpPr/>
            <p:nvPr/>
          </p:nvSpPr>
          <p:spPr>
            <a:xfrm rot="18900010">
              <a:off x="554282" y="-267763"/>
              <a:ext cx="535527" cy="535527"/>
            </a:xfrm>
            <a:custGeom>
              <a:avLst/>
              <a:gdLst>
                <a:gd name="f0" fmla="val 10800000"/>
                <a:gd name="f1" fmla="val 5400000"/>
                <a:gd name="f2" fmla="val 180"/>
                <a:gd name="f3" fmla="val w"/>
                <a:gd name="f4" fmla="val h"/>
                <a:gd name="f5" fmla="val 0"/>
                <a:gd name="f6" fmla="val 754341"/>
                <a:gd name="f7" fmla="+- 0 0 -90"/>
                <a:gd name="f8" fmla="*/ f3 1 754341"/>
                <a:gd name="f9" fmla="*/ f4 1 754341"/>
                <a:gd name="f10" fmla="+- f6 0 f5"/>
                <a:gd name="f11" fmla="*/ f7 f0 1"/>
                <a:gd name="f12" fmla="*/ f10 1 754341"/>
                <a:gd name="f13" fmla="*/ 754341 f10 1"/>
                <a:gd name="f14" fmla="*/ 0 f10 1"/>
                <a:gd name="f15" fmla="*/ f11 1 f2"/>
                <a:gd name="f16" fmla="*/ f13 1 754341"/>
                <a:gd name="f17" fmla="*/ f14 1 754341"/>
                <a:gd name="f18" fmla="*/ f5 1 f12"/>
                <a:gd name="f19" fmla="*/ f6 1 f12"/>
                <a:gd name="f20" fmla="+- f15 0 f1"/>
                <a:gd name="f21" fmla="*/ f16 1 f12"/>
                <a:gd name="f22" fmla="*/ f17 1 f12"/>
                <a:gd name="f23" fmla="*/ f18 f8 1"/>
                <a:gd name="f24" fmla="*/ f19 f8 1"/>
                <a:gd name="f25" fmla="*/ f19 f9 1"/>
                <a:gd name="f26" fmla="*/ f18 f9 1"/>
                <a:gd name="f27" fmla="*/ f21 f8 1"/>
                <a:gd name="f28" fmla="*/ f21 f9 1"/>
                <a:gd name="f29" fmla="*/ f22 f8 1"/>
                <a:gd name="f30" fmla="*/ f22 f9 1"/>
              </a:gdLst>
              <a:ahLst/>
              <a:cxnLst>
                <a:cxn ang="3cd4">
                  <a:pos x="hc" y="t"/>
                </a:cxn>
                <a:cxn ang="0">
                  <a:pos x="r" y="vc"/>
                </a:cxn>
                <a:cxn ang="cd4">
                  <a:pos x="hc" y="b"/>
                </a:cxn>
                <a:cxn ang="cd2">
                  <a:pos x="l" y="vc"/>
                </a:cxn>
                <a:cxn ang="f20">
                  <a:pos x="f27" y="f28"/>
                </a:cxn>
                <a:cxn ang="f20">
                  <a:pos x="f29" y="f28"/>
                </a:cxn>
                <a:cxn ang="f20">
                  <a:pos x="f29" y="f30"/>
                </a:cxn>
              </a:cxnLst>
              <a:rect l="f23" t="f26" r="f24" b="f25"/>
              <a:pathLst>
                <a:path w="754341" h="754341">
                  <a:moveTo>
                    <a:pt x="f6" y="f6"/>
                  </a:moveTo>
                  <a:lnTo>
                    <a:pt x="f5" y="f6"/>
                  </a:lnTo>
                  <a:lnTo>
                    <a:pt x="f5" y="f5"/>
                  </a:lnTo>
                  <a:close/>
                </a:path>
              </a:pathLst>
            </a:custGeom>
            <a:solidFill>
              <a:srgbClr val="003352"/>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sp>
          <p:nvSpPr>
            <p:cNvPr id="10" name="Freeform: Shape 16">
              <a:extLst>
                <a:ext uri="{FF2B5EF4-FFF2-40B4-BE49-F238E27FC236}">
                  <a16:creationId xmlns:a16="http://schemas.microsoft.com/office/drawing/2014/main" id="{8FE7DE40-92F5-18CC-3ABE-907C02B2F3D5}"/>
                </a:ext>
              </a:extLst>
            </p:cNvPr>
            <p:cNvSpPr/>
            <p:nvPr/>
          </p:nvSpPr>
          <p:spPr>
            <a:xfrm rot="2699990" flipH="1">
              <a:off x="444503" y="-258910"/>
              <a:ext cx="517870" cy="517870"/>
            </a:xfrm>
            <a:custGeom>
              <a:avLst/>
              <a:gdLst>
                <a:gd name="f0" fmla="val 10800000"/>
                <a:gd name="f1" fmla="val 5400000"/>
                <a:gd name="f2" fmla="val 180"/>
                <a:gd name="f3" fmla="val w"/>
                <a:gd name="f4" fmla="val h"/>
                <a:gd name="f5" fmla="val 0"/>
                <a:gd name="f6" fmla="val 754341"/>
                <a:gd name="f7" fmla="+- 0 0 -90"/>
                <a:gd name="f8" fmla="*/ f3 1 754341"/>
                <a:gd name="f9" fmla="*/ f4 1 754341"/>
                <a:gd name="f10" fmla="+- f6 0 f5"/>
                <a:gd name="f11" fmla="*/ f7 f0 1"/>
                <a:gd name="f12" fmla="*/ f10 1 754341"/>
                <a:gd name="f13" fmla="*/ 754341 f10 1"/>
                <a:gd name="f14" fmla="*/ 0 f10 1"/>
                <a:gd name="f15" fmla="*/ f11 1 f2"/>
                <a:gd name="f16" fmla="*/ f13 1 754341"/>
                <a:gd name="f17" fmla="*/ f14 1 754341"/>
                <a:gd name="f18" fmla="*/ f5 1 f12"/>
                <a:gd name="f19" fmla="*/ f6 1 f12"/>
                <a:gd name="f20" fmla="+- f15 0 f1"/>
                <a:gd name="f21" fmla="*/ f16 1 f12"/>
                <a:gd name="f22" fmla="*/ f17 1 f12"/>
                <a:gd name="f23" fmla="*/ f18 f8 1"/>
                <a:gd name="f24" fmla="*/ f19 f8 1"/>
                <a:gd name="f25" fmla="*/ f19 f9 1"/>
                <a:gd name="f26" fmla="*/ f18 f9 1"/>
                <a:gd name="f27" fmla="*/ f21 f8 1"/>
                <a:gd name="f28" fmla="*/ f21 f9 1"/>
                <a:gd name="f29" fmla="*/ f22 f8 1"/>
                <a:gd name="f30" fmla="*/ f22 f9 1"/>
              </a:gdLst>
              <a:ahLst/>
              <a:cxnLst>
                <a:cxn ang="3cd4">
                  <a:pos x="hc" y="t"/>
                </a:cxn>
                <a:cxn ang="0">
                  <a:pos x="r" y="vc"/>
                </a:cxn>
                <a:cxn ang="cd4">
                  <a:pos x="hc" y="b"/>
                </a:cxn>
                <a:cxn ang="cd2">
                  <a:pos x="l" y="vc"/>
                </a:cxn>
                <a:cxn ang="f20">
                  <a:pos x="f27" y="f28"/>
                </a:cxn>
                <a:cxn ang="f20">
                  <a:pos x="f29" y="f28"/>
                </a:cxn>
                <a:cxn ang="f20">
                  <a:pos x="f29" y="f30"/>
                </a:cxn>
              </a:cxnLst>
              <a:rect l="f23" t="f26" r="f24" b="f25"/>
              <a:pathLst>
                <a:path w="754341" h="754341">
                  <a:moveTo>
                    <a:pt x="f6" y="f6"/>
                  </a:moveTo>
                  <a:lnTo>
                    <a:pt x="f5" y="f6"/>
                  </a:lnTo>
                  <a:lnTo>
                    <a:pt x="f5" y="f5"/>
                  </a:lnTo>
                  <a:close/>
                </a:path>
              </a:pathLst>
            </a:custGeom>
            <a:blipFill>
              <a:blip r:embed="rId4">
                <a:alphaModFix/>
              </a:blip>
              <a:tile/>
            </a:blip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grpSp>
      <p:grpSp>
        <p:nvGrpSpPr>
          <p:cNvPr id="11" name="Group 5">
            <a:extLst>
              <a:ext uri="{FF2B5EF4-FFF2-40B4-BE49-F238E27FC236}">
                <a16:creationId xmlns:a16="http://schemas.microsoft.com/office/drawing/2014/main" id="{58D8B6A2-22E9-021A-2D8B-800C81710679}"/>
              </a:ext>
            </a:extLst>
          </p:cNvPr>
          <p:cNvGrpSpPr/>
          <p:nvPr/>
        </p:nvGrpSpPr>
        <p:grpSpPr>
          <a:xfrm>
            <a:off x="0" y="1357408"/>
            <a:ext cx="12191996" cy="4846320"/>
            <a:chOff x="0" y="1357408"/>
            <a:chExt cx="12191996" cy="4846320"/>
          </a:xfrm>
        </p:grpSpPr>
        <p:sp>
          <p:nvSpPr>
            <p:cNvPr id="12" name="Rectangle: Single Corner Snipped 18">
              <a:extLst>
                <a:ext uri="{FF2B5EF4-FFF2-40B4-BE49-F238E27FC236}">
                  <a16:creationId xmlns:a16="http://schemas.microsoft.com/office/drawing/2014/main" id="{F21C5C51-50CD-EDFB-9C5B-581976A9795D}"/>
                </a:ext>
              </a:extLst>
            </p:cNvPr>
            <p:cNvSpPr/>
            <p:nvPr/>
          </p:nvSpPr>
          <p:spPr>
            <a:xfrm flipV="1">
              <a:off x="0" y="1357408"/>
              <a:ext cx="12191996" cy="4846320"/>
            </a:xfrm>
            <a:custGeom>
              <a:avLst/>
              <a:gdLst>
                <a:gd name="f0" fmla="val w"/>
                <a:gd name="f1" fmla="val h"/>
                <a:gd name="f2" fmla="val ss"/>
                <a:gd name="f3" fmla="val 0"/>
                <a:gd name="f4" fmla="abs f0"/>
                <a:gd name="f5" fmla="abs f1"/>
                <a:gd name="f6" fmla="abs f2"/>
                <a:gd name="f7" fmla="?: f4 f0 1"/>
                <a:gd name="f8" fmla="?: f5 f1 1"/>
                <a:gd name="f9" fmla="?: f6 f2 1"/>
                <a:gd name="f10" fmla="*/ f7 1 21600"/>
                <a:gd name="f11" fmla="*/ f8 1 21600"/>
                <a:gd name="f12" fmla="*/ 21600 f7 1"/>
                <a:gd name="f13" fmla="*/ 21600 f8 1"/>
                <a:gd name="f14" fmla="min f11 f10"/>
                <a:gd name="f15" fmla="*/ f12 1 f9"/>
                <a:gd name="f16" fmla="*/ f13 1 f9"/>
                <a:gd name="f17" fmla="val f15"/>
                <a:gd name="f18" fmla="val f16"/>
                <a:gd name="f19" fmla="*/ f3 f14 1"/>
                <a:gd name="f20" fmla="+- f18 0 f3"/>
                <a:gd name="f21" fmla="+- f17 0 f3"/>
                <a:gd name="f22" fmla="*/ f18 f14 1"/>
                <a:gd name="f23" fmla="*/ f17 f14 1"/>
                <a:gd name="f24" fmla="min f21 f20"/>
                <a:gd name="f25" fmla="*/ f24 f3 1"/>
                <a:gd name="f26" fmla="*/ f25 1 100000"/>
                <a:gd name="f27" fmla="+- f17 0 f26"/>
                <a:gd name="f28" fmla="*/ f26 1 2"/>
                <a:gd name="f29" fmla="*/ f26 f14 1"/>
                <a:gd name="f30" fmla="+- f27 f17 0"/>
                <a:gd name="f31" fmla="*/ f28 f14 1"/>
                <a:gd name="f32" fmla="*/ f27 f14 1"/>
                <a:gd name="f33" fmla="*/ f30 1 2"/>
                <a:gd name="f34" fmla="*/ f33 f14 1"/>
              </a:gdLst>
              <a:ahLst/>
              <a:cxnLst>
                <a:cxn ang="3cd4">
                  <a:pos x="hc" y="t"/>
                </a:cxn>
                <a:cxn ang="0">
                  <a:pos x="r" y="vc"/>
                </a:cxn>
                <a:cxn ang="cd4">
                  <a:pos x="hc" y="b"/>
                </a:cxn>
                <a:cxn ang="cd2">
                  <a:pos x="l" y="vc"/>
                </a:cxn>
              </a:cxnLst>
              <a:rect l="f19" t="f31" r="f34" b="f22"/>
              <a:pathLst>
                <a:path>
                  <a:moveTo>
                    <a:pt x="f19" y="f19"/>
                  </a:moveTo>
                  <a:lnTo>
                    <a:pt x="f32" y="f19"/>
                  </a:lnTo>
                  <a:lnTo>
                    <a:pt x="f23" y="f29"/>
                  </a:lnTo>
                  <a:lnTo>
                    <a:pt x="f23" y="f22"/>
                  </a:lnTo>
                  <a:lnTo>
                    <a:pt x="f19" y="f22"/>
                  </a:lnTo>
                  <a:close/>
                </a:path>
              </a:pathLst>
            </a:custGeom>
            <a:blipFill>
              <a:blip r:embed="rId5">
                <a:alphaModFix/>
              </a:blip>
              <a:tile/>
            </a:blip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sp>
          <p:nvSpPr>
            <p:cNvPr id="13" name="Rectangle: Single Corner Snipped 2">
              <a:extLst>
                <a:ext uri="{FF2B5EF4-FFF2-40B4-BE49-F238E27FC236}">
                  <a16:creationId xmlns:a16="http://schemas.microsoft.com/office/drawing/2014/main" id="{CC8CA203-128F-3A74-78A1-F15AF5D443A4}"/>
                </a:ext>
              </a:extLst>
            </p:cNvPr>
            <p:cNvSpPr/>
            <p:nvPr/>
          </p:nvSpPr>
          <p:spPr>
            <a:xfrm flipV="1">
              <a:off x="0" y="1357408"/>
              <a:ext cx="12191996" cy="4846320"/>
            </a:xfrm>
            <a:custGeom>
              <a:avLst/>
              <a:gdLst>
                <a:gd name="f0" fmla="val w"/>
                <a:gd name="f1" fmla="val h"/>
                <a:gd name="f2" fmla="val ss"/>
                <a:gd name="f3" fmla="val 0"/>
                <a:gd name="f4" fmla="val 19670"/>
                <a:gd name="f5" fmla="abs f0"/>
                <a:gd name="f6" fmla="abs f1"/>
                <a:gd name="f7" fmla="abs f2"/>
                <a:gd name="f8" fmla="?: f5 f0 1"/>
                <a:gd name="f9" fmla="?: f6 f1 1"/>
                <a:gd name="f10" fmla="?: f7 f2 1"/>
                <a:gd name="f11" fmla="*/ f8 1 21600"/>
                <a:gd name="f12" fmla="*/ f9 1 21600"/>
                <a:gd name="f13" fmla="*/ 21600 f8 1"/>
                <a:gd name="f14" fmla="*/ 21600 f9 1"/>
                <a:gd name="f15" fmla="min f12 f11"/>
                <a:gd name="f16" fmla="*/ f13 1 f10"/>
                <a:gd name="f17" fmla="*/ f14 1 f10"/>
                <a:gd name="f18" fmla="val f16"/>
                <a:gd name="f19" fmla="val f17"/>
                <a:gd name="f20" fmla="*/ f3 f15 1"/>
                <a:gd name="f21" fmla="+- f19 0 f3"/>
                <a:gd name="f22" fmla="+- f18 0 f3"/>
                <a:gd name="f23" fmla="*/ f19 f15 1"/>
                <a:gd name="f24" fmla="*/ f18 f15 1"/>
                <a:gd name="f25" fmla="min f22 f21"/>
                <a:gd name="f26" fmla="*/ f25 f4 1"/>
                <a:gd name="f27" fmla="*/ f26 1 100000"/>
                <a:gd name="f28" fmla="+- f18 0 f27"/>
                <a:gd name="f29" fmla="*/ f27 1 2"/>
                <a:gd name="f30" fmla="*/ f27 f15 1"/>
                <a:gd name="f31" fmla="+- f28 f18 0"/>
                <a:gd name="f32" fmla="*/ f29 f15 1"/>
                <a:gd name="f33" fmla="*/ f28 f15 1"/>
                <a:gd name="f34" fmla="*/ f31 1 2"/>
                <a:gd name="f35" fmla="*/ f34 f15 1"/>
              </a:gdLst>
              <a:ahLst/>
              <a:cxnLst>
                <a:cxn ang="3cd4">
                  <a:pos x="hc" y="t"/>
                </a:cxn>
                <a:cxn ang="0">
                  <a:pos x="r" y="vc"/>
                </a:cxn>
                <a:cxn ang="cd4">
                  <a:pos x="hc" y="b"/>
                </a:cxn>
                <a:cxn ang="cd2">
                  <a:pos x="l" y="vc"/>
                </a:cxn>
              </a:cxnLst>
              <a:rect l="f20" t="f32" r="f35" b="f23"/>
              <a:pathLst>
                <a:path>
                  <a:moveTo>
                    <a:pt x="f20" y="f20"/>
                  </a:moveTo>
                  <a:lnTo>
                    <a:pt x="f33" y="f20"/>
                  </a:lnTo>
                  <a:lnTo>
                    <a:pt x="f24" y="f30"/>
                  </a:lnTo>
                  <a:lnTo>
                    <a:pt x="f24" y="f23"/>
                  </a:lnTo>
                  <a:lnTo>
                    <a:pt x="f20" y="f23"/>
                  </a:lnTo>
                  <a:close/>
                </a:path>
              </a:pathLst>
            </a:custGeom>
            <a:solidFill>
              <a:srgbClr val="003352"/>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grpSp>
      <p:sp>
        <p:nvSpPr>
          <p:cNvPr id="14" name="Text Placeholder 22">
            <a:extLst>
              <a:ext uri="{FF2B5EF4-FFF2-40B4-BE49-F238E27FC236}">
                <a16:creationId xmlns:a16="http://schemas.microsoft.com/office/drawing/2014/main" id="{B68CE796-CD3F-E4F8-50E6-570959335016}"/>
              </a:ext>
            </a:extLst>
          </p:cNvPr>
          <p:cNvSpPr txBox="1">
            <a:spLocks noGrp="1"/>
          </p:cNvSpPr>
          <p:nvPr>
            <p:ph type="body" idx="4294967295"/>
          </p:nvPr>
        </p:nvSpPr>
        <p:spPr>
          <a:xfrm>
            <a:off x="542092" y="4240091"/>
            <a:ext cx="3293303" cy="1463040"/>
          </a:xfrm>
        </p:spPr>
        <p:txBody>
          <a:bodyPr lIns="0" tIns="0" rIns="0" bIns="0">
            <a:noAutofit/>
          </a:bodyPr>
          <a:lstStyle>
            <a:lvl1pPr marL="0" indent="0">
              <a:lnSpc>
                <a:spcPct val="100000"/>
              </a:lnSpc>
              <a:spcBef>
                <a:spcPts val="600"/>
              </a:spcBef>
              <a:spcAft>
                <a:spcPts val="400"/>
              </a:spcAft>
              <a:buNone/>
              <a:defRPr sz="1400">
                <a:solidFill>
                  <a:srgbClr val="FFFFFF"/>
                </a:solidFill>
                <a:cs typeface="Arial" pitchFamily="34"/>
              </a:defRPr>
            </a:lvl1pPr>
          </a:lstStyle>
          <a:p>
            <a:pPr lvl="0"/>
            <a:r>
              <a:rPr lang="en-US"/>
              <a:t>Click to edit Master text styles</a:t>
            </a:r>
          </a:p>
        </p:txBody>
      </p:sp>
      <p:sp>
        <p:nvSpPr>
          <p:cNvPr id="15" name="Freeform: Shape 34">
            <a:extLst>
              <a:ext uri="{FF2B5EF4-FFF2-40B4-BE49-F238E27FC236}">
                <a16:creationId xmlns:a16="http://schemas.microsoft.com/office/drawing/2014/main" id="{5BD8A140-A0DF-C464-0C8F-DC8E64602D57}"/>
              </a:ext>
            </a:extLst>
          </p:cNvPr>
          <p:cNvSpPr/>
          <p:nvPr/>
        </p:nvSpPr>
        <p:spPr>
          <a:xfrm flipH="1">
            <a:off x="10782303" y="5448296"/>
            <a:ext cx="1409703" cy="1409703"/>
          </a:xfrm>
          <a:custGeom>
            <a:avLst/>
            <a:gdLst>
              <a:gd name="f0" fmla="val 10800000"/>
              <a:gd name="f1" fmla="val 5400000"/>
              <a:gd name="f2" fmla="val 180"/>
              <a:gd name="f3" fmla="val w"/>
              <a:gd name="f4" fmla="val h"/>
              <a:gd name="f5" fmla="val 0"/>
              <a:gd name="f6" fmla="val 754341"/>
              <a:gd name="f7" fmla="+- 0 0 -90"/>
              <a:gd name="f8" fmla="*/ f3 1 754341"/>
              <a:gd name="f9" fmla="*/ f4 1 754341"/>
              <a:gd name="f10" fmla="+- f6 0 f5"/>
              <a:gd name="f11" fmla="*/ f7 f0 1"/>
              <a:gd name="f12" fmla="*/ f10 1 754341"/>
              <a:gd name="f13" fmla="*/ 754341 f10 1"/>
              <a:gd name="f14" fmla="*/ 0 f10 1"/>
              <a:gd name="f15" fmla="*/ f11 1 f2"/>
              <a:gd name="f16" fmla="*/ f13 1 754341"/>
              <a:gd name="f17" fmla="*/ f14 1 754341"/>
              <a:gd name="f18" fmla="*/ f5 1 f12"/>
              <a:gd name="f19" fmla="*/ f6 1 f12"/>
              <a:gd name="f20" fmla="+- f15 0 f1"/>
              <a:gd name="f21" fmla="*/ f16 1 f12"/>
              <a:gd name="f22" fmla="*/ f17 1 f12"/>
              <a:gd name="f23" fmla="*/ f18 f8 1"/>
              <a:gd name="f24" fmla="*/ f19 f8 1"/>
              <a:gd name="f25" fmla="*/ f19 f9 1"/>
              <a:gd name="f26" fmla="*/ f18 f9 1"/>
              <a:gd name="f27" fmla="*/ f21 f8 1"/>
              <a:gd name="f28" fmla="*/ f21 f9 1"/>
              <a:gd name="f29" fmla="*/ f22 f8 1"/>
              <a:gd name="f30" fmla="*/ f22 f9 1"/>
            </a:gdLst>
            <a:ahLst/>
            <a:cxnLst>
              <a:cxn ang="3cd4">
                <a:pos x="hc" y="t"/>
              </a:cxn>
              <a:cxn ang="0">
                <a:pos x="r" y="vc"/>
              </a:cxn>
              <a:cxn ang="cd4">
                <a:pos x="hc" y="b"/>
              </a:cxn>
              <a:cxn ang="cd2">
                <a:pos x="l" y="vc"/>
              </a:cxn>
              <a:cxn ang="f20">
                <a:pos x="f27" y="f28"/>
              </a:cxn>
              <a:cxn ang="f20">
                <a:pos x="f29" y="f28"/>
              </a:cxn>
              <a:cxn ang="f20">
                <a:pos x="f29" y="f30"/>
              </a:cxn>
            </a:cxnLst>
            <a:rect l="f23" t="f26" r="f24" b="f25"/>
            <a:pathLst>
              <a:path w="754341" h="754341">
                <a:moveTo>
                  <a:pt x="f6" y="f6"/>
                </a:moveTo>
                <a:lnTo>
                  <a:pt x="f5" y="f6"/>
                </a:lnTo>
                <a:lnTo>
                  <a:pt x="f5" y="f5"/>
                </a:lnTo>
                <a:close/>
              </a:path>
            </a:pathLst>
          </a:custGeom>
          <a:blipFill>
            <a:blip r:embed="rId6">
              <a:alphaModFix/>
            </a:blip>
            <a:tile/>
          </a:blip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sp>
        <p:nvSpPr>
          <p:cNvPr id="16" name="Slide Number Placeholder 4">
            <a:extLst>
              <a:ext uri="{FF2B5EF4-FFF2-40B4-BE49-F238E27FC236}">
                <a16:creationId xmlns:a16="http://schemas.microsoft.com/office/drawing/2014/main" id="{61ECE2D6-C300-63D4-B1B0-33E5B68796E9}"/>
              </a:ext>
            </a:extLst>
          </p:cNvPr>
          <p:cNvSpPr txBox="1">
            <a:spLocks noGrp="1"/>
          </p:cNvSpPr>
          <p:nvPr>
            <p:ph type="sldNum" sz="quarter" idx="8"/>
          </p:nvPr>
        </p:nvSpPr>
        <p:spPr>
          <a:xfrm>
            <a:off x="11252204" y="6315075"/>
            <a:ext cx="406395" cy="365129"/>
          </a:xfrm>
        </p:spPr>
        <p:txBody>
          <a:bodyPr/>
          <a:lstStyle>
            <a:lvl1pPr>
              <a:defRPr sz="1000">
                <a:solidFill>
                  <a:srgbClr val="FFFFFF"/>
                </a:solidFill>
                <a:latin typeface="Trade Gothic LT Pro" pitchFamily="34"/>
              </a:defRPr>
            </a:lvl1pPr>
          </a:lstStyle>
          <a:p>
            <a:pPr lvl="0"/>
            <a:fld id="{35229C4E-16C1-4047-BF2A-C8CBC8A19674}" type="slidenum">
              <a:t>‹#›</a:t>
            </a:fld>
            <a:endParaRPr lang="en-US"/>
          </a:p>
        </p:txBody>
      </p:sp>
      <p:sp>
        <p:nvSpPr>
          <p:cNvPr id="17" name="Picture Placeholder 12">
            <a:extLst>
              <a:ext uri="{FF2B5EF4-FFF2-40B4-BE49-F238E27FC236}">
                <a16:creationId xmlns:a16="http://schemas.microsoft.com/office/drawing/2014/main" id="{45C00FA4-A234-7B4D-2A9C-7ED129BB9293}"/>
              </a:ext>
            </a:extLst>
          </p:cNvPr>
          <p:cNvSpPr txBox="1">
            <a:spLocks noGrp="1"/>
          </p:cNvSpPr>
          <p:nvPr>
            <p:ph type="pic" idx="4294967295"/>
          </p:nvPr>
        </p:nvSpPr>
        <p:spPr>
          <a:xfrm>
            <a:off x="0" y="1352571"/>
            <a:ext cx="12192006" cy="2289895"/>
          </a:xfrm>
        </p:spPr>
        <p:txBody>
          <a:bodyPr anchor="ctr" anchorCtr="1"/>
          <a:lstStyle>
            <a:lvl1pPr marL="0" indent="0" algn="ctr">
              <a:buNone/>
              <a:defRPr sz="1400">
                <a:solidFill>
                  <a:srgbClr val="47C3D3"/>
                </a:solidFill>
                <a:latin typeface="Trade Gothic LT Pro" pitchFamily="34"/>
              </a:defRPr>
            </a:lvl1pPr>
          </a:lstStyle>
          <a:p>
            <a:pPr lvl="0"/>
            <a:r>
              <a:rPr lang="en-US"/>
              <a:t>Insert image</a:t>
            </a:r>
          </a:p>
        </p:txBody>
      </p:sp>
      <p:sp>
        <p:nvSpPr>
          <p:cNvPr id="18" name="Text Placeholder 22">
            <a:extLst>
              <a:ext uri="{FF2B5EF4-FFF2-40B4-BE49-F238E27FC236}">
                <a16:creationId xmlns:a16="http://schemas.microsoft.com/office/drawing/2014/main" id="{BA984608-E93C-2C80-09A6-78B4B47D56F4}"/>
              </a:ext>
            </a:extLst>
          </p:cNvPr>
          <p:cNvSpPr txBox="1">
            <a:spLocks noGrp="1"/>
          </p:cNvSpPr>
          <p:nvPr>
            <p:ph type="body" idx="4294967295"/>
          </p:nvPr>
        </p:nvSpPr>
        <p:spPr>
          <a:xfrm>
            <a:off x="4444166" y="4240091"/>
            <a:ext cx="3293303" cy="1463040"/>
          </a:xfrm>
        </p:spPr>
        <p:txBody>
          <a:bodyPr lIns="0" tIns="0" rIns="0" bIns="0">
            <a:noAutofit/>
          </a:bodyPr>
          <a:lstStyle>
            <a:lvl1pPr marL="0" indent="0">
              <a:lnSpc>
                <a:spcPct val="100000"/>
              </a:lnSpc>
              <a:spcBef>
                <a:spcPts val="600"/>
              </a:spcBef>
              <a:spcAft>
                <a:spcPts val="400"/>
              </a:spcAft>
              <a:buNone/>
              <a:defRPr sz="1400">
                <a:solidFill>
                  <a:srgbClr val="FFFFFF"/>
                </a:solidFill>
                <a:cs typeface="Arial" pitchFamily="34"/>
              </a:defRPr>
            </a:lvl1pPr>
          </a:lstStyle>
          <a:p>
            <a:pPr lvl="0"/>
            <a:r>
              <a:rPr lang="en-US"/>
              <a:t>Click to edit Master text styles</a:t>
            </a:r>
          </a:p>
        </p:txBody>
      </p:sp>
      <p:sp>
        <p:nvSpPr>
          <p:cNvPr id="19" name="Text Placeholder 22">
            <a:extLst>
              <a:ext uri="{FF2B5EF4-FFF2-40B4-BE49-F238E27FC236}">
                <a16:creationId xmlns:a16="http://schemas.microsoft.com/office/drawing/2014/main" id="{7641004B-B4EE-537C-3433-E424DF2E3E12}"/>
              </a:ext>
            </a:extLst>
          </p:cNvPr>
          <p:cNvSpPr txBox="1">
            <a:spLocks noGrp="1"/>
          </p:cNvSpPr>
          <p:nvPr>
            <p:ph type="body" idx="4294967295"/>
          </p:nvPr>
        </p:nvSpPr>
        <p:spPr>
          <a:xfrm>
            <a:off x="8346240" y="4240091"/>
            <a:ext cx="3293303" cy="1463040"/>
          </a:xfrm>
        </p:spPr>
        <p:txBody>
          <a:bodyPr lIns="0" tIns="0" rIns="0" bIns="0">
            <a:noAutofit/>
          </a:bodyPr>
          <a:lstStyle>
            <a:lvl1pPr marL="0" indent="0">
              <a:lnSpc>
                <a:spcPct val="100000"/>
              </a:lnSpc>
              <a:spcBef>
                <a:spcPts val="600"/>
              </a:spcBef>
              <a:spcAft>
                <a:spcPts val="400"/>
              </a:spcAft>
              <a:buNone/>
              <a:defRPr sz="1400">
                <a:solidFill>
                  <a:srgbClr val="FFFFFF"/>
                </a:solidFill>
                <a:cs typeface="Arial" pitchFamily="34"/>
              </a:defRPr>
            </a:lvl1pPr>
          </a:lstStyle>
          <a:p>
            <a:pPr lvl="0"/>
            <a:r>
              <a:rPr lang="en-US"/>
              <a:t>Click to edit Master text styles</a:t>
            </a:r>
          </a:p>
        </p:txBody>
      </p:sp>
    </p:spTree>
    <p:extLst>
      <p:ext uri="{BB962C8B-B14F-4D97-AF65-F5344CB8AC3E}">
        <p14:creationId xmlns:p14="http://schemas.microsoft.com/office/powerpoint/2010/main" val="36725476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Photo + Text">
    <p:bg>
      <p:bgPr>
        <a:solidFill>
          <a:srgbClr val="47C3D3"/>
        </a:solidFill>
        <a:effectLst/>
      </p:bgPr>
    </p:bg>
    <p:spTree>
      <p:nvGrpSpPr>
        <p:cNvPr id="1" name=""/>
        <p:cNvGrpSpPr/>
        <p:nvPr/>
      </p:nvGrpSpPr>
      <p:grpSpPr>
        <a:xfrm>
          <a:off x="0" y="0"/>
          <a:ext cx="0" cy="0"/>
          <a:chOff x="0" y="0"/>
          <a:chExt cx="0" cy="0"/>
        </a:xfrm>
      </p:grpSpPr>
      <p:sp>
        <p:nvSpPr>
          <p:cNvPr id="2" name="Rectangle 10">
            <a:extLst>
              <a:ext uri="{FF2B5EF4-FFF2-40B4-BE49-F238E27FC236}">
                <a16:creationId xmlns:a16="http://schemas.microsoft.com/office/drawing/2014/main" id="{CA32970A-8BFA-5763-5814-F6D5F7CD2C6A}"/>
              </a:ext>
            </a:extLst>
          </p:cNvPr>
          <p:cNvSpPr/>
          <p:nvPr/>
        </p:nvSpPr>
        <p:spPr>
          <a:xfrm>
            <a:off x="0" y="0"/>
            <a:ext cx="12191996" cy="6884188"/>
          </a:xfrm>
          <a:prstGeom prst="rect">
            <a:avLst/>
          </a:prstGeom>
          <a:solidFill>
            <a:srgbClr val="299CAB"/>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sp>
        <p:nvSpPr>
          <p:cNvPr id="3" name="Freeform: Shape 9">
            <a:extLst>
              <a:ext uri="{FF2B5EF4-FFF2-40B4-BE49-F238E27FC236}">
                <a16:creationId xmlns:a16="http://schemas.microsoft.com/office/drawing/2014/main" id="{143A2574-D8B2-E95F-F5B4-9754E42F63CD}"/>
              </a:ext>
            </a:extLst>
          </p:cNvPr>
          <p:cNvSpPr/>
          <p:nvPr/>
        </p:nvSpPr>
        <p:spPr>
          <a:xfrm>
            <a:off x="0" y="0"/>
            <a:ext cx="12191996" cy="6884188"/>
          </a:xfrm>
          <a:custGeom>
            <a:avLst/>
            <a:gdLst>
              <a:gd name="f0" fmla="val 10800000"/>
              <a:gd name="f1" fmla="val 5400000"/>
              <a:gd name="f2" fmla="val 180"/>
              <a:gd name="f3" fmla="val w"/>
              <a:gd name="f4" fmla="val h"/>
              <a:gd name="f5" fmla="val 0"/>
              <a:gd name="f6" fmla="val 12192001"/>
              <a:gd name="f7" fmla="val 6884191"/>
              <a:gd name="f8" fmla="val 7540222"/>
              <a:gd name="f9" fmla="val 10260629"/>
              <a:gd name="f10" fmla="val 2725573"/>
              <a:gd name="f11" fmla="val 11286710"/>
              <a:gd name="f12" fmla="val 12192000"/>
              <a:gd name="f13" fmla="val 3632581"/>
              <a:gd name="f14" fmla="+- 0 0 -90"/>
              <a:gd name="f15" fmla="*/ f3 1 12192001"/>
              <a:gd name="f16" fmla="*/ f4 1 6884191"/>
              <a:gd name="f17" fmla="+- f7 0 f5"/>
              <a:gd name="f18" fmla="+- f6 0 f5"/>
              <a:gd name="f19" fmla="*/ f14 f0 1"/>
              <a:gd name="f20" fmla="*/ f18 1 12192001"/>
              <a:gd name="f21" fmla="*/ f17 1 6884191"/>
              <a:gd name="f22" fmla="*/ 0 f18 1"/>
              <a:gd name="f23" fmla="*/ 0 f17 1"/>
              <a:gd name="f24" fmla="*/ 7540222 f18 1"/>
              <a:gd name="f25" fmla="*/ 10260629 f18 1"/>
              <a:gd name="f26" fmla="*/ 2725573 f17 1"/>
              <a:gd name="f27" fmla="*/ 11286710 f18 1"/>
              <a:gd name="f28" fmla="*/ 12192000 f18 1"/>
              <a:gd name="f29" fmla="*/ 3632581 f17 1"/>
              <a:gd name="f30" fmla="*/ 12192001 f18 1"/>
              <a:gd name="f31" fmla="*/ 6884191 f17 1"/>
              <a:gd name="f32" fmla="*/ f19 1 f2"/>
              <a:gd name="f33" fmla="*/ f22 1 12192001"/>
              <a:gd name="f34" fmla="*/ f23 1 6884191"/>
              <a:gd name="f35" fmla="*/ f24 1 12192001"/>
              <a:gd name="f36" fmla="*/ f25 1 12192001"/>
              <a:gd name="f37" fmla="*/ f26 1 6884191"/>
              <a:gd name="f38" fmla="*/ f27 1 12192001"/>
              <a:gd name="f39" fmla="*/ f28 1 12192001"/>
              <a:gd name="f40" fmla="*/ f29 1 6884191"/>
              <a:gd name="f41" fmla="*/ f30 1 12192001"/>
              <a:gd name="f42" fmla="*/ f31 1 6884191"/>
              <a:gd name="f43" fmla="*/ f5 1 f20"/>
              <a:gd name="f44" fmla="*/ f6 1 f20"/>
              <a:gd name="f45" fmla="*/ f5 1 f21"/>
              <a:gd name="f46" fmla="*/ f7 1 f21"/>
              <a:gd name="f47" fmla="+- f32 0 f1"/>
              <a:gd name="f48" fmla="*/ f33 1 f20"/>
              <a:gd name="f49" fmla="*/ f34 1 f21"/>
              <a:gd name="f50" fmla="*/ f35 1 f20"/>
              <a:gd name="f51" fmla="*/ f36 1 f20"/>
              <a:gd name="f52" fmla="*/ f37 1 f21"/>
              <a:gd name="f53" fmla="*/ f38 1 f20"/>
              <a:gd name="f54" fmla="*/ f39 1 f20"/>
              <a:gd name="f55" fmla="*/ f40 1 f21"/>
              <a:gd name="f56" fmla="*/ f41 1 f20"/>
              <a:gd name="f57" fmla="*/ f42 1 f21"/>
              <a:gd name="f58" fmla="*/ f43 f15 1"/>
              <a:gd name="f59" fmla="*/ f44 f15 1"/>
              <a:gd name="f60" fmla="*/ f46 f16 1"/>
              <a:gd name="f61" fmla="*/ f45 f16 1"/>
              <a:gd name="f62" fmla="*/ f48 f15 1"/>
              <a:gd name="f63" fmla="*/ f49 f16 1"/>
              <a:gd name="f64" fmla="*/ f50 f15 1"/>
              <a:gd name="f65" fmla="*/ f51 f15 1"/>
              <a:gd name="f66" fmla="*/ f52 f16 1"/>
              <a:gd name="f67" fmla="*/ f53 f15 1"/>
              <a:gd name="f68" fmla="*/ f54 f15 1"/>
              <a:gd name="f69" fmla="*/ f55 f16 1"/>
              <a:gd name="f70" fmla="*/ f56 f15 1"/>
              <a:gd name="f71" fmla="*/ f57 f16 1"/>
            </a:gdLst>
            <a:ahLst/>
            <a:cxnLst>
              <a:cxn ang="3cd4">
                <a:pos x="hc" y="t"/>
              </a:cxn>
              <a:cxn ang="0">
                <a:pos x="r" y="vc"/>
              </a:cxn>
              <a:cxn ang="cd4">
                <a:pos x="hc" y="b"/>
              </a:cxn>
              <a:cxn ang="cd2">
                <a:pos x="l" y="vc"/>
              </a:cxn>
              <a:cxn ang="f47">
                <a:pos x="f62" y="f63"/>
              </a:cxn>
              <a:cxn ang="f47">
                <a:pos x="f64" y="f63"/>
              </a:cxn>
              <a:cxn ang="f47">
                <a:pos x="f65" y="f66"/>
              </a:cxn>
              <a:cxn ang="f47">
                <a:pos x="f67" y="f66"/>
              </a:cxn>
              <a:cxn ang="f47">
                <a:pos x="f68" y="f69"/>
              </a:cxn>
              <a:cxn ang="f47">
                <a:pos x="f70" y="f71"/>
              </a:cxn>
              <a:cxn ang="f47">
                <a:pos x="f62" y="f71"/>
              </a:cxn>
            </a:cxnLst>
            <a:rect l="f58" t="f61" r="f59" b="f60"/>
            <a:pathLst>
              <a:path w="12192001" h="6884191">
                <a:moveTo>
                  <a:pt x="f5" y="f5"/>
                </a:moveTo>
                <a:lnTo>
                  <a:pt x="f8" y="f5"/>
                </a:lnTo>
                <a:lnTo>
                  <a:pt x="f9" y="f10"/>
                </a:lnTo>
                <a:lnTo>
                  <a:pt x="f11" y="f10"/>
                </a:lnTo>
                <a:lnTo>
                  <a:pt x="f12" y="f13"/>
                </a:lnTo>
                <a:lnTo>
                  <a:pt x="f6" y="f7"/>
                </a:lnTo>
                <a:lnTo>
                  <a:pt x="f5" y="f7"/>
                </a:lnTo>
                <a:close/>
              </a:path>
            </a:pathLst>
          </a:custGeom>
          <a:solidFill>
            <a:srgbClr val="47C3D3">
              <a:alpha val="74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sp>
        <p:nvSpPr>
          <p:cNvPr id="4" name="Freeform: Shape 17">
            <a:extLst>
              <a:ext uri="{FF2B5EF4-FFF2-40B4-BE49-F238E27FC236}">
                <a16:creationId xmlns:a16="http://schemas.microsoft.com/office/drawing/2014/main" id="{1AFF6D19-B6D3-B71F-B752-2410BD75C475}"/>
              </a:ext>
            </a:extLst>
          </p:cNvPr>
          <p:cNvSpPr/>
          <p:nvPr/>
        </p:nvSpPr>
        <p:spPr>
          <a:xfrm rot="16199987" flipV="1">
            <a:off x="2964833" y="-2364446"/>
            <a:ext cx="6862745" cy="11591638"/>
          </a:xfrm>
          <a:custGeom>
            <a:avLst/>
            <a:gdLst>
              <a:gd name="f0" fmla="val 10800000"/>
              <a:gd name="f1" fmla="val 5400000"/>
              <a:gd name="f2" fmla="val 180"/>
              <a:gd name="f3" fmla="val w"/>
              <a:gd name="f4" fmla="val h"/>
              <a:gd name="f5" fmla="val 0"/>
              <a:gd name="f6" fmla="val 6862744"/>
              <a:gd name="f7" fmla="val 11591639"/>
              <a:gd name="f8" fmla="val 5240223"/>
              <a:gd name="f9" fmla="val 4145656"/>
              <a:gd name="f10" fmla="val 5240222"/>
              <a:gd name="f11" fmla="val 2519152"/>
              <a:gd name="f12" fmla="val 1367198"/>
              <a:gd name="f13" fmla="val 2775863"/>
              <a:gd name="f14" fmla="+- 0 0 -90"/>
              <a:gd name="f15" fmla="*/ f3 1 6862744"/>
              <a:gd name="f16" fmla="*/ f4 1 11591639"/>
              <a:gd name="f17" fmla="+- f7 0 f5"/>
              <a:gd name="f18" fmla="+- f6 0 f5"/>
              <a:gd name="f19" fmla="*/ f14 f0 1"/>
              <a:gd name="f20" fmla="*/ f18 1 6862744"/>
              <a:gd name="f21" fmla="*/ f17 1 11591639"/>
              <a:gd name="f22" fmla="*/ 6862744 f18 1"/>
              <a:gd name="f23" fmla="*/ 11591639 f17 1"/>
              <a:gd name="f24" fmla="*/ 5240223 f17 1"/>
              <a:gd name="f25" fmla="*/ 4145656 f18 1"/>
              <a:gd name="f26" fmla="*/ 5240222 f17 1"/>
              <a:gd name="f27" fmla="*/ 2519152 f17 1"/>
              <a:gd name="f28" fmla="*/ 1367198 f17 1"/>
              <a:gd name="f29" fmla="*/ 2775863 f18 1"/>
              <a:gd name="f30" fmla="*/ 0 f17 1"/>
              <a:gd name="f31" fmla="*/ 0 f18 1"/>
              <a:gd name="f32" fmla="*/ f19 1 f2"/>
              <a:gd name="f33" fmla="*/ f22 1 6862744"/>
              <a:gd name="f34" fmla="*/ f23 1 11591639"/>
              <a:gd name="f35" fmla="*/ f24 1 11591639"/>
              <a:gd name="f36" fmla="*/ f25 1 6862744"/>
              <a:gd name="f37" fmla="*/ f26 1 11591639"/>
              <a:gd name="f38" fmla="*/ f27 1 11591639"/>
              <a:gd name="f39" fmla="*/ f28 1 11591639"/>
              <a:gd name="f40" fmla="*/ f29 1 6862744"/>
              <a:gd name="f41" fmla="*/ f30 1 11591639"/>
              <a:gd name="f42" fmla="*/ f31 1 6862744"/>
              <a:gd name="f43" fmla="*/ f5 1 f20"/>
              <a:gd name="f44" fmla="*/ f6 1 f20"/>
              <a:gd name="f45" fmla="*/ f5 1 f21"/>
              <a:gd name="f46" fmla="*/ f7 1 f21"/>
              <a:gd name="f47" fmla="+- f32 0 f1"/>
              <a:gd name="f48" fmla="*/ f33 1 f20"/>
              <a:gd name="f49" fmla="*/ f34 1 f21"/>
              <a:gd name="f50" fmla="*/ f35 1 f21"/>
              <a:gd name="f51" fmla="*/ f36 1 f20"/>
              <a:gd name="f52" fmla="*/ f37 1 f21"/>
              <a:gd name="f53" fmla="*/ f38 1 f21"/>
              <a:gd name="f54" fmla="*/ f39 1 f21"/>
              <a:gd name="f55" fmla="*/ f40 1 f20"/>
              <a:gd name="f56" fmla="*/ f41 1 f21"/>
              <a:gd name="f57" fmla="*/ f42 1 f20"/>
              <a:gd name="f58" fmla="*/ f43 f15 1"/>
              <a:gd name="f59" fmla="*/ f44 f15 1"/>
              <a:gd name="f60" fmla="*/ f46 f16 1"/>
              <a:gd name="f61" fmla="*/ f45 f16 1"/>
              <a:gd name="f62" fmla="*/ f48 f15 1"/>
              <a:gd name="f63" fmla="*/ f49 f16 1"/>
              <a:gd name="f64" fmla="*/ f50 f16 1"/>
              <a:gd name="f65" fmla="*/ f51 f15 1"/>
              <a:gd name="f66" fmla="*/ f52 f16 1"/>
              <a:gd name="f67" fmla="*/ f53 f16 1"/>
              <a:gd name="f68" fmla="*/ f54 f16 1"/>
              <a:gd name="f69" fmla="*/ f55 f15 1"/>
              <a:gd name="f70" fmla="*/ f56 f16 1"/>
              <a:gd name="f71" fmla="*/ f57 f15 1"/>
            </a:gdLst>
            <a:ahLst/>
            <a:cxnLst>
              <a:cxn ang="3cd4">
                <a:pos x="hc" y="t"/>
              </a:cxn>
              <a:cxn ang="0">
                <a:pos x="r" y="vc"/>
              </a:cxn>
              <a:cxn ang="cd4">
                <a:pos x="hc" y="b"/>
              </a:cxn>
              <a:cxn ang="cd2">
                <a:pos x="l" y="vc"/>
              </a:cxn>
              <a:cxn ang="f47">
                <a:pos x="f62" y="f63"/>
              </a:cxn>
              <a:cxn ang="f47">
                <a:pos x="f62" y="f64"/>
              </a:cxn>
              <a:cxn ang="f47">
                <a:pos x="f65" y="f64"/>
              </a:cxn>
              <a:cxn ang="f47">
                <a:pos x="f65" y="f66"/>
              </a:cxn>
              <a:cxn ang="f47">
                <a:pos x="f62" y="f66"/>
              </a:cxn>
              <a:cxn ang="f47">
                <a:pos x="f65" y="f67"/>
              </a:cxn>
              <a:cxn ang="f47">
                <a:pos x="f65" y="f68"/>
              </a:cxn>
              <a:cxn ang="f47">
                <a:pos x="f69" y="f70"/>
              </a:cxn>
              <a:cxn ang="f47">
                <a:pos x="f71" y="f70"/>
              </a:cxn>
              <a:cxn ang="f47">
                <a:pos x="f71" y="f63"/>
              </a:cxn>
            </a:cxnLst>
            <a:rect l="f58" t="f61" r="f59" b="f60"/>
            <a:pathLst>
              <a:path w="6862744" h="11591639">
                <a:moveTo>
                  <a:pt x="f6" y="f7"/>
                </a:moveTo>
                <a:lnTo>
                  <a:pt x="f6" y="f8"/>
                </a:lnTo>
                <a:lnTo>
                  <a:pt x="f9" y="f8"/>
                </a:lnTo>
                <a:lnTo>
                  <a:pt x="f9" y="f10"/>
                </a:lnTo>
                <a:lnTo>
                  <a:pt x="f6" y="f10"/>
                </a:lnTo>
                <a:lnTo>
                  <a:pt x="f9" y="f11"/>
                </a:lnTo>
                <a:lnTo>
                  <a:pt x="f9" y="f12"/>
                </a:lnTo>
                <a:lnTo>
                  <a:pt x="f13" y="f5"/>
                </a:lnTo>
                <a:lnTo>
                  <a:pt x="f5" y="f5"/>
                </a:lnTo>
                <a:lnTo>
                  <a:pt x="f5" y="f7"/>
                </a:lnTo>
                <a:close/>
              </a:path>
            </a:pathLst>
          </a:custGeom>
          <a:blipFill>
            <a:blip r:embed="rId2">
              <a:alphaModFix/>
            </a:blip>
            <a:tile/>
          </a:blip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sp>
        <p:nvSpPr>
          <p:cNvPr id="5" name="Freeform: Shape 11">
            <a:extLst>
              <a:ext uri="{FF2B5EF4-FFF2-40B4-BE49-F238E27FC236}">
                <a16:creationId xmlns:a16="http://schemas.microsoft.com/office/drawing/2014/main" id="{0E1FC4A6-EF27-72A8-B9E1-8C71A0C7D1B9}"/>
              </a:ext>
            </a:extLst>
          </p:cNvPr>
          <p:cNvSpPr/>
          <p:nvPr/>
        </p:nvSpPr>
        <p:spPr>
          <a:xfrm rot="16199987" flipV="1">
            <a:off x="2664626" y="-2664663"/>
            <a:ext cx="6862745" cy="12191996"/>
          </a:xfrm>
          <a:custGeom>
            <a:avLst/>
            <a:gdLst>
              <a:gd name="f0" fmla="val 10800000"/>
              <a:gd name="f1" fmla="val 5400000"/>
              <a:gd name="f2" fmla="val 180"/>
              <a:gd name="f3" fmla="val w"/>
              <a:gd name="f4" fmla="val h"/>
              <a:gd name="f5" fmla="val 0"/>
              <a:gd name="f6" fmla="val 6849744"/>
              <a:gd name="f7" fmla="val 12192000"/>
              <a:gd name="f8" fmla="val 5840584"/>
              <a:gd name="f9" fmla="val 4137803"/>
              <a:gd name="f10" fmla="val 5840583"/>
              <a:gd name="f11" fmla="val 3119513"/>
              <a:gd name="f12" fmla="val 1967559"/>
              <a:gd name="f13" fmla="val 2170243"/>
              <a:gd name="f14" fmla="+- 0 0 -90"/>
              <a:gd name="f15" fmla="*/ f3 1 6849744"/>
              <a:gd name="f16" fmla="*/ f4 1 12192000"/>
              <a:gd name="f17" fmla="+- f7 0 f5"/>
              <a:gd name="f18" fmla="+- f6 0 f5"/>
              <a:gd name="f19" fmla="*/ f14 f0 1"/>
              <a:gd name="f20" fmla="*/ f18 1 6849744"/>
              <a:gd name="f21" fmla="*/ f17 1 12192000"/>
              <a:gd name="f22" fmla="*/ 6849744 f18 1"/>
              <a:gd name="f23" fmla="*/ 12192000 f17 1"/>
              <a:gd name="f24" fmla="*/ 5840584 f17 1"/>
              <a:gd name="f25" fmla="*/ 4137803 f18 1"/>
              <a:gd name="f26" fmla="*/ 5840583 f17 1"/>
              <a:gd name="f27" fmla="*/ 3119513 f17 1"/>
              <a:gd name="f28" fmla="*/ 1967559 f17 1"/>
              <a:gd name="f29" fmla="*/ 2170243 f18 1"/>
              <a:gd name="f30" fmla="*/ 0 f17 1"/>
              <a:gd name="f31" fmla="*/ 0 f18 1"/>
              <a:gd name="f32" fmla="*/ f19 1 f2"/>
              <a:gd name="f33" fmla="*/ f22 1 6849744"/>
              <a:gd name="f34" fmla="*/ f23 1 12192000"/>
              <a:gd name="f35" fmla="*/ f24 1 12192000"/>
              <a:gd name="f36" fmla="*/ f25 1 6849744"/>
              <a:gd name="f37" fmla="*/ f26 1 12192000"/>
              <a:gd name="f38" fmla="*/ f27 1 12192000"/>
              <a:gd name="f39" fmla="*/ f28 1 12192000"/>
              <a:gd name="f40" fmla="*/ f29 1 6849744"/>
              <a:gd name="f41" fmla="*/ f30 1 12192000"/>
              <a:gd name="f42" fmla="*/ f31 1 6849744"/>
              <a:gd name="f43" fmla="*/ f5 1 f20"/>
              <a:gd name="f44" fmla="*/ f6 1 f20"/>
              <a:gd name="f45" fmla="*/ f5 1 f21"/>
              <a:gd name="f46" fmla="*/ f7 1 f21"/>
              <a:gd name="f47" fmla="+- f32 0 f1"/>
              <a:gd name="f48" fmla="*/ f33 1 f20"/>
              <a:gd name="f49" fmla="*/ f34 1 f21"/>
              <a:gd name="f50" fmla="*/ f35 1 f21"/>
              <a:gd name="f51" fmla="*/ f36 1 f20"/>
              <a:gd name="f52" fmla="*/ f37 1 f21"/>
              <a:gd name="f53" fmla="*/ f38 1 f21"/>
              <a:gd name="f54" fmla="*/ f39 1 f21"/>
              <a:gd name="f55" fmla="*/ f40 1 f20"/>
              <a:gd name="f56" fmla="*/ f41 1 f21"/>
              <a:gd name="f57" fmla="*/ f42 1 f20"/>
              <a:gd name="f58" fmla="*/ f43 f15 1"/>
              <a:gd name="f59" fmla="*/ f44 f15 1"/>
              <a:gd name="f60" fmla="*/ f46 f16 1"/>
              <a:gd name="f61" fmla="*/ f45 f16 1"/>
              <a:gd name="f62" fmla="*/ f48 f15 1"/>
              <a:gd name="f63" fmla="*/ f49 f16 1"/>
              <a:gd name="f64" fmla="*/ f50 f16 1"/>
              <a:gd name="f65" fmla="*/ f51 f15 1"/>
              <a:gd name="f66" fmla="*/ f52 f16 1"/>
              <a:gd name="f67" fmla="*/ f53 f16 1"/>
              <a:gd name="f68" fmla="*/ f54 f16 1"/>
              <a:gd name="f69" fmla="*/ f55 f15 1"/>
              <a:gd name="f70" fmla="*/ f56 f16 1"/>
              <a:gd name="f71" fmla="*/ f57 f15 1"/>
            </a:gdLst>
            <a:ahLst/>
            <a:cxnLst>
              <a:cxn ang="3cd4">
                <a:pos x="hc" y="t"/>
              </a:cxn>
              <a:cxn ang="0">
                <a:pos x="r" y="vc"/>
              </a:cxn>
              <a:cxn ang="cd4">
                <a:pos x="hc" y="b"/>
              </a:cxn>
              <a:cxn ang="cd2">
                <a:pos x="l" y="vc"/>
              </a:cxn>
              <a:cxn ang="f47">
                <a:pos x="f62" y="f63"/>
              </a:cxn>
              <a:cxn ang="f47">
                <a:pos x="f62" y="f64"/>
              </a:cxn>
              <a:cxn ang="f47">
                <a:pos x="f65" y="f64"/>
              </a:cxn>
              <a:cxn ang="f47">
                <a:pos x="f65" y="f66"/>
              </a:cxn>
              <a:cxn ang="f47">
                <a:pos x="f62" y="f66"/>
              </a:cxn>
              <a:cxn ang="f47">
                <a:pos x="f65" y="f67"/>
              </a:cxn>
              <a:cxn ang="f47">
                <a:pos x="f65" y="f68"/>
              </a:cxn>
              <a:cxn ang="f47">
                <a:pos x="f69" y="f70"/>
              </a:cxn>
              <a:cxn ang="f47">
                <a:pos x="f71" y="f70"/>
              </a:cxn>
              <a:cxn ang="f47">
                <a:pos x="f71" y="f63"/>
              </a:cxn>
            </a:cxnLst>
            <a:rect l="f58" t="f61" r="f59" b="f60"/>
            <a:pathLst>
              <a:path w="6849744" h="12192000">
                <a:moveTo>
                  <a:pt x="f6" y="f7"/>
                </a:moveTo>
                <a:lnTo>
                  <a:pt x="f6" y="f8"/>
                </a:lnTo>
                <a:lnTo>
                  <a:pt x="f9" y="f8"/>
                </a:lnTo>
                <a:lnTo>
                  <a:pt x="f9" y="f10"/>
                </a:lnTo>
                <a:lnTo>
                  <a:pt x="f6" y="f10"/>
                </a:lnTo>
                <a:lnTo>
                  <a:pt x="f9" y="f11"/>
                </a:lnTo>
                <a:lnTo>
                  <a:pt x="f9" y="f12"/>
                </a:lnTo>
                <a:lnTo>
                  <a:pt x="f13" y="f5"/>
                </a:lnTo>
                <a:lnTo>
                  <a:pt x="f5" y="f5"/>
                </a:lnTo>
                <a:lnTo>
                  <a:pt x="f5" y="f7"/>
                </a:lnTo>
                <a:close/>
              </a:path>
            </a:pathLst>
          </a:custGeom>
          <a:blipFill>
            <a:blip r:embed="rId3">
              <a:alphaModFix/>
            </a:blip>
            <a:tile/>
          </a:blip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sp>
        <p:nvSpPr>
          <p:cNvPr id="6" name="Freeform: Shape 7">
            <a:extLst>
              <a:ext uri="{FF2B5EF4-FFF2-40B4-BE49-F238E27FC236}">
                <a16:creationId xmlns:a16="http://schemas.microsoft.com/office/drawing/2014/main" id="{313CECD2-9183-D354-01EA-760CA5CA6ADB}"/>
              </a:ext>
            </a:extLst>
          </p:cNvPr>
          <p:cNvSpPr/>
          <p:nvPr/>
        </p:nvSpPr>
        <p:spPr>
          <a:xfrm rot="16199987" flipV="1">
            <a:off x="2664626" y="-2664663"/>
            <a:ext cx="6862745" cy="12191996"/>
          </a:xfrm>
          <a:custGeom>
            <a:avLst/>
            <a:gdLst>
              <a:gd name="f0" fmla="val 10800000"/>
              <a:gd name="f1" fmla="val 5400000"/>
              <a:gd name="f2" fmla="val 180"/>
              <a:gd name="f3" fmla="val w"/>
              <a:gd name="f4" fmla="val h"/>
              <a:gd name="f5" fmla="val 0"/>
              <a:gd name="f6" fmla="val 6849744"/>
              <a:gd name="f7" fmla="val 12192000"/>
              <a:gd name="f8" fmla="val 5840584"/>
              <a:gd name="f9" fmla="val 4137803"/>
              <a:gd name="f10" fmla="val 5840583"/>
              <a:gd name="f11" fmla="val 3119513"/>
              <a:gd name="f12" fmla="val 1967559"/>
              <a:gd name="f13" fmla="val 2170243"/>
              <a:gd name="f14" fmla="+- 0 0 -90"/>
              <a:gd name="f15" fmla="*/ f3 1 6849744"/>
              <a:gd name="f16" fmla="*/ f4 1 12192000"/>
              <a:gd name="f17" fmla="+- f7 0 f5"/>
              <a:gd name="f18" fmla="+- f6 0 f5"/>
              <a:gd name="f19" fmla="*/ f14 f0 1"/>
              <a:gd name="f20" fmla="*/ f18 1 6849744"/>
              <a:gd name="f21" fmla="*/ f17 1 12192000"/>
              <a:gd name="f22" fmla="*/ 6849744 f18 1"/>
              <a:gd name="f23" fmla="*/ 12192000 f17 1"/>
              <a:gd name="f24" fmla="*/ 5840584 f17 1"/>
              <a:gd name="f25" fmla="*/ 4137803 f18 1"/>
              <a:gd name="f26" fmla="*/ 5840583 f17 1"/>
              <a:gd name="f27" fmla="*/ 3119513 f17 1"/>
              <a:gd name="f28" fmla="*/ 1967559 f17 1"/>
              <a:gd name="f29" fmla="*/ 2170243 f18 1"/>
              <a:gd name="f30" fmla="*/ 0 f17 1"/>
              <a:gd name="f31" fmla="*/ 0 f18 1"/>
              <a:gd name="f32" fmla="*/ f19 1 f2"/>
              <a:gd name="f33" fmla="*/ f22 1 6849744"/>
              <a:gd name="f34" fmla="*/ f23 1 12192000"/>
              <a:gd name="f35" fmla="*/ f24 1 12192000"/>
              <a:gd name="f36" fmla="*/ f25 1 6849744"/>
              <a:gd name="f37" fmla="*/ f26 1 12192000"/>
              <a:gd name="f38" fmla="*/ f27 1 12192000"/>
              <a:gd name="f39" fmla="*/ f28 1 12192000"/>
              <a:gd name="f40" fmla="*/ f29 1 6849744"/>
              <a:gd name="f41" fmla="*/ f30 1 12192000"/>
              <a:gd name="f42" fmla="*/ f31 1 6849744"/>
              <a:gd name="f43" fmla="*/ f5 1 f20"/>
              <a:gd name="f44" fmla="*/ f6 1 f20"/>
              <a:gd name="f45" fmla="*/ f5 1 f21"/>
              <a:gd name="f46" fmla="*/ f7 1 f21"/>
              <a:gd name="f47" fmla="+- f32 0 f1"/>
              <a:gd name="f48" fmla="*/ f33 1 f20"/>
              <a:gd name="f49" fmla="*/ f34 1 f21"/>
              <a:gd name="f50" fmla="*/ f35 1 f21"/>
              <a:gd name="f51" fmla="*/ f36 1 f20"/>
              <a:gd name="f52" fmla="*/ f37 1 f21"/>
              <a:gd name="f53" fmla="*/ f38 1 f21"/>
              <a:gd name="f54" fmla="*/ f39 1 f21"/>
              <a:gd name="f55" fmla="*/ f40 1 f20"/>
              <a:gd name="f56" fmla="*/ f41 1 f21"/>
              <a:gd name="f57" fmla="*/ f42 1 f20"/>
              <a:gd name="f58" fmla="*/ f43 f15 1"/>
              <a:gd name="f59" fmla="*/ f44 f15 1"/>
              <a:gd name="f60" fmla="*/ f46 f16 1"/>
              <a:gd name="f61" fmla="*/ f45 f16 1"/>
              <a:gd name="f62" fmla="*/ f48 f15 1"/>
              <a:gd name="f63" fmla="*/ f49 f16 1"/>
              <a:gd name="f64" fmla="*/ f50 f16 1"/>
              <a:gd name="f65" fmla="*/ f51 f15 1"/>
              <a:gd name="f66" fmla="*/ f52 f16 1"/>
              <a:gd name="f67" fmla="*/ f53 f16 1"/>
              <a:gd name="f68" fmla="*/ f54 f16 1"/>
              <a:gd name="f69" fmla="*/ f55 f15 1"/>
              <a:gd name="f70" fmla="*/ f56 f16 1"/>
              <a:gd name="f71" fmla="*/ f57 f15 1"/>
            </a:gdLst>
            <a:ahLst/>
            <a:cxnLst>
              <a:cxn ang="3cd4">
                <a:pos x="hc" y="t"/>
              </a:cxn>
              <a:cxn ang="0">
                <a:pos x="r" y="vc"/>
              </a:cxn>
              <a:cxn ang="cd4">
                <a:pos x="hc" y="b"/>
              </a:cxn>
              <a:cxn ang="cd2">
                <a:pos x="l" y="vc"/>
              </a:cxn>
              <a:cxn ang="f47">
                <a:pos x="f62" y="f63"/>
              </a:cxn>
              <a:cxn ang="f47">
                <a:pos x="f62" y="f64"/>
              </a:cxn>
              <a:cxn ang="f47">
                <a:pos x="f65" y="f64"/>
              </a:cxn>
              <a:cxn ang="f47">
                <a:pos x="f65" y="f66"/>
              </a:cxn>
              <a:cxn ang="f47">
                <a:pos x="f62" y="f66"/>
              </a:cxn>
              <a:cxn ang="f47">
                <a:pos x="f65" y="f67"/>
              </a:cxn>
              <a:cxn ang="f47">
                <a:pos x="f65" y="f68"/>
              </a:cxn>
              <a:cxn ang="f47">
                <a:pos x="f69" y="f70"/>
              </a:cxn>
              <a:cxn ang="f47">
                <a:pos x="f71" y="f70"/>
              </a:cxn>
              <a:cxn ang="f47">
                <a:pos x="f71" y="f63"/>
              </a:cxn>
            </a:cxnLst>
            <a:rect l="f58" t="f61" r="f59" b="f60"/>
            <a:pathLst>
              <a:path w="6849744" h="12192000">
                <a:moveTo>
                  <a:pt x="f6" y="f7"/>
                </a:moveTo>
                <a:lnTo>
                  <a:pt x="f6" y="f8"/>
                </a:lnTo>
                <a:lnTo>
                  <a:pt x="f9" y="f8"/>
                </a:lnTo>
                <a:lnTo>
                  <a:pt x="f9" y="f10"/>
                </a:lnTo>
                <a:lnTo>
                  <a:pt x="f6" y="f10"/>
                </a:lnTo>
                <a:lnTo>
                  <a:pt x="f9" y="f11"/>
                </a:lnTo>
                <a:lnTo>
                  <a:pt x="f9" y="f12"/>
                </a:lnTo>
                <a:lnTo>
                  <a:pt x="f13" y="f5"/>
                </a:lnTo>
                <a:lnTo>
                  <a:pt x="f5" y="f5"/>
                </a:lnTo>
                <a:lnTo>
                  <a:pt x="f5" y="f7"/>
                </a:lnTo>
                <a:close/>
              </a:path>
            </a:pathLst>
          </a:custGeom>
          <a:solidFill>
            <a:srgbClr val="003352">
              <a:alpha val="90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sp>
        <p:nvSpPr>
          <p:cNvPr id="7" name="Title 1">
            <a:extLst>
              <a:ext uri="{FF2B5EF4-FFF2-40B4-BE49-F238E27FC236}">
                <a16:creationId xmlns:a16="http://schemas.microsoft.com/office/drawing/2014/main" id="{1F46D335-C13C-DF5A-76C0-A45419E2AAD6}"/>
              </a:ext>
            </a:extLst>
          </p:cNvPr>
          <p:cNvSpPr txBox="1">
            <a:spLocks noGrp="1"/>
          </p:cNvSpPr>
          <p:nvPr>
            <p:ph type="title"/>
          </p:nvPr>
        </p:nvSpPr>
        <p:spPr>
          <a:xfrm>
            <a:off x="444498" y="542925"/>
            <a:ext cx="11214101" cy="535527"/>
          </a:xfrm>
        </p:spPr>
        <p:txBody>
          <a:bodyPr anchor="t">
            <a:spAutoFit/>
          </a:bodyPr>
          <a:lstStyle>
            <a:lvl1pPr>
              <a:defRPr sz="3200" b="1" spc="-70">
                <a:solidFill>
                  <a:srgbClr val="FFFFFF"/>
                </a:solidFill>
              </a:defRPr>
            </a:lvl1pPr>
          </a:lstStyle>
          <a:p>
            <a:pPr lvl="0"/>
            <a:r>
              <a:rPr lang="en-US"/>
              <a:t>Click to edit Master title style</a:t>
            </a:r>
          </a:p>
        </p:txBody>
      </p:sp>
      <p:grpSp>
        <p:nvGrpSpPr>
          <p:cNvPr id="8" name="Group 14">
            <a:extLst>
              <a:ext uri="{FF2B5EF4-FFF2-40B4-BE49-F238E27FC236}">
                <a16:creationId xmlns:a16="http://schemas.microsoft.com/office/drawing/2014/main" id="{0E78A604-2584-E117-1EA4-D36CD61BAF6C}"/>
              </a:ext>
            </a:extLst>
          </p:cNvPr>
          <p:cNvGrpSpPr/>
          <p:nvPr/>
        </p:nvGrpSpPr>
        <p:grpSpPr>
          <a:xfrm>
            <a:off x="444503" y="-267763"/>
            <a:ext cx="645306" cy="535527"/>
            <a:chOff x="444503" y="-267763"/>
            <a:chExt cx="645306" cy="535527"/>
          </a:xfrm>
        </p:grpSpPr>
        <p:sp>
          <p:nvSpPr>
            <p:cNvPr id="9" name="Freeform: Shape 15">
              <a:extLst>
                <a:ext uri="{FF2B5EF4-FFF2-40B4-BE49-F238E27FC236}">
                  <a16:creationId xmlns:a16="http://schemas.microsoft.com/office/drawing/2014/main" id="{3AC546A2-DAE4-6A57-B4A3-2963DDF18E4B}"/>
                </a:ext>
              </a:extLst>
            </p:cNvPr>
            <p:cNvSpPr/>
            <p:nvPr/>
          </p:nvSpPr>
          <p:spPr>
            <a:xfrm rot="18900010">
              <a:off x="554282" y="-267763"/>
              <a:ext cx="535527" cy="535527"/>
            </a:xfrm>
            <a:custGeom>
              <a:avLst/>
              <a:gdLst>
                <a:gd name="f0" fmla="val 10800000"/>
                <a:gd name="f1" fmla="val 5400000"/>
                <a:gd name="f2" fmla="val 180"/>
                <a:gd name="f3" fmla="val w"/>
                <a:gd name="f4" fmla="val h"/>
                <a:gd name="f5" fmla="val 0"/>
                <a:gd name="f6" fmla="val 754341"/>
                <a:gd name="f7" fmla="+- 0 0 -90"/>
                <a:gd name="f8" fmla="*/ f3 1 754341"/>
                <a:gd name="f9" fmla="*/ f4 1 754341"/>
                <a:gd name="f10" fmla="+- f6 0 f5"/>
                <a:gd name="f11" fmla="*/ f7 f0 1"/>
                <a:gd name="f12" fmla="*/ f10 1 754341"/>
                <a:gd name="f13" fmla="*/ 754341 f10 1"/>
                <a:gd name="f14" fmla="*/ 0 f10 1"/>
                <a:gd name="f15" fmla="*/ f11 1 f2"/>
                <a:gd name="f16" fmla="*/ f13 1 754341"/>
                <a:gd name="f17" fmla="*/ f14 1 754341"/>
                <a:gd name="f18" fmla="*/ f5 1 f12"/>
                <a:gd name="f19" fmla="*/ f6 1 f12"/>
                <a:gd name="f20" fmla="+- f15 0 f1"/>
                <a:gd name="f21" fmla="*/ f16 1 f12"/>
                <a:gd name="f22" fmla="*/ f17 1 f12"/>
                <a:gd name="f23" fmla="*/ f18 f8 1"/>
                <a:gd name="f24" fmla="*/ f19 f8 1"/>
                <a:gd name="f25" fmla="*/ f19 f9 1"/>
                <a:gd name="f26" fmla="*/ f18 f9 1"/>
                <a:gd name="f27" fmla="*/ f21 f8 1"/>
                <a:gd name="f28" fmla="*/ f21 f9 1"/>
                <a:gd name="f29" fmla="*/ f22 f8 1"/>
                <a:gd name="f30" fmla="*/ f22 f9 1"/>
              </a:gdLst>
              <a:ahLst/>
              <a:cxnLst>
                <a:cxn ang="3cd4">
                  <a:pos x="hc" y="t"/>
                </a:cxn>
                <a:cxn ang="0">
                  <a:pos x="r" y="vc"/>
                </a:cxn>
                <a:cxn ang="cd4">
                  <a:pos x="hc" y="b"/>
                </a:cxn>
                <a:cxn ang="cd2">
                  <a:pos x="l" y="vc"/>
                </a:cxn>
                <a:cxn ang="f20">
                  <a:pos x="f27" y="f28"/>
                </a:cxn>
                <a:cxn ang="f20">
                  <a:pos x="f29" y="f28"/>
                </a:cxn>
                <a:cxn ang="f20">
                  <a:pos x="f29" y="f30"/>
                </a:cxn>
              </a:cxnLst>
              <a:rect l="f23" t="f26" r="f24" b="f25"/>
              <a:pathLst>
                <a:path w="754341" h="754341">
                  <a:moveTo>
                    <a:pt x="f6" y="f6"/>
                  </a:moveTo>
                  <a:lnTo>
                    <a:pt x="f5" y="f6"/>
                  </a:lnTo>
                  <a:lnTo>
                    <a:pt x="f5" y="f5"/>
                  </a:lnTo>
                  <a:close/>
                </a:path>
              </a:pathLst>
            </a:custGeom>
            <a:solidFill>
              <a:srgbClr val="003352"/>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sp>
          <p:nvSpPr>
            <p:cNvPr id="10" name="Freeform: Shape 16">
              <a:extLst>
                <a:ext uri="{FF2B5EF4-FFF2-40B4-BE49-F238E27FC236}">
                  <a16:creationId xmlns:a16="http://schemas.microsoft.com/office/drawing/2014/main" id="{C1BB1537-D026-EC11-9640-28419A3493A0}"/>
                </a:ext>
              </a:extLst>
            </p:cNvPr>
            <p:cNvSpPr/>
            <p:nvPr/>
          </p:nvSpPr>
          <p:spPr>
            <a:xfrm rot="2699990" flipH="1">
              <a:off x="444503" y="-258910"/>
              <a:ext cx="517870" cy="517870"/>
            </a:xfrm>
            <a:custGeom>
              <a:avLst/>
              <a:gdLst>
                <a:gd name="f0" fmla="val 10800000"/>
                <a:gd name="f1" fmla="val 5400000"/>
                <a:gd name="f2" fmla="val 180"/>
                <a:gd name="f3" fmla="val w"/>
                <a:gd name="f4" fmla="val h"/>
                <a:gd name="f5" fmla="val 0"/>
                <a:gd name="f6" fmla="val 754341"/>
                <a:gd name="f7" fmla="+- 0 0 -90"/>
                <a:gd name="f8" fmla="*/ f3 1 754341"/>
                <a:gd name="f9" fmla="*/ f4 1 754341"/>
                <a:gd name="f10" fmla="+- f6 0 f5"/>
                <a:gd name="f11" fmla="*/ f7 f0 1"/>
                <a:gd name="f12" fmla="*/ f10 1 754341"/>
                <a:gd name="f13" fmla="*/ 754341 f10 1"/>
                <a:gd name="f14" fmla="*/ 0 f10 1"/>
                <a:gd name="f15" fmla="*/ f11 1 f2"/>
                <a:gd name="f16" fmla="*/ f13 1 754341"/>
                <a:gd name="f17" fmla="*/ f14 1 754341"/>
                <a:gd name="f18" fmla="*/ f5 1 f12"/>
                <a:gd name="f19" fmla="*/ f6 1 f12"/>
                <a:gd name="f20" fmla="+- f15 0 f1"/>
                <a:gd name="f21" fmla="*/ f16 1 f12"/>
                <a:gd name="f22" fmla="*/ f17 1 f12"/>
                <a:gd name="f23" fmla="*/ f18 f8 1"/>
                <a:gd name="f24" fmla="*/ f19 f8 1"/>
                <a:gd name="f25" fmla="*/ f19 f9 1"/>
                <a:gd name="f26" fmla="*/ f18 f9 1"/>
                <a:gd name="f27" fmla="*/ f21 f8 1"/>
                <a:gd name="f28" fmla="*/ f21 f9 1"/>
                <a:gd name="f29" fmla="*/ f22 f8 1"/>
                <a:gd name="f30" fmla="*/ f22 f9 1"/>
              </a:gdLst>
              <a:ahLst/>
              <a:cxnLst>
                <a:cxn ang="3cd4">
                  <a:pos x="hc" y="t"/>
                </a:cxn>
                <a:cxn ang="0">
                  <a:pos x="r" y="vc"/>
                </a:cxn>
                <a:cxn ang="cd4">
                  <a:pos x="hc" y="b"/>
                </a:cxn>
                <a:cxn ang="cd2">
                  <a:pos x="l" y="vc"/>
                </a:cxn>
                <a:cxn ang="f20">
                  <a:pos x="f27" y="f28"/>
                </a:cxn>
                <a:cxn ang="f20">
                  <a:pos x="f29" y="f28"/>
                </a:cxn>
                <a:cxn ang="f20">
                  <a:pos x="f29" y="f30"/>
                </a:cxn>
              </a:cxnLst>
              <a:rect l="f23" t="f26" r="f24" b="f25"/>
              <a:pathLst>
                <a:path w="754341" h="754341">
                  <a:moveTo>
                    <a:pt x="f6" y="f6"/>
                  </a:moveTo>
                  <a:lnTo>
                    <a:pt x="f5" y="f6"/>
                  </a:lnTo>
                  <a:lnTo>
                    <a:pt x="f5" y="f5"/>
                  </a:lnTo>
                  <a:close/>
                </a:path>
              </a:pathLst>
            </a:custGeom>
            <a:blipFill>
              <a:blip r:embed="rId4">
                <a:alphaModFix/>
              </a:blip>
              <a:tile/>
            </a:blip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grpSp>
      <p:grpSp>
        <p:nvGrpSpPr>
          <p:cNvPr id="11" name="Group 5">
            <a:extLst>
              <a:ext uri="{FF2B5EF4-FFF2-40B4-BE49-F238E27FC236}">
                <a16:creationId xmlns:a16="http://schemas.microsoft.com/office/drawing/2014/main" id="{78C4F1F4-D023-BA9B-67AD-A6A4798A93BF}"/>
              </a:ext>
            </a:extLst>
          </p:cNvPr>
          <p:cNvGrpSpPr/>
          <p:nvPr/>
        </p:nvGrpSpPr>
        <p:grpSpPr>
          <a:xfrm>
            <a:off x="0" y="1357408"/>
            <a:ext cx="12191996" cy="4846320"/>
            <a:chOff x="0" y="1357408"/>
            <a:chExt cx="12191996" cy="4846320"/>
          </a:xfrm>
        </p:grpSpPr>
        <p:sp>
          <p:nvSpPr>
            <p:cNvPr id="12" name="Rectangle: Single Corner Snipped 18">
              <a:extLst>
                <a:ext uri="{FF2B5EF4-FFF2-40B4-BE49-F238E27FC236}">
                  <a16:creationId xmlns:a16="http://schemas.microsoft.com/office/drawing/2014/main" id="{0A0905BF-80C4-3779-F192-B6EDE609F1F1}"/>
                </a:ext>
              </a:extLst>
            </p:cNvPr>
            <p:cNvSpPr/>
            <p:nvPr/>
          </p:nvSpPr>
          <p:spPr>
            <a:xfrm flipV="1">
              <a:off x="0" y="1357408"/>
              <a:ext cx="12191996" cy="4846320"/>
            </a:xfrm>
            <a:custGeom>
              <a:avLst/>
              <a:gdLst>
                <a:gd name="f0" fmla="val w"/>
                <a:gd name="f1" fmla="val h"/>
                <a:gd name="f2" fmla="val ss"/>
                <a:gd name="f3" fmla="val 0"/>
                <a:gd name="f4" fmla="abs f0"/>
                <a:gd name="f5" fmla="abs f1"/>
                <a:gd name="f6" fmla="abs f2"/>
                <a:gd name="f7" fmla="?: f4 f0 1"/>
                <a:gd name="f8" fmla="?: f5 f1 1"/>
                <a:gd name="f9" fmla="?: f6 f2 1"/>
                <a:gd name="f10" fmla="*/ f7 1 21600"/>
                <a:gd name="f11" fmla="*/ f8 1 21600"/>
                <a:gd name="f12" fmla="*/ 21600 f7 1"/>
                <a:gd name="f13" fmla="*/ 21600 f8 1"/>
                <a:gd name="f14" fmla="min f11 f10"/>
                <a:gd name="f15" fmla="*/ f12 1 f9"/>
                <a:gd name="f16" fmla="*/ f13 1 f9"/>
                <a:gd name="f17" fmla="val f15"/>
                <a:gd name="f18" fmla="val f16"/>
                <a:gd name="f19" fmla="*/ f3 f14 1"/>
                <a:gd name="f20" fmla="+- f18 0 f3"/>
                <a:gd name="f21" fmla="+- f17 0 f3"/>
                <a:gd name="f22" fmla="*/ f18 f14 1"/>
                <a:gd name="f23" fmla="*/ f17 f14 1"/>
                <a:gd name="f24" fmla="min f21 f20"/>
                <a:gd name="f25" fmla="*/ f24 f3 1"/>
                <a:gd name="f26" fmla="*/ f25 1 100000"/>
                <a:gd name="f27" fmla="+- f17 0 f26"/>
                <a:gd name="f28" fmla="*/ f26 1 2"/>
                <a:gd name="f29" fmla="*/ f26 f14 1"/>
                <a:gd name="f30" fmla="+- f27 f17 0"/>
                <a:gd name="f31" fmla="*/ f28 f14 1"/>
                <a:gd name="f32" fmla="*/ f27 f14 1"/>
                <a:gd name="f33" fmla="*/ f30 1 2"/>
                <a:gd name="f34" fmla="*/ f33 f14 1"/>
              </a:gdLst>
              <a:ahLst/>
              <a:cxnLst>
                <a:cxn ang="3cd4">
                  <a:pos x="hc" y="t"/>
                </a:cxn>
                <a:cxn ang="0">
                  <a:pos x="r" y="vc"/>
                </a:cxn>
                <a:cxn ang="cd4">
                  <a:pos x="hc" y="b"/>
                </a:cxn>
                <a:cxn ang="cd2">
                  <a:pos x="l" y="vc"/>
                </a:cxn>
              </a:cxnLst>
              <a:rect l="f19" t="f31" r="f34" b="f22"/>
              <a:pathLst>
                <a:path>
                  <a:moveTo>
                    <a:pt x="f19" y="f19"/>
                  </a:moveTo>
                  <a:lnTo>
                    <a:pt x="f32" y="f19"/>
                  </a:lnTo>
                  <a:lnTo>
                    <a:pt x="f23" y="f29"/>
                  </a:lnTo>
                  <a:lnTo>
                    <a:pt x="f23" y="f22"/>
                  </a:lnTo>
                  <a:lnTo>
                    <a:pt x="f19" y="f22"/>
                  </a:lnTo>
                  <a:close/>
                </a:path>
              </a:pathLst>
            </a:custGeom>
            <a:blipFill>
              <a:blip r:embed="rId5">
                <a:alphaModFix/>
              </a:blip>
              <a:tile/>
            </a:blip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sp>
          <p:nvSpPr>
            <p:cNvPr id="13" name="Rectangle: Single Corner Snipped 2">
              <a:extLst>
                <a:ext uri="{FF2B5EF4-FFF2-40B4-BE49-F238E27FC236}">
                  <a16:creationId xmlns:a16="http://schemas.microsoft.com/office/drawing/2014/main" id="{867E08AD-7EDC-3DEF-DD11-973519CA62BC}"/>
                </a:ext>
              </a:extLst>
            </p:cNvPr>
            <p:cNvSpPr/>
            <p:nvPr/>
          </p:nvSpPr>
          <p:spPr>
            <a:xfrm flipV="1">
              <a:off x="0" y="1357408"/>
              <a:ext cx="12191996" cy="4846320"/>
            </a:xfrm>
            <a:custGeom>
              <a:avLst/>
              <a:gdLst>
                <a:gd name="f0" fmla="val w"/>
                <a:gd name="f1" fmla="val h"/>
                <a:gd name="f2" fmla="val ss"/>
                <a:gd name="f3" fmla="val 0"/>
                <a:gd name="f4" fmla="val 19670"/>
                <a:gd name="f5" fmla="abs f0"/>
                <a:gd name="f6" fmla="abs f1"/>
                <a:gd name="f7" fmla="abs f2"/>
                <a:gd name="f8" fmla="?: f5 f0 1"/>
                <a:gd name="f9" fmla="?: f6 f1 1"/>
                <a:gd name="f10" fmla="?: f7 f2 1"/>
                <a:gd name="f11" fmla="*/ f8 1 21600"/>
                <a:gd name="f12" fmla="*/ f9 1 21600"/>
                <a:gd name="f13" fmla="*/ 21600 f8 1"/>
                <a:gd name="f14" fmla="*/ 21600 f9 1"/>
                <a:gd name="f15" fmla="min f12 f11"/>
                <a:gd name="f16" fmla="*/ f13 1 f10"/>
                <a:gd name="f17" fmla="*/ f14 1 f10"/>
                <a:gd name="f18" fmla="val f16"/>
                <a:gd name="f19" fmla="val f17"/>
                <a:gd name="f20" fmla="*/ f3 f15 1"/>
                <a:gd name="f21" fmla="+- f19 0 f3"/>
                <a:gd name="f22" fmla="+- f18 0 f3"/>
                <a:gd name="f23" fmla="*/ f19 f15 1"/>
                <a:gd name="f24" fmla="*/ f18 f15 1"/>
                <a:gd name="f25" fmla="min f22 f21"/>
                <a:gd name="f26" fmla="*/ f25 f4 1"/>
                <a:gd name="f27" fmla="*/ f26 1 100000"/>
                <a:gd name="f28" fmla="+- f18 0 f27"/>
                <a:gd name="f29" fmla="*/ f27 1 2"/>
                <a:gd name="f30" fmla="*/ f27 f15 1"/>
                <a:gd name="f31" fmla="+- f28 f18 0"/>
                <a:gd name="f32" fmla="*/ f29 f15 1"/>
                <a:gd name="f33" fmla="*/ f28 f15 1"/>
                <a:gd name="f34" fmla="*/ f31 1 2"/>
                <a:gd name="f35" fmla="*/ f34 f15 1"/>
              </a:gdLst>
              <a:ahLst/>
              <a:cxnLst>
                <a:cxn ang="3cd4">
                  <a:pos x="hc" y="t"/>
                </a:cxn>
                <a:cxn ang="0">
                  <a:pos x="r" y="vc"/>
                </a:cxn>
                <a:cxn ang="cd4">
                  <a:pos x="hc" y="b"/>
                </a:cxn>
                <a:cxn ang="cd2">
                  <a:pos x="l" y="vc"/>
                </a:cxn>
              </a:cxnLst>
              <a:rect l="f20" t="f32" r="f35" b="f23"/>
              <a:pathLst>
                <a:path>
                  <a:moveTo>
                    <a:pt x="f20" y="f20"/>
                  </a:moveTo>
                  <a:lnTo>
                    <a:pt x="f33" y="f20"/>
                  </a:lnTo>
                  <a:lnTo>
                    <a:pt x="f24" y="f30"/>
                  </a:lnTo>
                  <a:lnTo>
                    <a:pt x="f24" y="f23"/>
                  </a:lnTo>
                  <a:lnTo>
                    <a:pt x="f20" y="f23"/>
                  </a:lnTo>
                  <a:close/>
                </a:path>
              </a:pathLst>
            </a:custGeom>
            <a:solidFill>
              <a:srgbClr val="003352"/>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grpSp>
      <p:sp>
        <p:nvSpPr>
          <p:cNvPr id="14" name="Text Placeholder 22">
            <a:extLst>
              <a:ext uri="{FF2B5EF4-FFF2-40B4-BE49-F238E27FC236}">
                <a16:creationId xmlns:a16="http://schemas.microsoft.com/office/drawing/2014/main" id="{C92741F3-E804-561F-51D3-1F668CB54751}"/>
              </a:ext>
            </a:extLst>
          </p:cNvPr>
          <p:cNvSpPr txBox="1">
            <a:spLocks noGrp="1"/>
          </p:cNvSpPr>
          <p:nvPr>
            <p:ph type="body" idx="4294967295"/>
          </p:nvPr>
        </p:nvSpPr>
        <p:spPr>
          <a:xfrm>
            <a:off x="542092" y="4240091"/>
            <a:ext cx="9402007" cy="1463040"/>
          </a:xfrm>
        </p:spPr>
        <p:txBody>
          <a:bodyPr lIns="0" tIns="0" rIns="0" bIns="0">
            <a:noAutofit/>
          </a:bodyPr>
          <a:lstStyle>
            <a:lvl1pPr marL="0" indent="0">
              <a:lnSpc>
                <a:spcPct val="100000"/>
              </a:lnSpc>
              <a:spcBef>
                <a:spcPts val="300"/>
              </a:spcBef>
              <a:spcAft>
                <a:spcPts val="300"/>
              </a:spcAft>
              <a:buNone/>
              <a:defRPr sz="1400">
                <a:solidFill>
                  <a:srgbClr val="FFFFFF"/>
                </a:solidFill>
                <a:cs typeface="Arial" pitchFamily="34"/>
              </a:defRPr>
            </a:lvl1pPr>
          </a:lstStyle>
          <a:p>
            <a:pPr lvl="0"/>
            <a:r>
              <a:rPr lang="en-US"/>
              <a:t>Click to edit Master text styles</a:t>
            </a:r>
          </a:p>
        </p:txBody>
      </p:sp>
      <p:sp>
        <p:nvSpPr>
          <p:cNvPr id="15" name="Freeform: Shape 34">
            <a:extLst>
              <a:ext uri="{FF2B5EF4-FFF2-40B4-BE49-F238E27FC236}">
                <a16:creationId xmlns:a16="http://schemas.microsoft.com/office/drawing/2014/main" id="{CC8C1041-3D77-2D90-F52C-D2BE56DE9D18}"/>
              </a:ext>
            </a:extLst>
          </p:cNvPr>
          <p:cNvSpPr/>
          <p:nvPr/>
        </p:nvSpPr>
        <p:spPr>
          <a:xfrm flipH="1">
            <a:off x="10782303" y="5448296"/>
            <a:ext cx="1409703" cy="1409703"/>
          </a:xfrm>
          <a:custGeom>
            <a:avLst/>
            <a:gdLst>
              <a:gd name="f0" fmla="val 10800000"/>
              <a:gd name="f1" fmla="val 5400000"/>
              <a:gd name="f2" fmla="val 180"/>
              <a:gd name="f3" fmla="val w"/>
              <a:gd name="f4" fmla="val h"/>
              <a:gd name="f5" fmla="val 0"/>
              <a:gd name="f6" fmla="val 754341"/>
              <a:gd name="f7" fmla="+- 0 0 -90"/>
              <a:gd name="f8" fmla="*/ f3 1 754341"/>
              <a:gd name="f9" fmla="*/ f4 1 754341"/>
              <a:gd name="f10" fmla="+- f6 0 f5"/>
              <a:gd name="f11" fmla="*/ f7 f0 1"/>
              <a:gd name="f12" fmla="*/ f10 1 754341"/>
              <a:gd name="f13" fmla="*/ 754341 f10 1"/>
              <a:gd name="f14" fmla="*/ 0 f10 1"/>
              <a:gd name="f15" fmla="*/ f11 1 f2"/>
              <a:gd name="f16" fmla="*/ f13 1 754341"/>
              <a:gd name="f17" fmla="*/ f14 1 754341"/>
              <a:gd name="f18" fmla="*/ f5 1 f12"/>
              <a:gd name="f19" fmla="*/ f6 1 f12"/>
              <a:gd name="f20" fmla="+- f15 0 f1"/>
              <a:gd name="f21" fmla="*/ f16 1 f12"/>
              <a:gd name="f22" fmla="*/ f17 1 f12"/>
              <a:gd name="f23" fmla="*/ f18 f8 1"/>
              <a:gd name="f24" fmla="*/ f19 f8 1"/>
              <a:gd name="f25" fmla="*/ f19 f9 1"/>
              <a:gd name="f26" fmla="*/ f18 f9 1"/>
              <a:gd name="f27" fmla="*/ f21 f8 1"/>
              <a:gd name="f28" fmla="*/ f21 f9 1"/>
              <a:gd name="f29" fmla="*/ f22 f8 1"/>
              <a:gd name="f30" fmla="*/ f22 f9 1"/>
            </a:gdLst>
            <a:ahLst/>
            <a:cxnLst>
              <a:cxn ang="3cd4">
                <a:pos x="hc" y="t"/>
              </a:cxn>
              <a:cxn ang="0">
                <a:pos x="r" y="vc"/>
              </a:cxn>
              <a:cxn ang="cd4">
                <a:pos x="hc" y="b"/>
              </a:cxn>
              <a:cxn ang="cd2">
                <a:pos x="l" y="vc"/>
              </a:cxn>
              <a:cxn ang="f20">
                <a:pos x="f27" y="f28"/>
              </a:cxn>
              <a:cxn ang="f20">
                <a:pos x="f29" y="f28"/>
              </a:cxn>
              <a:cxn ang="f20">
                <a:pos x="f29" y="f30"/>
              </a:cxn>
            </a:cxnLst>
            <a:rect l="f23" t="f26" r="f24" b="f25"/>
            <a:pathLst>
              <a:path w="754341" h="754341">
                <a:moveTo>
                  <a:pt x="f6" y="f6"/>
                </a:moveTo>
                <a:lnTo>
                  <a:pt x="f5" y="f6"/>
                </a:lnTo>
                <a:lnTo>
                  <a:pt x="f5" y="f5"/>
                </a:lnTo>
                <a:close/>
              </a:path>
            </a:pathLst>
          </a:custGeom>
          <a:blipFill>
            <a:blip r:embed="rId6">
              <a:alphaModFix/>
            </a:blip>
            <a:tile/>
          </a:blip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sp>
        <p:nvSpPr>
          <p:cNvPr id="16" name="Slide Number Placeholder 4">
            <a:extLst>
              <a:ext uri="{FF2B5EF4-FFF2-40B4-BE49-F238E27FC236}">
                <a16:creationId xmlns:a16="http://schemas.microsoft.com/office/drawing/2014/main" id="{D51E1683-D4DB-07F4-3899-325AEC016FF5}"/>
              </a:ext>
            </a:extLst>
          </p:cNvPr>
          <p:cNvSpPr txBox="1">
            <a:spLocks noGrp="1"/>
          </p:cNvSpPr>
          <p:nvPr>
            <p:ph type="sldNum" sz="quarter" idx="8"/>
          </p:nvPr>
        </p:nvSpPr>
        <p:spPr>
          <a:xfrm>
            <a:off x="11252204" y="6315075"/>
            <a:ext cx="406395" cy="365129"/>
          </a:xfrm>
        </p:spPr>
        <p:txBody>
          <a:bodyPr/>
          <a:lstStyle>
            <a:lvl1pPr>
              <a:defRPr sz="1000">
                <a:solidFill>
                  <a:srgbClr val="FFFFFF"/>
                </a:solidFill>
                <a:latin typeface="Trade Gothic LT Pro" pitchFamily="34"/>
              </a:defRPr>
            </a:lvl1pPr>
          </a:lstStyle>
          <a:p>
            <a:pPr lvl="0"/>
            <a:fld id="{892D95EC-0B9D-4553-B29A-E0E5C8D0F76F}" type="slidenum">
              <a:t>‹#›</a:t>
            </a:fld>
            <a:endParaRPr lang="en-US"/>
          </a:p>
        </p:txBody>
      </p:sp>
      <p:sp>
        <p:nvSpPr>
          <p:cNvPr id="17" name="Picture Placeholder 12">
            <a:extLst>
              <a:ext uri="{FF2B5EF4-FFF2-40B4-BE49-F238E27FC236}">
                <a16:creationId xmlns:a16="http://schemas.microsoft.com/office/drawing/2014/main" id="{B45F07F1-14E5-E5C9-0F38-9D9C9162C9D5}"/>
              </a:ext>
            </a:extLst>
          </p:cNvPr>
          <p:cNvSpPr txBox="1">
            <a:spLocks noGrp="1"/>
          </p:cNvSpPr>
          <p:nvPr>
            <p:ph type="pic" idx="4294967295"/>
          </p:nvPr>
        </p:nvSpPr>
        <p:spPr>
          <a:xfrm>
            <a:off x="0" y="1352571"/>
            <a:ext cx="12192006" cy="2289895"/>
          </a:xfrm>
        </p:spPr>
        <p:txBody>
          <a:bodyPr anchor="ctr" anchorCtr="1"/>
          <a:lstStyle>
            <a:lvl1pPr marL="0" indent="0" algn="ctr">
              <a:buNone/>
              <a:defRPr sz="1400">
                <a:solidFill>
                  <a:srgbClr val="47C3D3"/>
                </a:solidFill>
                <a:latin typeface="Trade Gothic LT Pro" pitchFamily="34"/>
              </a:defRPr>
            </a:lvl1pPr>
          </a:lstStyle>
          <a:p>
            <a:pPr lvl="0"/>
            <a:r>
              <a:rPr lang="en-US"/>
              <a:t>Insert image</a:t>
            </a:r>
          </a:p>
        </p:txBody>
      </p:sp>
    </p:spTree>
    <p:extLst>
      <p:ext uri="{BB962C8B-B14F-4D97-AF65-F5344CB8AC3E}">
        <p14:creationId xmlns:p14="http://schemas.microsoft.com/office/powerpoint/2010/main" val="2751113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icture with Caption">
    <p:bg>
      <p:bgPr>
        <a:solidFill>
          <a:srgbClr val="47C3D3"/>
        </a:solidFill>
        <a:effectLst/>
      </p:bgPr>
    </p:bg>
    <p:spTree>
      <p:nvGrpSpPr>
        <p:cNvPr id="1" name=""/>
        <p:cNvGrpSpPr/>
        <p:nvPr/>
      </p:nvGrpSpPr>
      <p:grpSpPr>
        <a:xfrm>
          <a:off x="0" y="0"/>
          <a:ext cx="0" cy="0"/>
          <a:chOff x="0" y="0"/>
          <a:chExt cx="0" cy="0"/>
        </a:xfrm>
      </p:grpSpPr>
      <p:sp>
        <p:nvSpPr>
          <p:cNvPr id="2" name="Rectangle 10">
            <a:extLst>
              <a:ext uri="{FF2B5EF4-FFF2-40B4-BE49-F238E27FC236}">
                <a16:creationId xmlns:a16="http://schemas.microsoft.com/office/drawing/2014/main" id="{B1A4C8EE-B59A-C33F-B977-F923EC1AD657}"/>
              </a:ext>
            </a:extLst>
          </p:cNvPr>
          <p:cNvSpPr/>
          <p:nvPr/>
        </p:nvSpPr>
        <p:spPr>
          <a:xfrm>
            <a:off x="0" y="0"/>
            <a:ext cx="12191996" cy="6884188"/>
          </a:xfrm>
          <a:prstGeom prst="rect">
            <a:avLst/>
          </a:prstGeom>
          <a:solidFill>
            <a:srgbClr val="299CAB"/>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sp>
        <p:nvSpPr>
          <p:cNvPr id="3" name="Freeform: Shape 9">
            <a:extLst>
              <a:ext uri="{FF2B5EF4-FFF2-40B4-BE49-F238E27FC236}">
                <a16:creationId xmlns:a16="http://schemas.microsoft.com/office/drawing/2014/main" id="{99182081-5FB2-8D8B-D6EF-68D02B6B3B41}"/>
              </a:ext>
            </a:extLst>
          </p:cNvPr>
          <p:cNvSpPr/>
          <p:nvPr/>
        </p:nvSpPr>
        <p:spPr>
          <a:xfrm>
            <a:off x="0" y="0"/>
            <a:ext cx="12191996" cy="6884188"/>
          </a:xfrm>
          <a:custGeom>
            <a:avLst/>
            <a:gdLst>
              <a:gd name="f0" fmla="val 10800000"/>
              <a:gd name="f1" fmla="val 5400000"/>
              <a:gd name="f2" fmla="val 180"/>
              <a:gd name="f3" fmla="val w"/>
              <a:gd name="f4" fmla="val h"/>
              <a:gd name="f5" fmla="val 0"/>
              <a:gd name="f6" fmla="val 12192001"/>
              <a:gd name="f7" fmla="val 6884191"/>
              <a:gd name="f8" fmla="val 7540222"/>
              <a:gd name="f9" fmla="val 10260629"/>
              <a:gd name="f10" fmla="val 2725573"/>
              <a:gd name="f11" fmla="val 11286710"/>
              <a:gd name="f12" fmla="val 12192000"/>
              <a:gd name="f13" fmla="val 3632581"/>
              <a:gd name="f14" fmla="+- 0 0 -90"/>
              <a:gd name="f15" fmla="*/ f3 1 12192001"/>
              <a:gd name="f16" fmla="*/ f4 1 6884191"/>
              <a:gd name="f17" fmla="+- f7 0 f5"/>
              <a:gd name="f18" fmla="+- f6 0 f5"/>
              <a:gd name="f19" fmla="*/ f14 f0 1"/>
              <a:gd name="f20" fmla="*/ f18 1 12192001"/>
              <a:gd name="f21" fmla="*/ f17 1 6884191"/>
              <a:gd name="f22" fmla="*/ 0 f18 1"/>
              <a:gd name="f23" fmla="*/ 0 f17 1"/>
              <a:gd name="f24" fmla="*/ 7540222 f18 1"/>
              <a:gd name="f25" fmla="*/ 10260629 f18 1"/>
              <a:gd name="f26" fmla="*/ 2725573 f17 1"/>
              <a:gd name="f27" fmla="*/ 11286710 f18 1"/>
              <a:gd name="f28" fmla="*/ 12192000 f18 1"/>
              <a:gd name="f29" fmla="*/ 3632581 f17 1"/>
              <a:gd name="f30" fmla="*/ 12192001 f18 1"/>
              <a:gd name="f31" fmla="*/ 6884191 f17 1"/>
              <a:gd name="f32" fmla="*/ f19 1 f2"/>
              <a:gd name="f33" fmla="*/ f22 1 12192001"/>
              <a:gd name="f34" fmla="*/ f23 1 6884191"/>
              <a:gd name="f35" fmla="*/ f24 1 12192001"/>
              <a:gd name="f36" fmla="*/ f25 1 12192001"/>
              <a:gd name="f37" fmla="*/ f26 1 6884191"/>
              <a:gd name="f38" fmla="*/ f27 1 12192001"/>
              <a:gd name="f39" fmla="*/ f28 1 12192001"/>
              <a:gd name="f40" fmla="*/ f29 1 6884191"/>
              <a:gd name="f41" fmla="*/ f30 1 12192001"/>
              <a:gd name="f42" fmla="*/ f31 1 6884191"/>
              <a:gd name="f43" fmla="*/ f5 1 f20"/>
              <a:gd name="f44" fmla="*/ f6 1 f20"/>
              <a:gd name="f45" fmla="*/ f5 1 f21"/>
              <a:gd name="f46" fmla="*/ f7 1 f21"/>
              <a:gd name="f47" fmla="+- f32 0 f1"/>
              <a:gd name="f48" fmla="*/ f33 1 f20"/>
              <a:gd name="f49" fmla="*/ f34 1 f21"/>
              <a:gd name="f50" fmla="*/ f35 1 f20"/>
              <a:gd name="f51" fmla="*/ f36 1 f20"/>
              <a:gd name="f52" fmla="*/ f37 1 f21"/>
              <a:gd name="f53" fmla="*/ f38 1 f20"/>
              <a:gd name="f54" fmla="*/ f39 1 f20"/>
              <a:gd name="f55" fmla="*/ f40 1 f21"/>
              <a:gd name="f56" fmla="*/ f41 1 f20"/>
              <a:gd name="f57" fmla="*/ f42 1 f21"/>
              <a:gd name="f58" fmla="*/ f43 f15 1"/>
              <a:gd name="f59" fmla="*/ f44 f15 1"/>
              <a:gd name="f60" fmla="*/ f46 f16 1"/>
              <a:gd name="f61" fmla="*/ f45 f16 1"/>
              <a:gd name="f62" fmla="*/ f48 f15 1"/>
              <a:gd name="f63" fmla="*/ f49 f16 1"/>
              <a:gd name="f64" fmla="*/ f50 f15 1"/>
              <a:gd name="f65" fmla="*/ f51 f15 1"/>
              <a:gd name="f66" fmla="*/ f52 f16 1"/>
              <a:gd name="f67" fmla="*/ f53 f15 1"/>
              <a:gd name="f68" fmla="*/ f54 f15 1"/>
              <a:gd name="f69" fmla="*/ f55 f16 1"/>
              <a:gd name="f70" fmla="*/ f56 f15 1"/>
              <a:gd name="f71" fmla="*/ f57 f16 1"/>
            </a:gdLst>
            <a:ahLst/>
            <a:cxnLst>
              <a:cxn ang="3cd4">
                <a:pos x="hc" y="t"/>
              </a:cxn>
              <a:cxn ang="0">
                <a:pos x="r" y="vc"/>
              </a:cxn>
              <a:cxn ang="cd4">
                <a:pos x="hc" y="b"/>
              </a:cxn>
              <a:cxn ang="cd2">
                <a:pos x="l" y="vc"/>
              </a:cxn>
              <a:cxn ang="f47">
                <a:pos x="f62" y="f63"/>
              </a:cxn>
              <a:cxn ang="f47">
                <a:pos x="f64" y="f63"/>
              </a:cxn>
              <a:cxn ang="f47">
                <a:pos x="f65" y="f66"/>
              </a:cxn>
              <a:cxn ang="f47">
                <a:pos x="f67" y="f66"/>
              </a:cxn>
              <a:cxn ang="f47">
                <a:pos x="f68" y="f69"/>
              </a:cxn>
              <a:cxn ang="f47">
                <a:pos x="f70" y="f71"/>
              </a:cxn>
              <a:cxn ang="f47">
                <a:pos x="f62" y="f71"/>
              </a:cxn>
            </a:cxnLst>
            <a:rect l="f58" t="f61" r="f59" b="f60"/>
            <a:pathLst>
              <a:path w="12192001" h="6884191">
                <a:moveTo>
                  <a:pt x="f5" y="f5"/>
                </a:moveTo>
                <a:lnTo>
                  <a:pt x="f8" y="f5"/>
                </a:lnTo>
                <a:lnTo>
                  <a:pt x="f9" y="f10"/>
                </a:lnTo>
                <a:lnTo>
                  <a:pt x="f11" y="f10"/>
                </a:lnTo>
                <a:lnTo>
                  <a:pt x="f12" y="f13"/>
                </a:lnTo>
                <a:lnTo>
                  <a:pt x="f6" y="f7"/>
                </a:lnTo>
                <a:lnTo>
                  <a:pt x="f5" y="f7"/>
                </a:lnTo>
                <a:close/>
              </a:path>
            </a:pathLst>
          </a:custGeom>
          <a:solidFill>
            <a:srgbClr val="47C3D3">
              <a:alpha val="74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sp>
        <p:nvSpPr>
          <p:cNvPr id="4" name="Freeform: Shape 17">
            <a:extLst>
              <a:ext uri="{FF2B5EF4-FFF2-40B4-BE49-F238E27FC236}">
                <a16:creationId xmlns:a16="http://schemas.microsoft.com/office/drawing/2014/main" id="{840BCAB9-9EDF-3006-CF3B-69954D4FB4A7}"/>
              </a:ext>
            </a:extLst>
          </p:cNvPr>
          <p:cNvSpPr/>
          <p:nvPr/>
        </p:nvSpPr>
        <p:spPr>
          <a:xfrm rot="16199987" flipV="1">
            <a:off x="2964833" y="-2364446"/>
            <a:ext cx="6862745" cy="11591638"/>
          </a:xfrm>
          <a:custGeom>
            <a:avLst/>
            <a:gdLst>
              <a:gd name="f0" fmla="val 10800000"/>
              <a:gd name="f1" fmla="val 5400000"/>
              <a:gd name="f2" fmla="val 180"/>
              <a:gd name="f3" fmla="val w"/>
              <a:gd name="f4" fmla="val h"/>
              <a:gd name="f5" fmla="val 0"/>
              <a:gd name="f6" fmla="val 6862744"/>
              <a:gd name="f7" fmla="val 11591639"/>
              <a:gd name="f8" fmla="val 5240223"/>
              <a:gd name="f9" fmla="val 4145656"/>
              <a:gd name="f10" fmla="val 5240222"/>
              <a:gd name="f11" fmla="val 2519152"/>
              <a:gd name="f12" fmla="val 1367198"/>
              <a:gd name="f13" fmla="val 2775863"/>
              <a:gd name="f14" fmla="+- 0 0 -90"/>
              <a:gd name="f15" fmla="*/ f3 1 6862744"/>
              <a:gd name="f16" fmla="*/ f4 1 11591639"/>
              <a:gd name="f17" fmla="+- f7 0 f5"/>
              <a:gd name="f18" fmla="+- f6 0 f5"/>
              <a:gd name="f19" fmla="*/ f14 f0 1"/>
              <a:gd name="f20" fmla="*/ f18 1 6862744"/>
              <a:gd name="f21" fmla="*/ f17 1 11591639"/>
              <a:gd name="f22" fmla="*/ 6862744 f18 1"/>
              <a:gd name="f23" fmla="*/ 11591639 f17 1"/>
              <a:gd name="f24" fmla="*/ 5240223 f17 1"/>
              <a:gd name="f25" fmla="*/ 4145656 f18 1"/>
              <a:gd name="f26" fmla="*/ 5240222 f17 1"/>
              <a:gd name="f27" fmla="*/ 2519152 f17 1"/>
              <a:gd name="f28" fmla="*/ 1367198 f17 1"/>
              <a:gd name="f29" fmla="*/ 2775863 f18 1"/>
              <a:gd name="f30" fmla="*/ 0 f17 1"/>
              <a:gd name="f31" fmla="*/ 0 f18 1"/>
              <a:gd name="f32" fmla="*/ f19 1 f2"/>
              <a:gd name="f33" fmla="*/ f22 1 6862744"/>
              <a:gd name="f34" fmla="*/ f23 1 11591639"/>
              <a:gd name="f35" fmla="*/ f24 1 11591639"/>
              <a:gd name="f36" fmla="*/ f25 1 6862744"/>
              <a:gd name="f37" fmla="*/ f26 1 11591639"/>
              <a:gd name="f38" fmla="*/ f27 1 11591639"/>
              <a:gd name="f39" fmla="*/ f28 1 11591639"/>
              <a:gd name="f40" fmla="*/ f29 1 6862744"/>
              <a:gd name="f41" fmla="*/ f30 1 11591639"/>
              <a:gd name="f42" fmla="*/ f31 1 6862744"/>
              <a:gd name="f43" fmla="*/ f5 1 f20"/>
              <a:gd name="f44" fmla="*/ f6 1 f20"/>
              <a:gd name="f45" fmla="*/ f5 1 f21"/>
              <a:gd name="f46" fmla="*/ f7 1 f21"/>
              <a:gd name="f47" fmla="+- f32 0 f1"/>
              <a:gd name="f48" fmla="*/ f33 1 f20"/>
              <a:gd name="f49" fmla="*/ f34 1 f21"/>
              <a:gd name="f50" fmla="*/ f35 1 f21"/>
              <a:gd name="f51" fmla="*/ f36 1 f20"/>
              <a:gd name="f52" fmla="*/ f37 1 f21"/>
              <a:gd name="f53" fmla="*/ f38 1 f21"/>
              <a:gd name="f54" fmla="*/ f39 1 f21"/>
              <a:gd name="f55" fmla="*/ f40 1 f20"/>
              <a:gd name="f56" fmla="*/ f41 1 f21"/>
              <a:gd name="f57" fmla="*/ f42 1 f20"/>
              <a:gd name="f58" fmla="*/ f43 f15 1"/>
              <a:gd name="f59" fmla="*/ f44 f15 1"/>
              <a:gd name="f60" fmla="*/ f46 f16 1"/>
              <a:gd name="f61" fmla="*/ f45 f16 1"/>
              <a:gd name="f62" fmla="*/ f48 f15 1"/>
              <a:gd name="f63" fmla="*/ f49 f16 1"/>
              <a:gd name="f64" fmla="*/ f50 f16 1"/>
              <a:gd name="f65" fmla="*/ f51 f15 1"/>
              <a:gd name="f66" fmla="*/ f52 f16 1"/>
              <a:gd name="f67" fmla="*/ f53 f16 1"/>
              <a:gd name="f68" fmla="*/ f54 f16 1"/>
              <a:gd name="f69" fmla="*/ f55 f15 1"/>
              <a:gd name="f70" fmla="*/ f56 f16 1"/>
              <a:gd name="f71" fmla="*/ f57 f15 1"/>
            </a:gdLst>
            <a:ahLst/>
            <a:cxnLst>
              <a:cxn ang="3cd4">
                <a:pos x="hc" y="t"/>
              </a:cxn>
              <a:cxn ang="0">
                <a:pos x="r" y="vc"/>
              </a:cxn>
              <a:cxn ang="cd4">
                <a:pos x="hc" y="b"/>
              </a:cxn>
              <a:cxn ang="cd2">
                <a:pos x="l" y="vc"/>
              </a:cxn>
              <a:cxn ang="f47">
                <a:pos x="f62" y="f63"/>
              </a:cxn>
              <a:cxn ang="f47">
                <a:pos x="f62" y="f64"/>
              </a:cxn>
              <a:cxn ang="f47">
                <a:pos x="f65" y="f64"/>
              </a:cxn>
              <a:cxn ang="f47">
                <a:pos x="f65" y="f66"/>
              </a:cxn>
              <a:cxn ang="f47">
                <a:pos x="f62" y="f66"/>
              </a:cxn>
              <a:cxn ang="f47">
                <a:pos x="f65" y="f67"/>
              </a:cxn>
              <a:cxn ang="f47">
                <a:pos x="f65" y="f68"/>
              </a:cxn>
              <a:cxn ang="f47">
                <a:pos x="f69" y="f70"/>
              </a:cxn>
              <a:cxn ang="f47">
                <a:pos x="f71" y="f70"/>
              </a:cxn>
              <a:cxn ang="f47">
                <a:pos x="f71" y="f63"/>
              </a:cxn>
            </a:cxnLst>
            <a:rect l="f58" t="f61" r="f59" b="f60"/>
            <a:pathLst>
              <a:path w="6862744" h="11591639">
                <a:moveTo>
                  <a:pt x="f6" y="f7"/>
                </a:moveTo>
                <a:lnTo>
                  <a:pt x="f6" y="f8"/>
                </a:lnTo>
                <a:lnTo>
                  <a:pt x="f9" y="f8"/>
                </a:lnTo>
                <a:lnTo>
                  <a:pt x="f9" y="f10"/>
                </a:lnTo>
                <a:lnTo>
                  <a:pt x="f6" y="f10"/>
                </a:lnTo>
                <a:lnTo>
                  <a:pt x="f9" y="f11"/>
                </a:lnTo>
                <a:lnTo>
                  <a:pt x="f9" y="f12"/>
                </a:lnTo>
                <a:lnTo>
                  <a:pt x="f13" y="f5"/>
                </a:lnTo>
                <a:lnTo>
                  <a:pt x="f5" y="f5"/>
                </a:lnTo>
                <a:lnTo>
                  <a:pt x="f5" y="f7"/>
                </a:lnTo>
                <a:close/>
              </a:path>
            </a:pathLst>
          </a:custGeom>
          <a:blipFill>
            <a:blip r:embed="rId2">
              <a:alphaModFix/>
            </a:blip>
            <a:tile/>
          </a:blip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sp>
        <p:nvSpPr>
          <p:cNvPr id="5" name="Freeform: Shape 11">
            <a:extLst>
              <a:ext uri="{FF2B5EF4-FFF2-40B4-BE49-F238E27FC236}">
                <a16:creationId xmlns:a16="http://schemas.microsoft.com/office/drawing/2014/main" id="{1517D33A-5974-1B93-B66C-A7FC065CA664}"/>
              </a:ext>
            </a:extLst>
          </p:cNvPr>
          <p:cNvSpPr/>
          <p:nvPr/>
        </p:nvSpPr>
        <p:spPr>
          <a:xfrm rot="16199987" flipV="1">
            <a:off x="2664626" y="-2664663"/>
            <a:ext cx="6862745" cy="12191996"/>
          </a:xfrm>
          <a:custGeom>
            <a:avLst/>
            <a:gdLst>
              <a:gd name="f0" fmla="val 10800000"/>
              <a:gd name="f1" fmla="val 5400000"/>
              <a:gd name="f2" fmla="val 180"/>
              <a:gd name="f3" fmla="val w"/>
              <a:gd name="f4" fmla="val h"/>
              <a:gd name="f5" fmla="val 0"/>
              <a:gd name="f6" fmla="val 6849744"/>
              <a:gd name="f7" fmla="val 12192000"/>
              <a:gd name="f8" fmla="val 5840584"/>
              <a:gd name="f9" fmla="val 4137803"/>
              <a:gd name="f10" fmla="val 5840583"/>
              <a:gd name="f11" fmla="val 3119513"/>
              <a:gd name="f12" fmla="val 1967559"/>
              <a:gd name="f13" fmla="val 2170243"/>
              <a:gd name="f14" fmla="+- 0 0 -90"/>
              <a:gd name="f15" fmla="*/ f3 1 6849744"/>
              <a:gd name="f16" fmla="*/ f4 1 12192000"/>
              <a:gd name="f17" fmla="+- f7 0 f5"/>
              <a:gd name="f18" fmla="+- f6 0 f5"/>
              <a:gd name="f19" fmla="*/ f14 f0 1"/>
              <a:gd name="f20" fmla="*/ f18 1 6849744"/>
              <a:gd name="f21" fmla="*/ f17 1 12192000"/>
              <a:gd name="f22" fmla="*/ 6849744 f18 1"/>
              <a:gd name="f23" fmla="*/ 12192000 f17 1"/>
              <a:gd name="f24" fmla="*/ 5840584 f17 1"/>
              <a:gd name="f25" fmla="*/ 4137803 f18 1"/>
              <a:gd name="f26" fmla="*/ 5840583 f17 1"/>
              <a:gd name="f27" fmla="*/ 3119513 f17 1"/>
              <a:gd name="f28" fmla="*/ 1967559 f17 1"/>
              <a:gd name="f29" fmla="*/ 2170243 f18 1"/>
              <a:gd name="f30" fmla="*/ 0 f17 1"/>
              <a:gd name="f31" fmla="*/ 0 f18 1"/>
              <a:gd name="f32" fmla="*/ f19 1 f2"/>
              <a:gd name="f33" fmla="*/ f22 1 6849744"/>
              <a:gd name="f34" fmla="*/ f23 1 12192000"/>
              <a:gd name="f35" fmla="*/ f24 1 12192000"/>
              <a:gd name="f36" fmla="*/ f25 1 6849744"/>
              <a:gd name="f37" fmla="*/ f26 1 12192000"/>
              <a:gd name="f38" fmla="*/ f27 1 12192000"/>
              <a:gd name="f39" fmla="*/ f28 1 12192000"/>
              <a:gd name="f40" fmla="*/ f29 1 6849744"/>
              <a:gd name="f41" fmla="*/ f30 1 12192000"/>
              <a:gd name="f42" fmla="*/ f31 1 6849744"/>
              <a:gd name="f43" fmla="*/ f5 1 f20"/>
              <a:gd name="f44" fmla="*/ f6 1 f20"/>
              <a:gd name="f45" fmla="*/ f5 1 f21"/>
              <a:gd name="f46" fmla="*/ f7 1 f21"/>
              <a:gd name="f47" fmla="+- f32 0 f1"/>
              <a:gd name="f48" fmla="*/ f33 1 f20"/>
              <a:gd name="f49" fmla="*/ f34 1 f21"/>
              <a:gd name="f50" fmla="*/ f35 1 f21"/>
              <a:gd name="f51" fmla="*/ f36 1 f20"/>
              <a:gd name="f52" fmla="*/ f37 1 f21"/>
              <a:gd name="f53" fmla="*/ f38 1 f21"/>
              <a:gd name="f54" fmla="*/ f39 1 f21"/>
              <a:gd name="f55" fmla="*/ f40 1 f20"/>
              <a:gd name="f56" fmla="*/ f41 1 f21"/>
              <a:gd name="f57" fmla="*/ f42 1 f20"/>
              <a:gd name="f58" fmla="*/ f43 f15 1"/>
              <a:gd name="f59" fmla="*/ f44 f15 1"/>
              <a:gd name="f60" fmla="*/ f46 f16 1"/>
              <a:gd name="f61" fmla="*/ f45 f16 1"/>
              <a:gd name="f62" fmla="*/ f48 f15 1"/>
              <a:gd name="f63" fmla="*/ f49 f16 1"/>
              <a:gd name="f64" fmla="*/ f50 f16 1"/>
              <a:gd name="f65" fmla="*/ f51 f15 1"/>
              <a:gd name="f66" fmla="*/ f52 f16 1"/>
              <a:gd name="f67" fmla="*/ f53 f16 1"/>
              <a:gd name="f68" fmla="*/ f54 f16 1"/>
              <a:gd name="f69" fmla="*/ f55 f15 1"/>
              <a:gd name="f70" fmla="*/ f56 f16 1"/>
              <a:gd name="f71" fmla="*/ f57 f15 1"/>
            </a:gdLst>
            <a:ahLst/>
            <a:cxnLst>
              <a:cxn ang="3cd4">
                <a:pos x="hc" y="t"/>
              </a:cxn>
              <a:cxn ang="0">
                <a:pos x="r" y="vc"/>
              </a:cxn>
              <a:cxn ang="cd4">
                <a:pos x="hc" y="b"/>
              </a:cxn>
              <a:cxn ang="cd2">
                <a:pos x="l" y="vc"/>
              </a:cxn>
              <a:cxn ang="f47">
                <a:pos x="f62" y="f63"/>
              </a:cxn>
              <a:cxn ang="f47">
                <a:pos x="f62" y="f64"/>
              </a:cxn>
              <a:cxn ang="f47">
                <a:pos x="f65" y="f64"/>
              </a:cxn>
              <a:cxn ang="f47">
                <a:pos x="f65" y="f66"/>
              </a:cxn>
              <a:cxn ang="f47">
                <a:pos x="f62" y="f66"/>
              </a:cxn>
              <a:cxn ang="f47">
                <a:pos x="f65" y="f67"/>
              </a:cxn>
              <a:cxn ang="f47">
                <a:pos x="f65" y="f68"/>
              </a:cxn>
              <a:cxn ang="f47">
                <a:pos x="f69" y="f70"/>
              </a:cxn>
              <a:cxn ang="f47">
                <a:pos x="f71" y="f70"/>
              </a:cxn>
              <a:cxn ang="f47">
                <a:pos x="f71" y="f63"/>
              </a:cxn>
            </a:cxnLst>
            <a:rect l="f58" t="f61" r="f59" b="f60"/>
            <a:pathLst>
              <a:path w="6849744" h="12192000">
                <a:moveTo>
                  <a:pt x="f6" y="f7"/>
                </a:moveTo>
                <a:lnTo>
                  <a:pt x="f6" y="f8"/>
                </a:lnTo>
                <a:lnTo>
                  <a:pt x="f9" y="f8"/>
                </a:lnTo>
                <a:lnTo>
                  <a:pt x="f9" y="f10"/>
                </a:lnTo>
                <a:lnTo>
                  <a:pt x="f6" y="f10"/>
                </a:lnTo>
                <a:lnTo>
                  <a:pt x="f9" y="f11"/>
                </a:lnTo>
                <a:lnTo>
                  <a:pt x="f9" y="f12"/>
                </a:lnTo>
                <a:lnTo>
                  <a:pt x="f13" y="f5"/>
                </a:lnTo>
                <a:lnTo>
                  <a:pt x="f5" y="f5"/>
                </a:lnTo>
                <a:lnTo>
                  <a:pt x="f5" y="f7"/>
                </a:lnTo>
                <a:close/>
              </a:path>
            </a:pathLst>
          </a:custGeom>
          <a:blipFill>
            <a:blip r:embed="rId3">
              <a:alphaModFix/>
            </a:blip>
            <a:tile/>
          </a:blip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sp>
        <p:nvSpPr>
          <p:cNvPr id="6" name="Freeform: Shape 7">
            <a:extLst>
              <a:ext uri="{FF2B5EF4-FFF2-40B4-BE49-F238E27FC236}">
                <a16:creationId xmlns:a16="http://schemas.microsoft.com/office/drawing/2014/main" id="{B0847924-47A8-3F77-C52C-32AA6062689B}"/>
              </a:ext>
            </a:extLst>
          </p:cNvPr>
          <p:cNvSpPr/>
          <p:nvPr/>
        </p:nvSpPr>
        <p:spPr>
          <a:xfrm rot="16199987" flipV="1">
            <a:off x="2664626" y="-2664663"/>
            <a:ext cx="6862745" cy="12191996"/>
          </a:xfrm>
          <a:custGeom>
            <a:avLst/>
            <a:gdLst>
              <a:gd name="f0" fmla="val 10800000"/>
              <a:gd name="f1" fmla="val 5400000"/>
              <a:gd name="f2" fmla="val 180"/>
              <a:gd name="f3" fmla="val w"/>
              <a:gd name="f4" fmla="val h"/>
              <a:gd name="f5" fmla="val 0"/>
              <a:gd name="f6" fmla="val 6849744"/>
              <a:gd name="f7" fmla="val 12192000"/>
              <a:gd name="f8" fmla="val 5840584"/>
              <a:gd name="f9" fmla="val 4137803"/>
              <a:gd name="f10" fmla="val 5840583"/>
              <a:gd name="f11" fmla="val 3119513"/>
              <a:gd name="f12" fmla="val 1967559"/>
              <a:gd name="f13" fmla="val 2170243"/>
              <a:gd name="f14" fmla="+- 0 0 -90"/>
              <a:gd name="f15" fmla="*/ f3 1 6849744"/>
              <a:gd name="f16" fmla="*/ f4 1 12192000"/>
              <a:gd name="f17" fmla="+- f7 0 f5"/>
              <a:gd name="f18" fmla="+- f6 0 f5"/>
              <a:gd name="f19" fmla="*/ f14 f0 1"/>
              <a:gd name="f20" fmla="*/ f18 1 6849744"/>
              <a:gd name="f21" fmla="*/ f17 1 12192000"/>
              <a:gd name="f22" fmla="*/ 6849744 f18 1"/>
              <a:gd name="f23" fmla="*/ 12192000 f17 1"/>
              <a:gd name="f24" fmla="*/ 5840584 f17 1"/>
              <a:gd name="f25" fmla="*/ 4137803 f18 1"/>
              <a:gd name="f26" fmla="*/ 5840583 f17 1"/>
              <a:gd name="f27" fmla="*/ 3119513 f17 1"/>
              <a:gd name="f28" fmla="*/ 1967559 f17 1"/>
              <a:gd name="f29" fmla="*/ 2170243 f18 1"/>
              <a:gd name="f30" fmla="*/ 0 f17 1"/>
              <a:gd name="f31" fmla="*/ 0 f18 1"/>
              <a:gd name="f32" fmla="*/ f19 1 f2"/>
              <a:gd name="f33" fmla="*/ f22 1 6849744"/>
              <a:gd name="f34" fmla="*/ f23 1 12192000"/>
              <a:gd name="f35" fmla="*/ f24 1 12192000"/>
              <a:gd name="f36" fmla="*/ f25 1 6849744"/>
              <a:gd name="f37" fmla="*/ f26 1 12192000"/>
              <a:gd name="f38" fmla="*/ f27 1 12192000"/>
              <a:gd name="f39" fmla="*/ f28 1 12192000"/>
              <a:gd name="f40" fmla="*/ f29 1 6849744"/>
              <a:gd name="f41" fmla="*/ f30 1 12192000"/>
              <a:gd name="f42" fmla="*/ f31 1 6849744"/>
              <a:gd name="f43" fmla="*/ f5 1 f20"/>
              <a:gd name="f44" fmla="*/ f6 1 f20"/>
              <a:gd name="f45" fmla="*/ f5 1 f21"/>
              <a:gd name="f46" fmla="*/ f7 1 f21"/>
              <a:gd name="f47" fmla="+- f32 0 f1"/>
              <a:gd name="f48" fmla="*/ f33 1 f20"/>
              <a:gd name="f49" fmla="*/ f34 1 f21"/>
              <a:gd name="f50" fmla="*/ f35 1 f21"/>
              <a:gd name="f51" fmla="*/ f36 1 f20"/>
              <a:gd name="f52" fmla="*/ f37 1 f21"/>
              <a:gd name="f53" fmla="*/ f38 1 f21"/>
              <a:gd name="f54" fmla="*/ f39 1 f21"/>
              <a:gd name="f55" fmla="*/ f40 1 f20"/>
              <a:gd name="f56" fmla="*/ f41 1 f21"/>
              <a:gd name="f57" fmla="*/ f42 1 f20"/>
              <a:gd name="f58" fmla="*/ f43 f15 1"/>
              <a:gd name="f59" fmla="*/ f44 f15 1"/>
              <a:gd name="f60" fmla="*/ f46 f16 1"/>
              <a:gd name="f61" fmla="*/ f45 f16 1"/>
              <a:gd name="f62" fmla="*/ f48 f15 1"/>
              <a:gd name="f63" fmla="*/ f49 f16 1"/>
              <a:gd name="f64" fmla="*/ f50 f16 1"/>
              <a:gd name="f65" fmla="*/ f51 f15 1"/>
              <a:gd name="f66" fmla="*/ f52 f16 1"/>
              <a:gd name="f67" fmla="*/ f53 f16 1"/>
              <a:gd name="f68" fmla="*/ f54 f16 1"/>
              <a:gd name="f69" fmla="*/ f55 f15 1"/>
              <a:gd name="f70" fmla="*/ f56 f16 1"/>
              <a:gd name="f71" fmla="*/ f57 f15 1"/>
            </a:gdLst>
            <a:ahLst/>
            <a:cxnLst>
              <a:cxn ang="3cd4">
                <a:pos x="hc" y="t"/>
              </a:cxn>
              <a:cxn ang="0">
                <a:pos x="r" y="vc"/>
              </a:cxn>
              <a:cxn ang="cd4">
                <a:pos x="hc" y="b"/>
              </a:cxn>
              <a:cxn ang="cd2">
                <a:pos x="l" y="vc"/>
              </a:cxn>
              <a:cxn ang="f47">
                <a:pos x="f62" y="f63"/>
              </a:cxn>
              <a:cxn ang="f47">
                <a:pos x="f62" y="f64"/>
              </a:cxn>
              <a:cxn ang="f47">
                <a:pos x="f65" y="f64"/>
              </a:cxn>
              <a:cxn ang="f47">
                <a:pos x="f65" y="f66"/>
              </a:cxn>
              <a:cxn ang="f47">
                <a:pos x="f62" y="f66"/>
              </a:cxn>
              <a:cxn ang="f47">
                <a:pos x="f65" y="f67"/>
              </a:cxn>
              <a:cxn ang="f47">
                <a:pos x="f65" y="f68"/>
              </a:cxn>
              <a:cxn ang="f47">
                <a:pos x="f69" y="f70"/>
              </a:cxn>
              <a:cxn ang="f47">
                <a:pos x="f71" y="f70"/>
              </a:cxn>
              <a:cxn ang="f47">
                <a:pos x="f71" y="f63"/>
              </a:cxn>
            </a:cxnLst>
            <a:rect l="f58" t="f61" r="f59" b="f60"/>
            <a:pathLst>
              <a:path w="6849744" h="12192000">
                <a:moveTo>
                  <a:pt x="f6" y="f7"/>
                </a:moveTo>
                <a:lnTo>
                  <a:pt x="f6" y="f8"/>
                </a:lnTo>
                <a:lnTo>
                  <a:pt x="f9" y="f8"/>
                </a:lnTo>
                <a:lnTo>
                  <a:pt x="f9" y="f10"/>
                </a:lnTo>
                <a:lnTo>
                  <a:pt x="f6" y="f10"/>
                </a:lnTo>
                <a:lnTo>
                  <a:pt x="f9" y="f11"/>
                </a:lnTo>
                <a:lnTo>
                  <a:pt x="f9" y="f12"/>
                </a:lnTo>
                <a:lnTo>
                  <a:pt x="f13" y="f5"/>
                </a:lnTo>
                <a:lnTo>
                  <a:pt x="f5" y="f5"/>
                </a:lnTo>
                <a:lnTo>
                  <a:pt x="f5" y="f7"/>
                </a:lnTo>
                <a:close/>
              </a:path>
            </a:pathLst>
          </a:custGeom>
          <a:solidFill>
            <a:srgbClr val="003352">
              <a:alpha val="90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sp>
        <p:nvSpPr>
          <p:cNvPr id="7" name="Title 1">
            <a:extLst>
              <a:ext uri="{FF2B5EF4-FFF2-40B4-BE49-F238E27FC236}">
                <a16:creationId xmlns:a16="http://schemas.microsoft.com/office/drawing/2014/main" id="{64C22938-3B7E-6D15-6EBB-AFA8E6AE7A24}"/>
              </a:ext>
            </a:extLst>
          </p:cNvPr>
          <p:cNvSpPr txBox="1">
            <a:spLocks noGrp="1"/>
          </p:cNvSpPr>
          <p:nvPr>
            <p:ph type="title"/>
          </p:nvPr>
        </p:nvSpPr>
        <p:spPr>
          <a:xfrm>
            <a:off x="444498" y="542925"/>
            <a:ext cx="11214101" cy="535527"/>
          </a:xfrm>
        </p:spPr>
        <p:txBody>
          <a:bodyPr anchor="t">
            <a:spAutoFit/>
          </a:bodyPr>
          <a:lstStyle>
            <a:lvl1pPr>
              <a:defRPr sz="3200" b="1" spc="-70">
                <a:solidFill>
                  <a:srgbClr val="FFFFFF"/>
                </a:solidFill>
              </a:defRPr>
            </a:lvl1pPr>
          </a:lstStyle>
          <a:p>
            <a:pPr lvl="0"/>
            <a:r>
              <a:rPr lang="en-US"/>
              <a:t>Click to edit Master title style</a:t>
            </a:r>
          </a:p>
        </p:txBody>
      </p:sp>
      <p:grpSp>
        <p:nvGrpSpPr>
          <p:cNvPr id="8" name="Group 14">
            <a:extLst>
              <a:ext uri="{FF2B5EF4-FFF2-40B4-BE49-F238E27FC236}">
                <a16:creationId xmlns:a16="http://schemas.microsoft.com/office/drawing/2014/main" id="{E686FEC3-54B4-325E-499A-5AFC141BB969}"/>
              </a:ext>
            </a:extLst>
          </p:cNvPr>
          <p:cNvGrpSpPr/>
          <p:nvPr/>
        </p:nvGrpSpPr>
        <p:grpSpPr>
          <a:xfrm>
            <a:off x="444503" y="-267763"/>
            <a:ext cx="645306" cy="535527"/>
            <a:chOff x="444503" y="-267763"/>
            <a:chExt cx="645306" cy="535527"/>
          </a:xfrm>
        </p:grpSpPr>
        <p:sp>
          <p:nvSpPr>
            <p:cNvPr id="9" name="Freeform: Shape 15">
              <a:extLst>
                <a:ext uri="{FF2B5EF4-FFF2-40B4-BE49-F238E27FC236}">
                  <a16:creationId xmlns:a16="http://schemas.microsoft.com/office/drawing/2014/main" id="{04A1B1AF-C6A6-AC95-8260-4613FD7CE32B}"/>
                </a:ext>
              </a:extLst>
            </p:cNvPr>
            <p:cNvSpPr/>
            <p:nvPr/>
          </p:nvSpPr>
          <p:spPr>
            <a:xfrm rot="18900010">
              <a:off x="554282" y="-267763"/>
              <a:ext cx="535527" cy="535527"/>
            </a:xfrm>
            <a:custGeom>
              <a:avLst/>
              <a:gdLst>
                <a:gd name="f0" fmla="val 10800000"/>
                <a:gd name="f1" fmla="val 5400000"/>
                <a:gd name="f2" fmla="val 180"/>
                <a:gd name="f3" fmla="val w"/>
                <a:gd name="f4" fmla="val h"/>
                <a:gd name="f5" fmla="val 0"/>
                <a:gd name="f6" fmla="val 754341"/>
                <a:gd name="f7" fmla="+- 0 0 -90"/>
                <a:gd name="f8" fmla="*/ f3 1 754341"/>
                <a:gd name="f9" fmla="*/ f4 1 754341"/>
                <a:gd name="f10" fmla="+- f6 0 f5"/>
                <a:gd name="f11" fmla="*/ f7 f0 1"/>
                <a:gd name="f12" fmla="*/ f10 1 754341"/>
                <a:gd name="f13" fmla="*/ 754341 f10 1"/>
                <a:gd name="f14" fmla="*/ 0 f10 1"/>
                <a:gd name="f15" fmla="*/ f11 1 f2"/>
                <a:gd name="f16" fmla="*/ f13 1 754341"/>
                <a:gd name="f17" fmla="*/ f14 1 754341"/>
                <a:gd name="f18" fmla="*/ f5 1 f12"/>
                <a:gd name="f19" fmla="*/ f6 1 f12"/>
                <a:gd name="f20" fmla="+- f15 0 f1"/>
                <a:gd name="f21" fmla="*/ f16 1 f12"/>
                <a:gd name="f22" fmla="*/ f17 1 f12"/>
                <a:gd name="f23" fmla="*/ f18 f8 1"/>
                <a:gd name="f24" fmla="*/ f19 f8 1"/>
                <a:gd name="f25" fmla="*/ f19 f9 1"/>
                <a:gd name="f26" fmla="*/ f18 f9 1"/>
                <a:gd name="f27" fmla="*/ f21 f8 1"/>
                <a:gd name="f28" fmla="*/ f21 f9 1"/>
                <a:gd name="f29" fmla="*/ f22 f8 1"/>
                <a:gd name="f30" fmla="*/ f22 f9 1"/>
              </a:gdLst>
              <a:ahLst/>
              <a:cxnLst>
                <a:cxn ang="3cd4">
                  <a:pos x="hc" y="t"/>
                </a:cxn>
                <a:cxn ang="0">
                  <a:pos x="r" y="vc"/>
                </a:cxn>
                <a:cxn ang="cd4">
                  <a:pos x="hc" y="b"/>
                </a:cxn>
                <a:cxn ang="cd2">
                  <a:pos x="l" y="vc"/>
                </a:cxn>
                <a:cxn ang="f20">
                  <a:pos x="f27" y="f28"/>
                </a:cxn>
                <a:cxn ang="f20">
                  <a:pos x="f29" y="f28"/>
                </a:cxn>
                <a:cxn ang="f20">
                  <a:pos x="f29" y="f30"/>
                </a:cxn>
              </a:cxnLst>
              <a:rect l="f23" t="f26" r="f24" b="f25"/>
              <a:pathLst>
                <a:path w="754341" h="754341">
                  <a:moveTo>
                    <a:pt x="f6" y="f6"/>
                  </a:moveTo>
                  <a:lnTo>
                    <a:pt x="f5" y="f6"/>
                  </a:lnTo>
                  <a:lnTo>
                    <a:pt x="f5" y="f5"/>
                  </a:lnTo>
                  <a:close/>
                </a:path>
              </a:pathLst>
            </a:custGeom>
            <a:solidFill>
              <a:srgbClr val="003352"/>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sp>
          <p:nvSpPr>
            <p:cNvPr id="10" name="Freeform: Shape 16">
              <a:extLst>
                <a:ext uri="{FF2B5EF4-FFF2-40B4-BE49-F238E27FC236}">
                  <a16:creationId xmlns:a16="http://schemas.microsoft.com/office/drawing/2014/main" id="{D2D11348-FACB-AB92-18BF-6DED24E687EE}"/>
                </a:ext>
              </a:extLst>
            </p:cNvPr>
            <p:cNvSpPr/>
            <p:nvPr/>
          </p:nvSpPr>
          <p:spPr>
            <a:xfrm rot="2699990" flipH="1">
              <a:off x="444503" y="-258910"/>
              <a:ext cx="517870" cy="517870"/>
            </a:xfrm>
            <a:custGeom>
              <a:avLst/>
              <a:gdLst>
                <a:gd name="f0" fmla="val 10800000"/>
                <a:gd name="f1" fmla="val 5400000"/>
                <a:gd name="f2" fmla="val 180"/>
                <a:gd name="f3" fmla="val w"/>
                <a:gd name="f4" fmla="val h"/>
                <a:gd name="f5" fmla="val 0"/>
                <a:gd name="f6" fmla="val 754341"/>
                <a:gd name="f7" fmla="+- 0 0 -90"/>
                <a:gd name="f8" fmla="*/ f3 1 754341"/>
                <a:gd name="f9" fmla="*/ f4 1 754341"/>
                <a:gd name="f10" fmla="+- f6 0 f5"/>
                <a:gd name="f11" fmla="*/ f7 f0 1"/>
                <a:gd name="f12" fmla="*/ f10 1 754341"/>
                <a:gd name="f13" fmla="*/ 754341 f10 1"/>
                <a:gd name="f14" fmla="*/ 0 f10 1"/>
                <a:gd name="f15" fmla="*/ f11 1 f2"/>
                <a:gd name="f16" fmla="*/ f13 1 754341"/>
                <a:gd name="f17" fmla="*/ f14 1 754341"/>
                <a:gd name="f18" fmla="*/ f5 1 f12"/>
                <a:gd name="f19" fmla="*/ f6 1 f12"/>
                <a:gd name="f20" fmla="+- f15 0 f1"/>
                <a:gd name="f21" fmla="*/ f16 1 f12"/>
                <a:gd name="f22" fmla="*/ f17 1 f12"/>
                <a:gd name="f23" fmla="*/ f18 f8 1"/>
                <a:gd name="f24" fmla="*/ f19 f8 1"/>
                <a:gd name="f25" fmla="*/ f19 f9 1"/>
                <a:gd name="f26" fmla="*/ f18 f9 1"/>
                <a:gd name="f27" fmla="*/ f21 f8 1"/>
                <a:gd name="f28" fmla="*/ f21 f9 1"/>
                <a:gd name="f29" fmla="*/ f22 f8 1"/>
                <a:gd name="f30" fmla="*/ f22 f9 1"/>
              </a:gdLst>
              <a:ahLst/>
              <a:cxnLst>
                <a:cxn ang="3cd4">
                  <a:pos x="hc" y="t"/>
                </a:cxn>
                <a:cxn ang="0">
                  <a:pos x="r" y="vc"/>
                </a:cxn>
                <a:cxn ang="cd4">
                  <a:pos x="hc" y="b"/>
                </a:cxn>
                <a:cxn ang="cd2">
                  <a:pos x="l" y="vc"/>
                </a:cxn>
                <a:cxn ang="f20">
                  <a:pos x="f27" y="f28"/>
                </a:cxn>
                <a:cxn ang="f20">
                  <a:pos x="f29" y="f28"/>
                </a:cxn>
                <a:cxn ang="f20">
                  <a:pos x="f29" y="f30"/>
                </a:cxn>
              </a:cxnLst>
              <a:rect l="f23" t="f26" r="f24" b="f25"/>
              <a:pathLst>
                <a:path w="754341" h="754341">
                  <a:moveTo>
                    <a:pt x="f6" y="f6"/>
                  </a:moveTo>
                  <a:lnTo>
                    <a:pt x="f5" y="f6"/>
                  </a:lnTo>
                  <a:lnTo>
                    <a:pt x="f5" y="f5"/>
                  </a:lnTo>
                  <a:close/>
                </a:path>
              </a:pathLst>
            </a:custGeom>
            <a:blipFill>
              <a:blip r:embed="rId4">
                <a:alphaModFix/>
              </a:blip>
              <a:tile/>
            </a:blip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grpSp>
      <p:grpSp>
        <p:nvGrpSpPr>
          <p:cNvPr id="11" name="Group 5">
            <a:extLst>
              <a:ext uri="{FF2B5EF4-FFF2-40B4-BE49-F238E27FC236}">
                <a16:creationId xmlns:a16="http://schemas.microsoft.com/office/drawing/2014/main" id="{07650337-EFC9-DC1D-5876-D7E61D53B4A7}"/>
              </a:ext>
            </a:extLst>
          </p:cNvPr>
          <p:cNvGrpSpPr/>
          <p:nvPr/>
        </p:nvGrpSpPr>
        <p:grpSpPr>
          <a:xfrm>
            <a:off x="0" y="1357408"/>
            <a:ext cx="12191996" cy="4846320"/>
            <a:chOff x="0" y="1357408"/>
            <a:chExt cx="12191996" cy="4846320"/>
          </a:xfrm>
        </p:grpSpPr>
        <p:sp>
          <p:nvSpPr>
            <p:cNvPr id="12" name="Rectangle: Single Corner Snipped 18">
              <a:extLst>
                <a:ext uri="{FF2B5EF4-FFF2-40B4-BE49-F238E27FC236}">
                  <a16:creationId xmlns:a16="http://schemas.microsoft.com/office/drawing/2014/main" id="{8AA41130-6607-5102-A027-B69793E9198C}"/>
                </a:ext>
              </a:extLst>
            </p:cNvPr>
            <p:cNvSpPr/>
            <p:nvPr/>
          </p:nvSpPr>
          <p:spPr>
            <a:xfrm flipV="1">
              <a:off x="0" y="1357408"/>
              <a:ext cx="12191996" cy="4846320"/>
            </a:xfrm>
            <a:custGeom>
              <a:avLst/>
              <a:gdLst>
                <a:gd name="f0" fmla="val w"/>
                <a:gd name="f1" fmla="val h"/>
                <a:gd name="f2" fmla="val ss"/>
                <a:gd name="f3" fmla="val 0"/>
                <a:gd name="f4" fmla="abs f0"/>
                <a:gd name="f5" fmla="abs f1"/>
                <a:gd name="f6" fmla="abs f2"/>
                <a:gd name="f7" fmla="?: f4 f0 1"/>
                <a:gd name="f8" fmla="?: f5 f1 1"/>
                <a:gd name="f9" fmla="?: f6 f2 1"/>
                <a:gd name="f10" fmla="*/ f7 1 21600"/>
                <a:gd name="f11" fmla="*/ f8 1 21600"/>
                <a:gd name="f12" fmla="*/ 21600 f7 1"/>
                <a:gd name="f13" fmla="*/ 21600 f8 1"/>
                <a:gd name="f14" fmla="min f11 f10"/>
                <a:gd name="f15" fmla="*/ f12 1 f9"/>
                <a:gd name="f16" fmla="*/ f13 1 f9"/>
                <a:gd name="f17" fmla="val f15"/>
                <a:gd name="f18" fmla="val f16"/>
                <a:gd name="f19" fmla="*/ f3 f14 1"/>
                <a:gd name="f20" fmla="+- f18 0 f3"/>
                <a:gd name="f21" fmla="+- f17 0 f3"/>
                <a:gd name="f22" fmla="*/ f18 f14 1"/>
                <a:gd name="f23" fmla="*/ f17 f14 1"/>
                <a:gd name="f24" fmla="min f21 f20"/>
                <a:gd name="f25" fmla="*/ f24 f3 1"/>
                <a:gd name="f26" fmla="*/ f25 1 100000"/>
                <a:gd name="f27" fmla="+- f17 0 f26"/>
                <a:gd name="f28" fmla="*/ f26 1 2"/>
                <a:gd name="f29" fmla="*/ f26 f14 1"/>
                <a:gd name="f30" fmla="+- f27 f17 0"/>
                <a:gd name="f31" fmla="*/ f28 f14 1"/>
                <a:gd name="f32" fmla="*/ f27 f14 1"/>
                <a:gd name="f33" fmla="*/ f30 1 2"/>
                <a:gd name="f34" fmla="*/ f33 f14 1"/>
              </a:gdLst>
              <a:ahLst/>
              <a:cxnLst>
                <a:cxn ang="3cd4">
                  <a:pos x="hc" y="t"/>
                </a:cxn>
                <a:cxn ang="0">
                  <a:pos x="r" y="vc"/>
                </a:cxn>
                <a:cxn ang="cd4">
                  <a:pos x="hc" y="b"/>
                </a:cxn>
                <a:cxn ang="cd2">
                  <a:pos x="l" y="vc"/>
                </a:cxn>
              </a:cxnLst>
              <a:rect l="f19" t="f31" r="f34" b="f22"/>
              <a:pathLst>
                <a:path>
                  <a:moveTo>
                    <a:pt x="f19" y="f19"/>
                  </a:moveTo>
                  <a:lnTo>
                    <a:pt x="f32" y="f19"/>
                  </a:lnTo>
                  <a:lnTo>
                    <a:pt x="f23" y="f29"/>
                  </a:lnTo>
                  <a:lnTo>
                    <a:pt x="f23" y="f22"/>
                  </a:lnTo>
                  <a:lnTo>
                    <a:pt x="f19" y="f22"/>
                  </a:lnTo>
                  <a:close/>
                </a:path>
              </a:pathLst>
            </a:custGeom>
            <a:blipFill>
              <a:blip r:embed="rId5">
                <a:alphaModFix/>
              </a:blip>
              <a:tile/>
            </a:blip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sp>
          <p:nvSpPr>
            <p:cNvPr id="13" name="Rectangle: Single Corner Snipped 2">
              <a:extLst>
                <a:ext uri="{FF2B5EF4-FFF2-40B4-BE49-F238E27FC236}">
                  <a16:creationId xmlns:a16="http://schemas.microsoft.com/office/drawing/2014/main" id="{0D2AB0CE-7B74-5AD0-498C-EF60C528B3B4}"/>
                </a:ext>
              </a:extLst>
            </p:cNvPr>
            <p:cNvSpPr/>
            <p:nvPr/>
          </p:nvSpPr>
          <p:spPr>
            <a:xfrm flipV="1">
              <a:off x="0" y="1357408"/>
              <a:ext cx="12191996" cy="4846320"/>
            </a:xfrm>
            <a:custGeom>
              <a:avLst/>
              <a:gdLst>
                <a:gd name="f0" fmla="val w"/>
                <a:gd name="f1" fmla="val h"/>
                <a:gd name="f2" fmla="val ss"/>
                <a:gd name="f3" fmla="val 0"/>
                <a:gd name="f4" fmla="val 19670"/>
                <a:gd name="f5" fmla="abs f0"/>
                <a:gd name="f6" fmla="abs f1"/>
                <a:gd name="f7" fmla="abs f2"/>
                <a:gd name="f8" fmla="?: f5 f0 1"/>
                <a:gd name="f9" fmla="?: f6 f1 1"/>
                <a:gd name="f10" fmla="?: f7 f2 1"/>
                <a:gd name="f11" fmla="*/ f8 1 21600"/>
                <a:gd name="f12" fmla="*/ f9 1 21600"/>
                <a:gd name="f13" fmla="*/ 21600 f8 1"/>
                <a:gd name="f14" fmla="*/ 21600 f9 1"/>
                <a:gd name="f15" fmla="min f12 f11"/>
                <a:gd name="f16" fmla="*/ f13 1 f10"/>
                <a:gd name="f17" fmla="*/ f14 1 f10"/>
                <a:gd name="f18" fmla="val f16"/>
                <a:gd name="f19" fmla="val f17"/>
                <a:gd name="f20" fmla="*/ f3 f15 1"/>
                <a:gd name="f21" fmla="+- f19 0 f3"/>
                <a:gd name="f22" fmla="+- f18 0 f3"/>
                <a:gd name="f23" fmla="*/ f19 f15 1"/>
                <a:gd name="f24" fmla="*/ f18 f15 1"/>
                <a:gd name="f25" fmla="min f22 f21"/>
                <a:gd name="f26" fmla="*/ f25 f4 1"/>
                <a:gd name="f27" fmla="*/ f26 1 100000"/>
                <a:gd name="f28" fmla="+- f18 0 f27"/>
                <a:gd name="f29" fmla="*/ f27 1 2"/>
                <a:gd name="f30" fmla="*/ f27 f15 1"/>
                <a:gd name="f31" fmla="+- f28 f18 0"/>
                <a:gd name="f32" fmla="*/ f29 f15 1"/>
                <a:gd name="f33" fmla="*/ f28 f15 1"/>
                <a:gd name="f34" fmla="*/ f31 1 2"/>
                <a:gd name="f35" fmla="*/ f34 f15 1"/>
              </a:gdLst>
              <a:ahLst/>
              <a:cxnLst>
                <a:cxn ang="3cd4">
                  <a:pos x="hc" y="t"/>
                </a:cxn>
                <a:cxn ang="0">
                  <a:pos x="r" y="vc"/>
                </a:cxn>
                <a:cxn ang="cd4">
                  <a:pos x="hc" y="b"/>
                </a:cxn>
                <a:cxn ang="cd2">
                  <a:pos x="l" y="vc"/>
                </a:cxn>
              </a:cxnLst>
              <a:rect l="f20" t="f32" r="f35" b="f23"/>
              <a:pathLst>
                <a:path>
                  <a:moveTo>
                    <a:pt x="f20" y="f20"/>
                  </a:moveTo>
                  <a:lnTo>
                    <a:pt x="f33" y="f20"/>
                  </a:lnTo>
                  <a:lnTo>
                    <a:pt x="f24" y="f30"/>
                  </a:lnTo>
                  <a:lnTo>
                    <a:pt x="f24" y="f23"/>
                  </a:lnTo>
                  <a:lnTo>
                    <a:pt x="f20" y="f23"/>
                  </a:lnTo>
                  <a:close/>
                </a:path>
              </a:pathLst>
            </a:custGeom>
            <a:solidFill>
              <a:srgbClr val="003352"/>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grpSp>
      <p:sp>
        <p:nvSpPr>
          <p:cNvPr id="14" name="Freeform: Shape 34">
            <a:extLst>
              <a:ext uri="{FF2B5EF4-FFF2-40B4-BE49-F238E27FC236}">
                <a16:creationId xmlns:a16="http://schemas.microsoft.com/office/drawing/2014/main" id="{084D5CCC-27FE-66F3-0276-EF0A2CFB4BC1}"/>
              </a:ext>
            </a:extLst>
          </p:cNvPr>
          <p:cNvSpPr/>
          <p:nvPr/>
        </p:nvSpPr>
        <p:spPr>
          <a:xfrm flipH="1">
            <a:off x="10782303" y="5448296"/>
            <a:ext cx="1409703" cy="1409703"/>
          </a:xfrm>
          <a:custGeom>
            <a:avLst/>
            <a:gdLst>
              <a:gd name="f0" fmla="val 10800000"/>
              <a:gd name="f1" fmla="val 5400000"/>
              <a:gd name="f2" fmla="val 180"/>
              <a:gd name="f3" fmla="val w"/>
              <a:gd name="f4" fmla="val h"/>
              <a:gd name="f5" fmla="val 0"/>
              <a:gd name="f6" fmla="val 754341"/>
              <a:gd name="f7" fmla="+- 0 0 -90"/>
              <a:gd name="f8" fmla="*/ f3 1 754341"/>
              <a:gd name="f9" fmla="*/ f4 1 754341"/>
              <a:gd name="f10" fmla="+- f6 0 f5"/>
              <a:gd name="f11" fmla="*/ f7 f0 1"/>
              <a:gd name="f12" fmla="*/ f10 1 754341"/>
              <a:gd name="f13" fmla="*/ 754341 f10 1"/>
              <a:gd name="f14" fmla="*/ 0 f10 1"/>
              <a:gd name="f15" fmla="*/ f11 1 f2"/>
              <a:gd name="f16" fmla="*/ f13 1 754341"/>
              <a:gd name="f17" fmla="*/ f14 1 754341"/>
              <a:gd name="f18" fmla="*/ f5 1 f12"/>
              <a:gd name="f19" fmla="*/ f6 1 f12"/>
              <a:gd name="f20" fmla="+- f15 0 f1"/>
              <a:gd name="f21" fmla="*/ f16 1 f12"/>
              <a:gd name="f22" fmla="*/ f17 1 f12"/>
              <a:gd name="f23" fmla="*/ f18 f8 1"/>
              <a:gd name="f24" fmla="*/ f19 f8 1"/>
              <a:gd name="f25" fmla="*/ f19 f9 1"/>
              <a:gd name="f26" fmla="*/ f18 f9 1"/>
              <a:gd name="f27" fmla="*/ f21 f8 1"/>
              <a:gd name="f28" fmla="*/ f21 f9 1"/>
              <a:gd name="f29" fmla="*/ f22 f8 1"/>
              <a:gd name="f30" fmla="*/ f22 f9 1"/>
            </a:gdLst>
            <a:ahLst/>
            <a:cxnLst>
              <a:cxn ang="3cd4">
                <a:pos x="hc" y="t"/>
              </a:cxn>
              <a:cxn ang="0">
                <a:pos x="r" y="vc"/>
              </a:cxn>
              <a:cxn ang="cd4">
                <a:pos x="hc" y="b"/>
              </a:cxn>
              <a:cxn ang="cd2">
                <a:pos x="l" y="vc"/>
              </a:cxn>
              <a:cxn ang="f20">
                <a:pos x="f27" y="f28"/>
              </a:cxn>
              <a:cxn ang="f20">
                <a:pos x="f29" y="f28"/>
              </a:cxn>
              <a:cxn ang="f20">
                <a:pos x="f29" y="f30"/>
              </a:cxn>
            </a:cxnLst>
            <a:rect l="f23" t="f26" r="f24" b="f25"/>
            <a:pathLst>
              <a:path w="754341" h="754341">
                <a:moveTo>
                  <a:pt x="f6" y="f6"/>
                </a:moveTo>
                <a:lnTo>
                  <a:pt x="f5" y="f6"/>
                </a:lnTo>
                <a:lnTo>
                  <a:pt x="f5" y="f5"/>
                </a:lnTo>
                <a:close/>
              </a:path>
            </a:pathLst>
          </a:custGeom>
          <a:blipFill>
            <a:blip r:embed="rId6">
              <a:alphaModFix/>
            </a:blip>
            <a:tile/>
          </a:blip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sp>
        <p:nvSpPr>
          <p:cNvPr id="15" name="Slide Number Placeholder 4">
            <a:extLst>
              <a:ext uri="{FF2B5EF4-FFF2-40B4-BE49-F238E27FC236}">
                <a16:creationId xmlns:a16="http://schemas.microsoft.com/office/drawing/2014/main" id="{83C665EA-3340-42C3-9240-CD41FA0653F2}"/>
              </a:ext>
            </a:extLst>
          </p:cNvPr>
          <p:cNvSpPr txBox="1">
            <a:spLocks noGrp="1"/>
          </p:cNvSpPr>
          <p:nvPr>
            <p:ph type="sldNum" sz="quarter" idx="8"/>
          </p:nvPr>
        </p:nvSpPr>
        <p:spPr>
          <a:xfrm>
            <a:off x="11252204" y="6315075"/>
            <a:ext cx="406395" cy="365129"/>
          </a:xfrm>
        </p:spPr>
        <p:txBody>
          <a:bodyPr/>
          <a:lstStyle>
            <a:lvl1pPr>
              <a:defRPr sz="1000">
                <a:solidFill>
                  <a:srgbClr val="FFFFFF"/>
                </a:solidFill>
                <a:latin typeface="Trade Gothic LT Pro" pitchFamily="34"/>
              </a:defRPr>
            </a:lvl1pPr>
          </a:lstStyle>
          <a:p>
            <a:pPr lvl="0"/>
            <a:fld id="{619C162E-8003-4D8B-8BB5-B5348391BB0B}" type="slidenum">
              <a:t>‹#›</a:t>
            </a:fld>
            <a:endParaRPr lang="en-US"/>
          </a:p>
        </p:txBody>
      </p:sp>
      <p:sp>
        <p:nvSpPr>
          <p:cNvPr id="16" name="Picture Placeholder 2">
            <a:extLst>
              <a:ext uri="{FF2B5EF4-FFF2-40B4-BE49-F238E27FC236}">
                <a16:creationId xmlns:a16="http://schemas.microsoft.com/office/drawing/2014/main" id="{403FFFA2-EC10-8B22-5E1E-C7C3A32149BC}"/>
              </a:ext>
            </a:extLst>
          </p:cNvPr>
          <p:cNvSpPr txBox="1">
            <a:spLocks noGrp="1"/>
          </p:cNvSpPr>
          <p:nvPr>
            <p:ph type="pic" idx="4294967295"/>
          </p:nvPr>
        </p:nvSpPr>
        <p:spPr>
          <a:xfrm>
            <a:off x="4110090" y="1444651"/>
            <a:ext cx="7548509" cy="4579077"/>
          </a:xfrm>
        </p:spPr>
        <p:txBody>
          <a:bodyPr/>
          <a:lstStyle>
            <a:lvl1pPr marL="0" indent="0">
              <a:buNone/>
              <a:defRPr sz="2400">
                <a:solidFill>
                  <a:srgbClr val="FFFFFF"/>
                </a:solidFill>
              </a:defRPr>
            </a:lvl1pPr>
          </a:lstStyle>
          <a:p>
            <a:pPr lvl="0"/>
            <a:r>
              <a:rPr lang="en-US"/>
              <a:t>Click icon to add picture</a:t>
            </a:r>
          </a:p>
        </p:txBody>
      </p:sp>
      <p:sp>
        <p:nvSpPr>
          <p:cNvPr id="17" name="Text Placeholder 3">
            <a:extLst>
              <a:ext uri="{FF2B5EF4-FFF2-40B4-BE49-F238E27FC236}">
                <a16:creationId xmlns:a16="http://schemas.microsoft.com/office/drawing/2014/main" id="{AC722AD8-9A3A-2FF8-A903-421249339CCC}"/>
              </a:ext>
            </a:extLst>
          </p:cNvPr>
          <p:cNvSpPr txBox="1">
            <a:spLocks noGrp="1"/>
          </p:cNvSpPr>
          <p:nvPr>
            <p:ph type="body" idx="4294967295"/>
          </p:nvPr>
        </p:nvSpPr>
        <p:spPr>
          <a:xfrm>
            <a:off x="443365" y="1444651"/>
            <a:ext cx="3365065" cy="4579077"/>
          </a:xfrm>
        </p:spPr>
        <p:txBody>
          <a:bodyPr/>
          <a:lstStyle>
            <a:lvl1pPr marL="0" indent="0">
              <a:buNone/>
              <a:defRPr sz="1600">
                <a:solidFill>
                  <a:srgbClr val="FFFFFF"/>
                </a:solidFill>
              </a:defRPr>
            </a:lvl1pPr>
          </a:lstStyle>
          <a:p>
            <a:pPr lvl="0"/>
            <a:r>
              <a:rPr lang="en-US"/>
              <a:t>Click to edit Master text styles</a:t>
            </a:r>
          </a:p>
        </p:txBody>
      </p:sp>
    </p:spTree>
    <p:extLst>
      <p:ext uri="{BB962C8B-B14F-4D97-AF65-F5344CB8AC3E}">
        <p14:creationId xmlns:p14="http://schemas.microsoft.com/office/powerpoint/2010/main" val="6630257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tent with Caption">
    <p:bg>
      <p:bgPr>
        <a:solidFill>
          <a:srgbClr val="47C3D3"/>
        </a:solidFill>
        <a:effectLst/>
      </p:bgPr>
    </p:bg>
    <p:spTree>
      <p:nvGrpSpPr>
        <p:cNvPr id="1" name=""/>
        <p:cNvGrpSpPr/>
        <p:nvPr/>
      </p:nvGrpSpPr>
      <p:grpSpPr>
        <a:xfrm>
          <a:off x="0" y="0"/>
          <a:ext cx="0" cy="0"/>
          <a:chOff x="0" y="0"/>
          <a:chExt cx="0" cy="0"/>
        </a:xfrm>
      </p:grpSpPr>
      <p:sp>
        <p:nvSpPr>
          <p:cNvPr id="2" name="Rectangle 10">
            <a:extLst>
              <a:ext uri="{FF2B5EF4-FFF2-40B4-BE49-F238E27FC236}">
                <a16:creationId xmlns:a16="http://schemas.microsoft.com/office/drawing/2014/main" id="{085CD161-7896-6900-20EE-6A0BAAE34F39}"/>
              </a:ext>
            </a:extLst>
          </p:cNvPr>
          <p:cNvSpPr/>
          <p:nvPr/>
        </p:nvSpPr>
        <p:spPr>
          <a:xfrm>
            <a:off x="0" y="0"/>
            <a:ext cx="12191996" cy="6884188"/>
          </a:xfrm>
          <a:prstGeom prst="rect">
            <a:avLst/>
          </a:prstGeom>
          <a:solidFill>
            <a:srgbClr val="299CAB"/>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sp>
        <p:nvSpPr>
          <p:cNvPr id="3" name="Freeform: Shape 9">
            <a:extLst>
              <a:ext uri="{FF2B5EF4-FFF2-40B4-BE49-F238E27FC236}">
                <a16:creationId xmlns:a16="http://schemas.microsoft.com/office/drawing/2014/main" id="{B1C51E3E-0FB8-5DC6-B4E1-1A05B85D12B2}"/>
              </a:ext>
            </a:extLst>
          </p:cNvPr>
          <p:cNvSpPr/>
          <p:nvPr/>
        </p:nvSpPr>
        <p:spPr>
          <a:xfrm>
            <a:off x="0" y="0"/>
            <a:ext cx="12191996" cy="6884188"/>
          </a:xfrm>
          <a:custGeom>
            <a:avLst/>
            <a:gdLst>
              <a:gd name="f0" fmla="val 10800000"/>
              <a:gd name="f1" fmla="val 5400000"/>
              <a:gd name="f2" fmla="val 180"/>
              <a:gd name="f3" fmla="val w"/>
              <a:gd name="f4" fmla="val h"/>
              <a:gd name="f5" fmla="val 0"/>
              <a:gd name="f6" fmla="val 12192001"/>
              <a:gd name="f7" fmla="val 6884191"/>
              <a:gd name="f8" fmla="val 7540222"/>
              <a:gd name="f9" fmla="val 10260629"/>
              <a:gd name="f10" fmla="val 2725573"/>
              <a:gd name="f11" fmla="val 11286710"/>
              <a:gd name="f12" fmla="val 12192000"/>
              <a:gd name="f13" fmla="val 3632581"/>
              <a:gd name="f14" fmla="+- 0 0 -90"/>
              <a:gd name="f15" fmla="*/ f3 1 12192001"/>
              <a:gd name="f16" fmla="*/ f4 1 6884191"/>
              <a:gd name="f17" fmla="+- f7 0 f5"/>
              <a:gd name="f18" fmla="+- f6 0 f5"/>
              <a:gd name="f19" fmla="*/ f14 f0 1"/>
              <a:gd name="f20" fmla="*/ f18 1 12192001"/>
              <a:gd name="f21" fmla="*/ f17 1 6884191"/>
              <a:gd name="f22" fmla="*/ 0 f18 1"/>
              <a:gd name="f23" fmla="*/ 0 f17 1"/>
              <a:gd name="f24" fmla="*/ 7540222 f18 1"/>
              <a:gd name="f25" fmla="*/ 10260629 f18 1"/>
              <a:gd name="f26" fmla="*/ 2725573 f17 1"/>
              <a:gd name="f27" fmla="*/ 11286710 f18 1"/>
              <a:gd name="f28" fmla="*/ 12192000 f18 1"/>
              <a:gd name="f29" fmla="*/ 3632581 f17 1"/>
              <a:gd name="f30" fmla="*/ 12192001 f18 1"/>
              <a:gd name="f31" fmla="*/ 6884191 f17 1"/>
              <a:gd name="f32" fmla="*/ f19 1 f2"/>
              <a:gd name="f33" fmla="*/ f22 1 12192001"/>
              <a:gd name="f34" fmla="*/ f23 1 6884191"/>
              <a:gd name="f35" fmla="*/ f24 1 12192001"/>
              <a:gd name="f36" fmla="*/ f25 1 12192001"/>
              <a:gd name="f37" fmla="*/ f26 1 6884191"/>
              <a:gd name="f38" fmla="*/ f27 1 12192001"/>
              <a:gd name="f39" fmla="*/ f28 1 12192001"/>
              <a:gd name="f40" fmla="*/ f29 1 6884191"/>
              <a:gd name="f41" fmla="*/ f30 1 12192001"/>
              <a:gd name="f42" fmla="*/ f31 1 6884191"/>
              <a:gd name="f43" fmla="*/ f5 1 f20"/>
              <a:gd name="f44" fmla="*/ f6 1 f20"/>
              <a:gd name="f45" fmla="*/ f5 1 f21"/>
              <a:gd name="f46" fmla="*/ f7 1 f21"/>
              <a:gd name="f47" fmla="+- f32 0 f1"/>
              <a:gd name="f48" fmla="*/ f33 1 f20"/>
              <a:gd name="f49" fmla="*/ f34 1 f21"/>
              <a:gd name="f50" fmla="*/ f35 1 f20"/>
              <a:gd name="f51" fmla="*/ f36 1 f20"/>
              <a:gd name="f52" fmla="*/ f37 1 f21"/>
              <a:gd name="f53" fmla="*/ f38 1 f20"/>
              <a:gd name="f54" fmla="*/ f39 1 f20"/>
              <a:gd name="f55" fmla="*/ f40 1 f21"/>
              <a:gd name="f56" fmla="*/ f41 1 f20"/>
              <a:gd name="f57" fmla="*/ f42 1 f21"/>
              <a:gd name="f58" fmla="*/ f43 f15 1"/>
              <a:gd name="f59" fmla="*/ f44 f15 1"/>
              <a:gd name="f60" fmla="*/ f46 f16 1"/>
              <a:gd name="f61" fmla="*/ f45 f16 1"/>
              <a:gd name="f62" fmla="*/ f48 f15 1"/>
              <a:gd name="f63" fmla="*/ f49 f16 1"/>
              <a:gd name="f64" fmla="*/ f50 f15 1"/>
              <a:gd name="f65" fmla="*/ f51 f15 1"/>
              <a:gd name="f66" fmla="*/ f52 f16 1"/>
              <a:gd name="f67" fmla="*/ f53 f15 1"/>
              <a:gd name="f68" fmla="*/ f54 f15 1"/>
              <a:gd name="f69" fmla="*/ f55 f16 1"/>
              <a:gd name="f70" fmla="*/ f56 f15 1"/>
              <a:gd name="f71" fmla="*/ f57 f16 1"/>
            </a:gdLst>
            <a:ahLst/>
            <a:cxnLst>
              <a:cxn ang="3cd4">
                <a:pos x="hc" y="t"/>
              </a:cxn>
              <a:cxn ang="0">
                <a:pos x="r" y="vc"/>
              </a:cxn>
              <a:cxn ang="cd4">
                <a:pos x="hc" y="b"/>
              </a:cxn>
              <a:cxn ang="cd2">
                <a:pos x="l" y="vc"/>
              </a:cxn>
              <a:cxn ang="f47">
                <a:pos x="f62" y="f63"/>
              </a:cxn>
              <a:cxn ang="f47">
                <a:pos x="f64" y="f63"/>
              </a:cxn>
              <a:cxn ang="f47">
                <a:pos x="f65" y="f66"/>
              </a:cxn>
              <a:cxn ang="f47">
                <a:pos x="f67" y="f66"/>
              </a:cxn>
              <a:cxn ang="f47">
                <a:pos x="f68" y="f69"/>
              </a:cxn>
              <a:cxn ang="f47">
                <a:pos x="f70" y="f71"/>
              </a:cxn>
              <a:cxn ang="f47">
                <a:pos x="f62" y="f71"/>
              </a:cxn>
            </a:cxnLst>
            <a:rect l="f58" t="f61" r="f59" b="f60"/>
            <a:pathLst>
              <a:path w="12192001" h="6884191">
                <a:moveTo>
                  <a:pt x="f5" y="f5"/>
                </a:moveTo>
                <a:lnTo>
                  <a:pt x="f8" y="f5"/>
                </a:lnTo>
                <a:lnTo>
                  <a:pt x="f9" y="f10"/>
                </a:lnTo>
                <a:lnTo>
                  <a:pt x="f11" y="f10"/>
                </a:lnTo>
                <a:lnTo>
                  <a:pt x="f12" y="f13"/>
                </a:lnTo>
                <a:lnTo>
                  <a:pt x="f6" y="f7"/>
                </a:lnTo>
                <a:lnTo>
                  <a:pt x="f5" y="f7"/>
                </a:lnTo>
                <a:close/>
              </a:path>
            </a:pathLst>
          </a:custGeom>
          <a:solidFill>
            <a:srgbClr val="47C3D3">
              <a:alpha val="74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sp>
        <p:nvSpPr>
          <p:cNvPr id="4" name="Freeform: Shape 17">
            <a:extLst>
              <a:ext uri="{FF2B5EF4-FFF2-40B4-BE49-F238E27FC236}">
                <a16:creationId xmlns:a16="http://schemas.microsoft.com/office/drawing/2014/main" id="{F7099860-343A-A94B-13E2-9A396CB04324}"/>
              </a:ext>
            </a:extLst>
          </p:cNvPr>
          <p:cNvSpPr/>
          <p:nvPr/>
        </p:nvSpPr>
        <p:spPr>
          <a:xfrm rot="16199987" flipV="1">
            <a:off x="2964833" y="-2364446"/>
            <a:ext cx="6862745" cy="11591638"/>
          </a:xfrm>
          <a:custGeom>
            <a:avLst/>
            <a:gdLst>
              <a:gd name="f0" fmla="val 10800000"/>
              <a:gd name="f1" fmla="val 5400000"/>
              <a:gd name="f2" fmla="val 180"/>
              <a:gd name="f3" fmla="val w"/>
              <a:gd name="f4" fmla="val h"/>
              <a:gd name="f5" fmla="val 0"/>
              <a:gd name="f6" fmla="val 6862744"/>
              <a:gd name="f7" fmla="val 11591639"/>
              <a:gd name="f8" fmla="val 5240223"/>
              <a:gd name="f9" fmla="val 4145656"/>
              <a:gd name="f10" fmla="val 5240222"/>
              <a:gd name="f11" fmla="val 2519152"/>
              <a:gd name="f12" fmla="val 1367198"/>
              <a:gd name="f13" fmla="val 2775863"/>
              <a:gd name="f14" fmla="+- 0 0 -90"/>
              <a:gd name="f15" fmla="*/ f3 1 6862744"/>
              <a:gd name="f16" fmla="*/ f4 1 11591639"/>
              <a:gd name="f17" fmla="+- f7 0 f5"/>
              <a:gd name="f18" fmla="+- f6 0 f5"/>
              <a:gd name="f19" fmla="*/ f14 f0 1"/>
              <a:gd name="f20" fmla="*/ f18 1 6862744"/>
              <a:gd name="f21" fmla="*/ f17 1 11591639"/>
              <a:gd name="f22" fmla="*/ 6862744 f18 1"/>
              <a:gd name="f23" fmla="*/ 11591639 f17 1"/>
              <a:gd name="f24" fmla="*/ 5240223 f17 1"/>
              <a:gd name="f25" fmla="*/ 4145656 f18 1"/>
              <a:gd name="f26" fmla="*/ 5240222 f17 1"/>
              <a:gd name="f27" fmla="*/ 2519152 f17 1"/>
              <a:gd name="f28" fmla="*/ 1367198 f17 1"/>
              <a:gd name="f29" fmla="*/ 2775863 f18 1"/>
              <a:gd name="f30" fmla="*/ 0 f17 1"/>
              <a:gd name="f31" fmla="*/ 0 f18 1"/>
              <a:gd name="f32" fmla="*/ f19 1 f2"/>
              <a:gd name="f33" fmla="*/ f22 1 6862744"/>
              <a:gd name="f34" fmla="*/ f23 1 11591639"/>
              <a:gd name="f35" fmla="*/ f24 1 11591639"/>
              <a:gd name="f36" fmla="*/ f25 1 6862744"/>
              <a:gd name="f37" fmla="*/ f26 1 11591639"/>
              <a:gd name="f38" fmla="*/ f27 1 11591639"/>
              <a:gd name="f39" fmla="*/ f28 1 11591639"/>
              <a:gd name="f40" fmla="*/ f29 1 6862744"/>
              <a:gd name="f41" fmla="*/ f30 1 11591639"/>
              <a:gd name="f42" fmla="*/ f31 1 6862744"/>
              <a:gd name="f43" fmla="*/ f5 1 f20"/>
              <a:gd name="f44" fmla="*/ f6 1 f20"/>
              <a:gd name="f45" fmla="*/ f5 1 f21"/>
              <a:gd name="f46" fmla="*/ f7 1 f21"/>
              <a:gd name="f47" fmla="+- f32 0 f1"/>
              <a:gd name="f48" fmla="*/ f33 1 f20"/>
              <a:gd name="f49" fmla="*/ f34 1 f21"/>
              <a:gd name="f50" fmla="*/ f35 1 f21"/>
              <a:gd name="f51" fmla="*/ f36 1 f20"/>
              <a:gd name="f52" fmla="*/ f37 1 f21"/>
              <a:gd name="f53" fmla="*/ f38 1 f21"/>
              <a:gd name="f54" fmla="*/ f39 1 f21"/>
              <a:gd name="f55" fmla="*/ f40 1 f20"/>
              <a:gd name="f56" fmla="*/ f41 1 f21"/>
              <a:gd name="f57" fmla="*/ f42 1 f20"/>
              <a:gd name="f58" fmla="*/ f43 f15 1"/>
              <a:gd name="f59" fmla="*/ f44 f15 1"/>
              <a:gd name="f60" fmla="*/ f46 f16 1"/>
              <a:gd name="f61" fmla="*/ f45 f16 1"/>
              <a:gd name="f62" fmla="*/ f48 f15 1"/>
              <a:gd name="f63" fmla="*/ f49 f16 1"/>
              <a:gd name="f64" fmla="*/ f50 f16 1"/>
              <a:gd name="f65" fmla="*/ f51 f15 1"/>
              <a:gd name="f66" fmla="*/ f52 f16 1"/>
              <a:gd name="f67" fmla="*/ f53 f16 1"/>
              <a:gd name="f68" fmla="*/ f54 f16 1"/>
              <a:gd name="f69" fmla="*/ f55 f15 1"/>
              <a:gd name="f70" fmla="*/ f56 f16 1"/>
              <a:gd name="f71" fmla="*/ f57 f15 1"/>
            </a:gdLst>
            <a:ahLst/>
            <a:cxnLst>
              <a:cxn ang="3cd4">
                <a:pos x="hc" y="t"/>
              </a:cxn>
              <a:cxn ang="0">
                <a:pos x="r" y="vc"/>
              </a:cxn>
              <a:cxn ang="cd4">
                <a:pos x="hc" y="b"/>
              </a:cxn>
              <a:cxn ang="cd2">
                <a:pos x="l" y="vc"/>
              </a:cxn>
              <a:cxn ang="f47">
                <a:pos x="f62" y="f63"/>
              </a:cxn>
              <a:cxn ang="f47">
                <a:pos x="f62" y="f64"/>
              </a:cxn>
              <a:cxn ang="f47">
                <a:pos x="f65" y="f64"/>
              </a:cxn>
              <a:cxn ang="f47">
                <a:pos x="f65" y="f66"/>
              </a:cxn>
              <a:cxn ang="f47">
                <a:pos x="f62" y="f66"/>
              </a:cxn>
              <a:cxn ang="f47">
                <a:pos x="f65" y="f67"/>
              </a:cxn>
              <a:cxn ang="f47">
                <a:pos x="f65" y="f68"/>
              </a:cxn>
              <a:cxn ang="f47">
                <a:pos x="f69" y="f70"/>
              </a:cxn>
              <a:cxn ang="f47">
                <a:pos x="f71" y="f70"/>
              </a:cxn>
              <a:cxn ang="f47">
                <a:pos x="f71" y="f63"/>
              </a:cxn>
            </a:cxnLst>
            <a:rect l="f58" t="f61" r="f59" b="f60"/>
            <a:pathLst>
              <a:path w="6862744" h="11591639">
                <a:moveTo>
                  <a:pt x="f6" y="f7"/>
                </a:moveTo>
                <a:lnTo>
                  <a:pt x="f6" y="f8"/>
                </a:lnTo>
                <a:lnTo>
                  <a:pt x="f9" y="f8"/>
                </a:lnTo>
                <a:lnTo>
                  <a:pt x="f9" y="f10"/>
                </a:lnTo>
                <a:lnTo>
                  <a:pt x="f6" y="f10"/>
                </a:lnTo>
                <a:lnTo>
                  <a:pt x="f9" y="f11"/>
                </a:lnTo>
                <a:lnTo>
                  <a:pt x="f9" y="f12"/>
                </a:lnTo>
                <a:lnTo>
                  <a:pt x="f13" y="f5"/>
                </a:lnTo>
                <a:lnTo>
                  <a:pt x="f5" y="f5"/>
                </a:lnTo>
                <a:lnTo>
                  <a:pt x="f5" y="f7"/>
                </a:lnTo>
                <a:close/>
              </a:path>
            </a:pathLst>
          </a:custGeom>
          <a:blipFill>
            <a:blip r:embed="rId2">
              <a:alphaModFix/>
            </a:blip>
            <a:tile/>
          </a:blip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sp>
        <p:nvSpPr>
          <p:cNvPr id="5" name="Freeform: Shape 11">
            <a:extLst>
              <a:ext uri="{FF2B5EF4-FFF2-40B4-BE49-F238E27FC236}">
                <a16:creationId xmlns:a16="http://schemas.microsoft.com/office/drawing/2014/main" id="{8C18B3F1-836A-9772-ACF8-042E8ECDBCCA}"/>
              </a:ext>
            </a:extLst>
          </p:cNvPr>
          <p:cNvSpPr/>
          <p:nvPr/>
        </p:nvSpPr>
        <p:spPr>
          <a:xfrm rot="16199987" flipV="1">
            <a:off x="2664626" y="-2664663"/>
            <a:ext cx="6862745" cy="12191996"/>
          </a:xfrm>
          <a:custGeom>
            <a:avLst/>
            <a:gdLst>
              <a:gd name="f0" fmla="val 10800000"/>
              <a:gd name="f1" fmla="val 5400000"/>
              <a:gd name="f2" fmla="val 180"/>
              <a:gd name="f3" fmla="val w"/>
              <a:gd name="f4" fmla="val h"/>
              <a:gd name="f5" fmla="val 0"/>
              <a:gd name="f6" fmla="val 6849744"/>
              <a:gd name="f7" fmla="val 12192000"/>
              <a:gd name="f8" fmla="val 5840584"/>
              <a:gd name="f9" fmla="val 4137803"/>
              <a:gd name="f10" fmla="val 5840583"/>
              <a:gd name="f11" fmla="val 3119513"/>
              <a:gd name="f12" fmla="val 1967559"/>
              <a:gd name="f13" fmla="val 2170243"/>
              <a:gd name="f14" fmla="+- 0 0 -90"/>
              <a:gd name="f15" fmla="*/ f3 1 6849744"/>
              <a:gd name="f16" fmla="*/ f4 1 12192000"/>
              <a:gd name="f17" fmla="+- f7 0 f5"/>
              <a:gd name="f18" fmla="+- f6 0 f5"/>
              <a:gd name="f19" fmla="*/ f14 f0 1"/>
              <a:gd name="f20" fmla="*/ f18 1 6849744"/>
              <a:gd name="f21" fmla="*/ f17 1 12192000"/>
              <a:gd name="f22" fmla="*/ 6849744 f18 1"/>
              <a:gd name="f23" fmla="*/ 12192000 f17 1"/>
              <a:gd name="f24" fmla="*/ 5840584 f17 1"/>
              <a:gd name="f25" fmla="*/ 4137803 f18 1"/>
              <a:gd name="f26" fmla="*/ 5840583 f17 1"/>
              <a:gd name="f27" fmla="*/ 3119513 f17 1"/>
              <a:gd name="f28" fmla="*/ 1967559 f17 1"/>
              <a:gd name="f29" fmla="*/ 2170243 f18 1"/>
              <a:gd name="f30" fmla="*/ 0 f17 1"/>
              <a:gd name="f31" fmla="*/ 0 f18 1"/>
              <a:gd name="f32" fmla="*/ f19 1 f2"/>
              <a:gd name="f33" fmla="*/ f22 1 6849744"/>
              <a:gd name="f34" fmla="*/ f23 1 12192000"/>
              <a:gd name="f35" fmla="*/ f24 1 12192000"/>
              <a:gd name="f36" fmla="*/ f25 1 6849744"/>
              <a:gd name="f37" fmla="*/ f26 1 12192000"/>
              <a:gd name="f38" fmla="*/ f27 1 12192000"/>
              <a:gd name="f39" fmla="*/ f28 1 12192000"/>
              <a:gd name="f40" fmla="*/ f29 1 6849744"/>
              <a:gd name="f41" fmla="*/ f30 1 12192000"/>
              <a:gd name="f42" fmla="*/ f31 1 6849744"/>
              <a:gd name="f43" fmla="*/ f5 1 f20"/>
              <a:gd name="f44" fmla="*/ f6 1 f20"/>
              <a:gd name="f45" fmla="*/ f5 1 f21"/>
              <a:gd name="f46" fmla="*/ f7 1 f21"/>
              <a:gd name="f47" fmla="+- f32 0 f1"/>
              <a:gd name="f48" fmla="*/ f33 1 f20"/>
              <a:gd name="f49" fmla="*/ f34 1 f21"/>
              <a:gd name="f50" fmla="*/ f35 1 f21"/>
              <a:gd name="f51" fmla="*/ f36 1 f20"/>
              <a:gd name="f52" fmla="*/ f37 1 f21"/>
              <a:gd name="f53" fmla="*/ f38 1 f21"/>
              <a:gd name="f54" fmla="*/ f39 1 f21"/>
              <a:gd name="f55" fmla="*/ f40 1 f20"/>
              <a:gd name="f56" fmla="*/ f41 1 f21"/>
              <a:gd name="f57" fmla="*/ f42 1 f20"/>
              <a:gd name="f58" fmla="*/ f43 f15 1"/>
              <a:gd name="f59" fmla="*/ f44 f15 1"/>
              <a:gd name="f60" fmla="*/ f46 f16 1"/>
              <a:gd name="f61" fmla="*/ f45 f16 1"/>
              <a:gd name="f62" fmla="*/ f48 f15 1"/>
              <a:gd name="f63" fmla="*/ f49 f16 1"/>
              <a:gd name="f64" fmla="*/ f50 f16 1"/>
              <a:gd name="f65" fmla="*/ f51 f15 1"/>
              <a:gd name="f66" fmla="*/ f52 f16 1"/>
              <a:gd name="f67" fmla="*/ f53 f16 1"/>
              <a:gd name="f68" fmla="*/ f54 f16 1"/>
              <a:gd name="f69" fmla="*/ f55 f15 1"/>
              <a:gd name="f70" fmla="*/ f56 f16 1"/>
              <a:gd name="f71" fmla="*/ f57 f15 1"/>
            </a:gdLst>
            <a:ahLst/>
            <a:cxnLst>
              <a:cxn ang="3cd4">
                <a:pos x="hc" y="t"/>
              </a:cxn>
              <a:cxn ang="0">
                <a:pos x="r" y="vc"/>
              </a:cxn>
              <a:cxn ang="cd4">
                <a:pos x="hc" y="b"/>
              </a:cxn>
              <a:cxn ang="cd2">
                <a:pos x="l" y="vc"/>
              </a:cxn>
              <a:cxn ang="f47">
                <a:pos x="f62" y="f63"/>
              </a:cxn>
              <a:cxn ang="f47">
                <a:pos x="f62" y="f64"/>
              </a:cxn>
              <a:cxn ang="f47">
                <a:pos x="f65" y="f64"/>
              </a:cxn>
              <a:cxn ang="f47">
                <a:pos x="f65" y="f66"/>
              </a:cxn>
              <a:cxn ang="f47">
                <a:pos x="f62" y="f66"/>
              </a:cxn>
              <a:cxn ang="f47">
                <a:pos x="f65" y="f67"/>
              </a:cxn>
              <a:cxn ang="f47">
                <a:pos x="f65" y="f68"/>
              </a:cxn>
              <a:cxn ang="f47">
                <a:pos x="f69" y="f70"/>
              </a:cxn>
              <a:cxn ang="f47">
                <a:pos x="f71" y="f70"/>
              </a:cxn>
              <a:cxn ang="f47">
                <a:pos x="f71" y="f63"/>
              </a:cxn>
            </a:cxnLst>
            <a:rect l="f58" t="f61" r="f59" b="f60"/>
            <a:pathLst>
              <a:path w="6849744" h="12192000">
                <a:moveTo>
                  <a:pt x="f6" y="f7"/>
                </a:moveTo>
                <a:lnTo>
                  <a:pt x="f6" y="f8"/>
                </a:lnTo>
                <a:lnTo>
                  <a:pt x="f9" y="f8"/>
                </a:lnTo>
                <a:lnTo>
                  <a:pt x="f9" y="f10"/>
                </a:lnTo>
                <a:lnTo>
                  <a:pt x="f6" y="f10"/>
                </a:lnTo>
                <a:lnTo>
                  <a:pt x="f9" y="f11"/>
                </a:lnTo>
                <a:lnTo>
                  <a:pt x="f9" y="f12"/>
                </a:lnTo>
                <a:lnTo>
                  <a:pt x="f13" y="f5"/>
                </a:lnTo>
                <a:lnTo>
                  <a:pt x="f5" y="f5"/>
                </a:lnTo>
                <a:lnTo>
                  <a:pt x="f5" y="f7"/>
                </a:lnTo>
                <a:close/>
              </a:path>
            </a:pathLst>
          </a:custGeom>
          <a:blipFill>
            <a:blip r:embed="rId3">
              <a:alphaModFix/>
            </a:blip>
            <a:tile/>
          </a:blip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sp>
        <p:nvSpPr>
          <p:cNvPr id="6" name="Freeform: Shape 7">
            <a:extLst>
              <a:ext uri="{FF2B5EF4-FFF2-40B4-BE49-F238E27FC236}">
                <a16:creationId xmlns:a16="http://schemas.microsoft.com/office/drawing/2014/main" id="{22D5EA7E-8F22-6B82-7915-7A664F090D85}"/>
              </a:ext>
            </a:extLst>
          </p:cNvPr>
          <p:cNvSpPr/>
          <p:nvPr/>
        </p:nvSpPr>
        <p:spPr>
          <a:xfrm rot="16199987" flipV="1">
            <a:off x="2664626" y="-2664663"/>
            <a:ext cx="6862745" cy="12191996"/>
          </a:xfrm>
          <a:custGeom>
            <a:avLst/>
            <a:gdLst>
              <a:gd name="f0" fmla="val 10800000"/>
              <a:gd name="f1" fmla="val 5400000"/>
              <a:gd name="f2" fmla="val 180"/>
              <a:gd name="f3" fmla="val w"/>
              <a:gd name="f4" fmla="val h"/>
              <a:gd name="f5" fmla="val 0"/>
              <a:gd name="f6" fmla="val 6849744"/>
              <a:gd name="f7" fmla="val 12192000"/>
              <a:gd name="f8" fmla="val 5840584"/>
              <a:gd name="f9" fmla="val 4137803"/>
              <a:gd name="f10" fmla="val 5840583"/>
              <a:gd name="f11" fmla="val 3119513"/>
              <a:gd name="f12" fmla="val 1967559"/>
              <a:gd name="f13" fmla="val 2170243"/>
              <a:gd name="f14" fmla="+- 0 0 -90"/>
              <a:gd name="f15" fmla="*/ f3 1 6849744"/>
              <a:gd name="f16" fmla="*/ f4 1 12192000"/>
              <a:gd name="f17" fmla="+- f7 0 f5"/>
              <a:gd name="f18" fmla="+- f6 0 f5"/>
              <a:gd name="f19" fmla="*/ f14 f0 1"/>
              <a:gd name="f20" fmla="*/ f18 1 6849744"/>
              <a:gd name="f21" fmla="*/ f17 1 12192000"/>
              <a:gd name="f22" fmla="*/ 6849744 f18 1"/>
              <a:gd name="f23" fmla="*/ 12192000 f17 1"/>
              <a:gd name="f24" fmla="*/ 5840584 f17 1"/>
              <a:gd name="f25" fmla="*/ 4137803 f18 1"/>
              <a:gd name="f26" fmla="*/ 5840583 f17 1"/>
              <a:gd name="f27" fmla="*/ 3119513 f17 1"/>
              <a:gd name="f28" fmla="*/ 1967559 f17 1"/>
              <a:gd name="f29" fmla="*/ 2170243 f18 1"/>
              <a:gd name="f30" fmla="*/ 0 f17 1"/>
              <a:gd name="f31" fmla="*/ 0 f18 1"/>
              <a:gd name="f32" fmla="*/ f19 1 f2"/>
              <a:gd name="f33" fmla="*/ f22 1 6849744"/>
              <a:gd name="f34" fmla="*/ f23 1 12192000"/>
              <a:gd name="f35" fmla="*/ f24 1 12192000"/>
              <a:gd name="f36" fmla="*/ f25 1 6849744"/>
              <a:gd name="f37" fmla="*/ f26 1 12192000"/>
              <a:gd name="f38" fmla="*/ f27 1 12192000"/>
              <a:gd name="f39" fmla="*/ f28 1 12192000"/>
              <a:gd name="f40" fmla="*/ f29 1 6849744"/>
              <a:gd name="f41" fmla="*/ f30 1 12192000"/>
              <a:gd name="f42" fmla="*/ f31 1 6849744"/>
              <a:gd name="f43" fmla="*/ f5 1 f20"/>
              <a:gd name="f44" fmla="*/ f6 1 f20"/>
              <a:gd name="f45" fmla="*/ f5 1 f21"/>
              <a:gd name="f46" fmla="*/ f7 1 f21"/>
              <a:gd name="f47" fmla="+- f32 0 f1"/>
              <a:gd name="f48" fmla="*/ f33 1 f20"/>
              <a:gd name="f49" fmla="*/ f34 1 f21"/>
              <a:gd name="f50" fmla="*/ f35 1 f21"/>
              <a:gd name="f51" fmla="*/ f36 1 f20"/>
              <a:gd name="f52" fmla="*/ f37 1 f21"/>
              <a:gd name="f53" fmla="*/ f38 1 f21"/>
              <a:gd name="f54" fmla="*/ f39 1 f21"/>
              <a:gd name="f55" fmla="*/ f40 1 f20"/>
              <a:gd name="f56" fmla="*/ f41 1 f21"/>
              <a:gd name="f57" fmla="*/ f42 1 f20"/>
              <a:gd name="f58" fmla="*/ f43 f15 1"/>
              <a:gd name="f59" fmla="*/ f44 f15 1"/>
              <a:gd name="f60" fmla="*/ f46 f16 1"/>
              <a:gd name="f61" fmla="*/ f45 f16 1"/>
              <a:gd name="f62" fmla="*/ f48 f15 1"/>
              <a:gd name="f63" fmla="*/ f49 f16 1"/>
              <a:gd name="f64" fmla="*/ f50 f16 1"/>
              <a:gd name="f65" fmla="*/ f51 f15 1"/>
              <a:gd name="f66" fmla="*/ f52 f16 1"/>
              <a:gd name="f67" fmla="*/ f53 f16 1"/>
              <a:gd name="f68" fmla="*/ f54 f16 1"/>
              <a:gd name="f69" fmla="*/ f55 f15 1"/>
              <a:gd name="f70" fmla="*/ f56 f16 1"/>
              <a:gd name="f71" fmla="*/ f57 f15 1"/>
            </a:gdLst>
            <a:ahLst/>
            <a:cxnLst>
              <a:cxn ang="3cd4">
                <a:pos x="hc" y="t"/>
              </a:cxn>
              <a:cxn ang="0">
                <a:pos x="r" y="vc"/>
              </a:cxn>
              <a:cxn ang="cd4">
                <a:pos x="hc" y="b"/>
              </a:cxn>
              <a:cxn ang="cd2">
                <a:pos x="l" y="vc"/>
              </a:cxn>
              <a:cxn ang="f47">
                <a:pos x="f62" y="f63"/>
              </a:cxn>
              <a:cxn ang="f47">
                <a:pos x="f62" y="f64"/>
              </a:cxn>
              <a:cxn ang="f47">
                <a:pos x="f65" y="f64"/>
              </a:cxn>
              <a:cxn ang="f47">
                <a:pos x="f65" y="f66"/>
              </a:cxn>
              <a:cxn ang="f47">
                <a:pos x="f62" y="f66"/>
              </a:cxn>
              <a:cxn ang="f47">
                <a:pos x="f65" y="f67"/>
              </a:cxn>
              <a:cxn ang="f47">
                <a:pos x="f65" y="f68"/>
              </a:cxn>
              <a:cxn ang="f47">
                <a:pos x="f69" y="f70"/>
              </a:cxn>
              <a:cxn ang="f47">
                <a:pos x="f71" y="f70"/>
              </a:cxn>
              <a:cxn ang="f47">
                <a:pos x="f71" y="f63"/>
              </a:cxn>
            </a:cxnLst>
            <a:rect l="f58" t="f61" r="f59" b="f60"/>
            <a:pathLst>
              <a:path w="6849744" h="12192000">
                <a:moveTo>
                  <a:pt x="f6" y="f7"/>
                </a:moveTo>
                <a:lnTo>
                  <a:pt x="f6" y="f8"/>
                </a:lnTo>
                <a:lnTo>
                  <a:pt x="f9" y="f8"/>
                </a:lnTo>
                <a:lnTo>
                  <a:pt x="f9" y="f10"/>
                </a:lnTo>
                <a:lnTo>
                  <a:pt x="f6" y="f10"/>
                </a:lnTo>
                <a:lnTo>
                  <a:pt x="f9" y="f11"/>
                </a:lnTo>
                <a:lnTo>
                  <a:pt x="f9" y="f12"/>
                </a:lnTo>
                <a:lnTo>
                  <a:pt x="f13" y="f5"/>
                </a:lnTo>
                <a:lnTo>
                  <a:pt x="f5" y="f5"/>
                </a:lnTo>
                <a:lnTo>
                  <a:pt x="f5" y="f7"/>
                </a:lnTo>
                <a:close/>
              </a:path>
            </a:pathLst>
          </a:custGeom>
          <a:solidFill>
            <a:srgbClr val="003352">
              <a:alpha val="90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sp>
        <p:nvSpPr>
          <p:cNvPr id="7" name="Title 1">
            <a:extLst>
              <a:ext uri="{FF2B5EF4-FFF2-40B4-BE49-F238E27FC236}">
                <a16:creationId xmlns:a16="http://schemas.microsoft.com/office/drawing/2014/main" id="{02EA682B-2A07-825D-9E1F-F594C2CB7FD6}"/>
              </a:ext>
            </a:extLst>
          </p:cNvPr>
          <p:cNvSpPr txBox="1">
            <a:spLocks noGrp="1"/>
          </p:cNvSpPr>
          <p:nvPr>
            <p:ph type="title"/>
          </p:nvPr>
        </p:nvSpPr>
        <p:spPr>
          <a:xfrm>
            <a:off x="444498" y="542925"/>
            <a:ext cx="11214101" cy="535527"/>
          </a:xfrm>
        </p:spPr>
        <p:txBody>
          <a:bodyPr anchor="t">
            <a:spAutoFit/>
          </a:bodyPr>
          <a:lstStyle>
            <a:lvl1pPr>
              <a:defRPr sz="3200" b="1" spc="-70">
                <a:solidFill>
                  <a:srgbClr val="FFFFFF"/>
                </a:solidFill>
              </a:defRPr>
            </a:lvl1pPr>
          </a:lstStyle>
          <a:p>
            <a:pPr lvl="0"/>
            <a:r>
              <a:rPr lang="en-US"/>
              <a:t>Click to edit Master title style</a:t>
            </a:r>
          </a:p>
        </p:txBody>
      </p:sp>
      <p:grpSp>
        <p:nvGrpSpPr>
          <p:cNvPr id="8" name="Group 14">
            <a:extLst>
              <a:ext uri="{FF2B5EF4-FFF2-40B4-BE49-F238E27FC236}">
                <a16:creationId xmlns:a16="http://schemas.microsoft.com/office/drawing/2014/main" id="{5FC1752E-2F38-A377-1FAE-2FA002CA6FF7}"/>
              </a:ext>
            </a:extLst>
          </p:cNvPr>
          <p:cNvGrpSpPr/>
          <p:nvPr/>
        </p:nvGrpSpPr>
        <p:grpSpPr>
          <a:xfrm>
            <a:off x="444503" y="-267763"/>
            <a:ext cx="645306" cy="535527"/>
            <a:chOff x="444503" y="-267763"/>
            <a:chExt cx="645306" cy="535527"/>
          </a:xfrm>
        </p:grpSpPr>
        <p:sp>
          <p:nvSpPr>
            <p:cNvPr id="9" name="Freeform: Shape 15">
              <a:extLst>
                <a:ext uri="{FF2B5EF4-FFF2-40B4-BE49-F238E27FC236}">
                  <a16:creationId xmlns:a16="http://schemas.microsoft.com/office/drawing/2014/main" id="{16C5F08D-FB21-9D5A-758B-D57DBAD12ED4}"/>
                </a:ext>
              </a:extLst>
            </p:cNvPr>
            <p:cNvSpPr/>
            <p:nvPr/>
          </p:nvSpPr>
          <p:spPr>
            <a:xfrm rot="18900010">
              <a:off x="554282" y="-267763"/>
              <a:ext cx="535527" cy="535527"/>
            </a:xfrm>
            <a:custGeom>
              <a:avLst/>
              <a:gdLst>
                <a:gd name="f0" fmla="val 10800000"/>
                <a:gd name="f1" fmla="val 5400000"/>
                <a:gd name="f2" fmla="val 180"/>
                <a:gd name="f3" fmla="val w"/>
                <a:gd name="f4" fmla="val h"/>
                <a:gd name="f5" fmla="val 0"/>
                <a:gd name="f6" fmla="val 754341"/>
                <a:gd name="f7" fmla="+- 0 0 -90"/>
                <a:gd name="f8" fmla="*/ f3 1 754341"/>
                <a:gd name="f9" fmla="*/ f4 1 754341"/>
                <a:gd name="f10" fmla="+- f6 0 f5"/>
                <a:gd name="f11" fmla="*/ f7 f0 1"/>
                <a:gd name="f12" fmla="*/ f10 1 754341"/>
                <a:gd name="f13" fmla="*/ 754341 f10 1"/>
                <a:gd name="f14" fmla="*/ 0 f10 1"/>
                <a:gd name="f15" fmla="*/ f11 1 f2"/>
                <a:gd name="f16" fmla="*/ f13 1 754341"/>
                <a:gd name="f17" fmla="*/ f14 1 754341"/>
                <a:gd name="f18" fmla="*/ f5 1 f12"/>
                <a:gd name="f19" fmla="*/ f6 1 f12"/>
                <a:gd name="f20" fmla="+- f15 0 f1"/>
                <a:gd name="f21" fmla="*/ f16 1 f12"/>
                <a:gd name="f22" fmla="*/ f17 1 f12"/>
                <a:gd name="f23" fmla="*/ f18 f8 1"/>
                <a:gd name="f24" fmla="*/ f19 f8 1"/>
                <a:gd name="f25" fmla="*/ f19 f9 1"/>
                <a:gd name="f26" fmla="*/ f18 f9 1"/>
                <a:gd name="f27" fmla="*/ f21 f8 1"/>
                <a:gd name="f28" fmla="*/ f21 f9 1"/>
                <a:gd name="f29" fmla="*/ f22 f8 1"/>
                <a:gd name="f30" fmla="*/ f22 f9 1"/>
              </a:gdLst>
              <a:ahLst/>
              <a:cxnLst>
                <a:cxn ang="3cd4">
                  <a:pos x="hc" y="t"/>
                </a:cxn>
                <a:cxn ang="0">
                  <a:pos x="r" y="vc"/>
                </a:cxn>
                <a:cxn ang="cd4">
                  <a:pos x="hc" y="b"/>
                </a:cxn>
                <a:cxn ang="cd2">
                  <a:pos x="l" y="vc"/>
                </a:cxn>
                <a:cxn ang="f20">
                  <a:pos x="f27" y="f28"/>
                </a:cxn>
                <a:cxn ang="f20">
                  <a:pos x="f29" y="f28"/>
                </a:cxn>
                <a:cxn ang="f20">
                  <a:pos x="f29" y="f30"/>
                </a:cxn>
              </a:cxnLst>
              <a:rect l="f23" t="f26" r="f24" b="f25"/>
              <a:pathLst>
                <a:path w="754341" h="754341">
                  <a:moveTo>
                    <a:pt x="f6" y="f6"/>
                  </a:moveTo>
                  <a:lnTo>
                    <a:pt x="f5" y="f6"/>
                  </a:lnTo>
                  <a:lnTo>
                    <a:pt x="f5" y="f5"/>
                  </a:lnTo>
                  <a:close/>
                </a:path>
              </a:pathLst>
            </a:custGeom>
            <a:solidFill>
              <a:srgbClr val="003352"/>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sp>
          <p:nvSpPr>
            <p:cNvPr id="10" name="Freeform: Shape 16">
              <a:extLst>
                <a:ext uri="{FF2B5EF4-FFF2-40B4-BE49-F238E27FC236}">
                  <a16:creationId xmlns:a16="http://schemas.microsoft.com/office/drawing/2014/main" id="{8AC3689E-7DEA-5C19-ABB6-9BE208EE0EED}"/>
                </a:ext>
              </a:extLst>
            </p:cNvPr>
            <p:cNvSpPr/>
            <p:nvPr/>
          </p:nvSpPr>
          <p:spPr>
            <a:xfrm rot="2699990" flipH="1">
              <a:off x="444503" y="-258910"/>
              <a:ext cx="517870" cy="517870"/>
            </a:xfrm>
            <a:custGeom>
              <a:avLst/>
              <a:gdLst>
                <a:gd name="f0" fmla="val 10800000"/>
                <a:gd name="f1" fmla="val 5400000"/>
                <a:gd name="f2" fmla="val 180"/>
                <a:gd name="f3" fmla="val w"/>
                <a:gd name="f4" fmla="val h"/>
                <a:gd name="f5" fmla="val 0"/>
                <a:gd name="f6" fmla="val 754341"/>
                <a:gd name="f7" fmla="+- 0 0 -90"/>
                <a:gd name="f8" fmla="*/ f3 1 754341"/>
                <a:gd name="f9" fmla="*/ f4 1 754341"/>
                <a:gd name="f10" fmla="+- f6 0 f5"/>
                <a:gd name="f11" fmla="*/ f7 f0 1"/>
                <a:gd name="f12" fmla="*/ f10 1 754341"/>
                <a:gd name="f13" fmla="*/ 754341 f10 1"/>
                <a:gd name="f14" fmla="*/ 0 f10 1"/>
                <a:gd name="f15" fmla="*/ f11 1 f2"/>
                <a:gd name="f16" fmla="*/ f13 1 754341"/>
                <a:gd name="f17" fmla="*/ f14 1 754341"/>
                <a:gd name="f18" fmla="*/ f5 1 f12"/>
                <a:gd name="f19" fmla="*/ f6 1 f12"/>
                <a:gd name="f20" fmla="+- f15 0 f1"/>
                <a:gd name="f21" fmla="*/ f16 1 f12"/>
                <a:gd name="f22" fmla="*/ f17 1 f12"/>
                <a:gd name="f23" fmla="*/ f18 f8 1"/>
                <a:gd name="f24" fmla="*/ f19 f8 1"/>
                <a:gd name="f25" fmla="*/ f19 f9 1"/>
                <a:gd name="f26" fmla="*/ f18 f9 1"/>
                <a:gd name="f27" fmla="*/ f21 f8 1"/>
                <a:gd name="f28" fmla="*/ f21 f9 1"/>
                <a:gd name="f29" fmla="*/ f22 f8 1"/>
                <a:gd name="f30" fmla="*/ f22 f9 1"/>
              </a:gdLst>
              <a:ahLst/>
              <a:cxnLst>
                <a:cxn ang="3cd4">
                  <a:pos x="hc" y="t"/>
                </a:cxn>
                <a:cxn ang="0">
                  <a:pos x="r" y="vc"/>
                </a:cxn>
                <a:cxn ang="cd4">
                  <a:pos x="hc" y="b"/>
                </a:cxn>
                <a:cxn ang="cd2">
                  <a:pos x="l" y="vc"/>
                </a:cxn>
                <a:cxn ang="f20">
                  <a:pos x="f27" y="f28"/>
                </a:cxn>
                <a:cxn ang="f20">
                  <a:pos x="f29" y="f28"/>
                </a:cxn>
                <a:cxn ang="f20">
                  <a:pos x="f29" y="f30"/>
                </a:cxn>
              </a:cxnLst>
              <a:rect l="f23" t="f26" r="f24" b="f25"/>
              <a:pathLst>
                <a:path w="754341" h="754341">
                  <a:moveTo>
                    <a:pt x="f6" y="f6"/>
                  </a:moveTo>
                  <a:lnTo>
                    <a:pt x="f5" y="f6"/>
                  </a:lnTo>
                  <a:lnTo>
                    <a:pt x="f5" y="f5"/>
                  </a:lnTo>
                  <a:close/>
                </a:path>
              </a:pathLst>
            </a:custGeom>
            <a:blipFill>
              <a:blip r:embed="rId4">
                <a:alphaModFix/>
              </a:blip>
              <a:tile/>
            </a:blip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grpSp>
      <p:grpSp>
        <p:nvGrpSpPr>
          <p:cNvPr id="11" name="Group 5">
            <a:extLst>
              <a:ext uri="{FF2B5EF4-FFF2-40B4-BE49-F238E27FC236}">
                <a16:creationId xmlns:a16="http://schemas.microsoft.com/office/drawing/2014/main" id="{A6BA1105-DFF6-932A-9655-B0850B327460}"/>
              </a:ext>
            </a:extLst>
          </p:cNvPr>
          <p:cNvGrpSpPr/>
          <p:nvPr/>
        </p:nvGrpSpPr>
        <p:grpSpPr>
          <a:xfrm>
            <a:off x="0" y="1357408"/>
            <a:ext cx="12191996" cy="4846320"/>
            <a:chOff x="0" y="1357408"/>
            <a:chExt cx="12191996" cy="4846320"/>
          </a:xfrm>
        </p:grpSpPr>
        <p:sp>
          <p:nvSpPr>
            <p:cNvPr id="12" name="Rectangle: Single Corner Snipped 18">
              <a:extLst>
                <a:ext uri="{FF2B5EF4-FFF2-40B4-BE49-F238E27FC236}">
                  <a16:creationId xmlns:a16="http://schemas.microsoft.com/office/drawing/2014/main" id="{76CB4AE5-82EC-1F1D-CEE0-4136CCA9DF75}"/>
                </a:ext>
              </a:extLst>
            </p:cNvPr>
            <p:cNvSpPr/>
            <p:nvPr/>
          </p:nvSpPr>
          <p:spPr>
            <a:xfrm flipV="1">
              <a:off x="0" y="1357408"/>
              <a:ext cx="12191996" cy="4846320"/>
            </a:xfrm>
            <a:custGeom>
              <a:avLst/>
              <a:gdLst>
                <a:gd name="f0" fmla="val w"/>
                <a:gd name="f1" fmla="val h"/>
                <a:gd name="f2" fmla="val ss"/>
                <a:gd name="f3" fmla="val 0"/>
                <a:gd name="f4" fmla="abs f0"/>
                <a:gd name="f5" fmla="abs f1"/>
                <a:gd name="f6" fmla="abs f2"/>
                <a:gd name="f7" fmla="?: f4 f0 1"/>
                <a:gd name="f8" fmla="?: f5 f1 1"/>
                <a:gd name="f9" fmla="?: f6 f2 1"/>
                <a:gd name="f10" fmla="*/ f7 1 21600"/>
                <a:gd name="f11" fmla="*/ f8 1 21600"/>
                <a:gd name="f12" fmla="*/ 21600 f7 1"/>
                <a:gd name="f13" fmla="*/ 21600 f8 1"/>
                <a:gd name="f14" fmla="min f11 f10"/>
                <a:gd name="f15" fmla="*/ f12 1 f9"/>
                <a:gd name="f16" fmla="*/ f13 1 f9"/>
                <a:gd name="f17" fmla="val f15"/>
                <a:gd name="f18" fmla="val f16"/>
                <a:gd name="f19" fmla="*/ f3 f14 1"/>
                <a:gd name="f20" fmla="+- f18 0 f3"/>
                <a:gd name="f21" fmla="+- f17 0 f3"/>
                <a:gd name="f22" fmla="*/ f18 f14 1"/>
                <a:gd name="f23" fmla="*/ f17 f14 1"/>
                <a:gd name="f24" fmla="min f21 f20"/>
                <a:gd name="f25" fmla="*/ f24 f3 1"/>
                <a:gd name="f26" fmla="*/ f25 1 100000"/>
                <a:gd name="f27" fmla="+- f17 0 f26"/>
                <a:gd name="f28" fmla="*/ f26 1 2"/>
                <a:gd name="f29" fmla="*/ f26 f14 1"/>
                <a:gd name="f30" fmla="+- f27 f17 0"/>
                <a:gd name="f31" fmla="*/ f28 f14 1"/>
                <a:gd name="f32" fmla="*/ f27 f14 1"/>
                <a:gd name="f33" fmla="*/ f30 1 2"/>
                <a:gd name="f34" fmla="*/ f33 f14 1"/>
              </a:gdLst>
              <a:ahLst/>
              <a:cxnLst>
                <a:cxn ang="3cd4">
                  <a:pos x="hc" y="t"/>
                </a:cxn>
                <a:cxn ang="0">
                  <a:pos x="r" y="vc"/>
                </a:cxn>
                <a:cxn ang="cd4">
                  <a:pos x="hc" y="b"/>
                </a:cxn>
                <a:cxn ang="cd2">
                  <a:pos x="l" y="vc"/>
                </a:cxn>
              </a:cxnLst>
              <a:rect l="f19" t="f31" r="f34" b="f22"/>
              <a:pathLst>
                <a:path>
                  <a:moveTo>
                    <a:pt x="f19" y="f19"/>
                  </a:moveTo>
                  <a:lnTo>
                    <a:pt x="f32" y="f19"/>
                  </a:lnTo>
                  <a:lnTo>
                    <a:pt x="f23" y="f29"/>
                  </a:lnTo>
                  <a:lnTo>
                    <a:pt x="f23" y="f22"/>
                  </a:lnTo>
                  <a:lnTo>
                    <a:pt x="f19" y="f22"/>
                  </a:lnTo>
                  <a:close/>
                </a:path>
              </a:pathLst>
            </a:custGeom>
            <a:blipFill>
              <a:blip r:embed="rId5">
                <a:alphaModFix/>
              </a:blip>
              <a:tile/>
            </a:blip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sp>
          <p:nvSpPr>
            <p:cNvPr id="13" name="Rectangle: Single Corner Snipped 2">
              <a:extLst>
                <a:ext uri="{FF2B5EF4-FFF2-40B4-BE49-F238E27FC236}">
                  <a16:creationId xmlns:a16="http://schemas.microsoft.com/office/drawing/2014/main" id="{4AF1FCDD-806E-A3A9-8E41-65DF57E75873}"/>
                </a:ext>
              </a:extLst>
            </p:cNvPr>
            <p:cNvSpPr/>
            <p:nvPr/>
          </p:nvSpPr>
          <p:spPr>
            <a:xfrm flipV="1">
              <a:off x="0" y="1357408"/>
              <a:ext cx="12191996" cy="4846320"/>
            </a:xfrm>
            <a:custGeom>
              <a:avLst/>
              <a:gdLst>
                <a:gd name="f0" fmla="val w"/>
                <a:gd name="f1" fmla="val h"/>
                <a:gd name="f2" fmla="val ss"/>
                <a:gd name="f3" fmla="val 0"/>
                <a:gd name="f4" fmla="val 19670"/>
                <a:gd name="f5" fmla="abs f0"/>
                <a:gd name="f6" fmla="abs f1"/>
                <a:gd name="f7" fmla="abs f2"/>
                <a:gd name="f8" fmla="?: f5 f0 1"/>
                <a:gd name="f9" fmla="?: f6 f1 1"/>
                <a:gd name="f10" fmla="?: f7 f2 1"/>
                <a:gd name="f11" fmla="*/ f8 1 21600"/>
                <a:gd name="f12" fmla="*/ f9 1 21600"/>
                <a:gd name="f13" fmla="*/ 21600 f8 1"/>
                <a:gd name="f14" fmla="*/ 21600 f9 1"/>
                <a:gd name="f15" fmla="min f12 f11"/>
                <a:gd name="f16" fmla="*/ f13 1 f10"/>
                <a:gd name="f17" fmla="*/ f14 1 f10"/>
                <a:gd name="f18" fmla="val f16"/>
                <a:gd name="f19" fmla="val f17"/>
                <a:gd name="f20" fmla="*/ f3 f15 1"/>
                <a:gd name="f21" fmla="+- f19 0 f3"/>
                <a:gd name="f22" fmla="+- f18 0 f3"/>
                <a:gd name="f23" fmla="*/ f19 f15 1"/>
                <a:gd name="f24" fmla="*/ f18 f15 1"/>
                <a:gd name="f25" fmla="min f22 f21"/>
                <a:gd name="f26" fmla="*/ f25 f4 1"/>
                <a:gd name="f27" fmla="*/ f26 1 100000"/>
                <a:gd name="f28" fmla="+- f18 0 f27"/>
                <a:gd name="f29" fmla="*/ f27 1 2"/>
                <a:gd name="f30" fmla="*/ f27 f15 1"/>
                <a:gd name="f31" fmla="+- f28 f18 0"/>
                <a:gd name="f32" fmla="*/ f29 f15 1"/>
                <a:gd name="f33" fmla="*/ f28 f15 1"/>
                <a:gd name="f34" fmla="*/ f31 1 2"/>
                <a:gd name="f35" fmla="*/ f34 f15 1"/>
              </a:gdLst>
              <a:ahLst/>
              <a:cxnLst>
                <a:cxn ang="3cd4">
                  <a:pos x="hc" y="t"/>
                </a:cxn>
                <a:cxn ang="0">
                  <a:pos x="r" y="vc"/>
                </a:cxn>
                <a:cxn ang="cd4">
                  <a:pos x="hc" y="b"/>
                </a:cxn>
                <a:cxn ang="cd2">
                  <a:pos x="l" y="vc"/>
                </a:cxn>
              </a:cxnLst>
              <a:rect l="f20" t="f32" r="f35" b="f23"/>
              <a:pathLst>
                <a:path>
                  <a:moveTo>
                    <a:pt x="f20" y="f20"/>
                  </a:moveTo>
                  <a:lnTo>
                    <a:pt x="f33" y="f20"/>
                  </a:lnTo>
                  <a:lnTo>
                    <a:pt x="f24" y="f30"/>
                  </a:lnTo>
                  <a:lnTo>
                    <a:pt x="f24" y="f23"/>
                  </a:lnTo>
                  <a:lnTo>
                    <a:pt x="f20" y="f23"/>
                  </a:lnTo>
                  <a:close/>
                </a:path>
              </a:pathLst>
            </a:custGeom>
            <a:solidFill>
              <a:srgbClr val="003352"/>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grpSp>
      <p:sp>
        <p:nvSpPr>
          <p:cNvPr id="14" name="Freeform: Shape 34">
            <a:extLst>
              <a:ext uri="{FF2B5EF4-FFF2-40B4-BE49-F238E27FC236}">
                <a16:creationId xmlns:a16="http://schemas.microsoft.com/office/drawing/2014/main" id="{BB762B81-FEC7-F903-C0EE-A4ACBF5343EC}"/>
              </a:ext>
            </a:extLst>
          </p:cNvPr>
          <p:cNvSpPr/>
          <p:nvPr/>
        </p:nvSpPr>
        <p:spPr>
          <a:xfrm flipH="1">
            <a:off x="10782303" y="5448296"/>
            <a:ext cx="1409703" cy="1409703"/>
          </a:xfrm>
          <a:custGeom>
            <a:avLst/>
            <a:gdLst>
              <a:gd name="f0" fmla="val 10800000"/>
              <a:gd name="f1" fmla="val 5400000"/>
              <a:gd name="f2" fmla="val 180"/>
              <a:gd name="f3" fmla="val w"/>
              <a:gd name="f4" fmla="val h"/>
              <a:gd name="f5" fmla="val 0"/>
              <a:gd name="f6" fmla="val 754341"/>
              <a:gd name="f7" fmla="+- 0 0 -90"/>
              <a:gd name="f8" fmla="*/ f3 1 754341"/>
              <a:gd name="f9" fmla="*/ f4 1 754341"/>
              <a:gd name="f10" fmla="+- f6 0 f5"/>
              <a:gd name="f11" fmla="*/ f7 f0 1"/>
              <a:gd name="f12" fmla="*/ f10 1 754341"/>
              <a:gd name="f13" fmla="*/ 754341 f10 1"/>
              <a:gd name="f14" fmla="*/ 0 f10 1"/>
              <a:gd name="f15" fmla="*/ f11 1 f2"/>
              <a:gd name="f16" fmla="*/ f13 1 754341"/>
              <a:gd name="f17" fmla="*/ f14 1 754341"/>
              <a:gd name="f18" fmla="*/ f5 1 f12"/>
              <a:gd name="f19" fmla="*/ f6 1 f12"/>
              <a:gd name="f20" fmla="+- f15 0 f1"/>
              <a:gd name="f21" fmla="*/ f16 1 f12"/>
              <a:gd name="f22" fmla="*/ f17 1 f12"/>
              <a:gd name="f23" fmla="*/ f18 f8 1"/>
              <a:gd name="f24" fmla="*/ f19 f8 1"/>
              <a:gd name="f25" fmla="*/ f19 f9 1"/>
              <a:gd name="f26" fmla="*/ f18 f9 1"/>
              <a:gd name="f27" fmla="*/ f21 f8 1"/>
              <a:gd name="f28" fmla="*/ f21 f9 1"/>
              <a:gd name="f29" fmla="*/ f22 f8 1"/>
              <a:gd name="f30" fmla="*/ f22 f9 1"/>
            </a:gdLst>
            <a:ahLst/>
            <a:cxnLst>
              <a:cxn ang="3cd4">
                <a:pos x="hc" y="t"/>
              </a:cxn>
              <a:cxn ang="0">
                <a:pos x="r" y="vc"/>
              </a:cxn>
              <a:cxn ang="cd4">
                <a:pos x="hc" y="b"/>
              </a:cxn>
              <a:cxn ang="cd2">
                <a:pos x="l" y="vc"/>
              </a:cxn>
              <a:cxn ang="f20">
                <a:pos x="f27" y="f28"/>
              </a:cxn>
              <a:cxn ang="f20">
                <a:pos x="f29" y="f28"/>
              </a:cxn>
              <a:cxn ang="f20">
                <a:pos x="f29" y="f30"/>
              </a:cxn>
            </a:cxnLst>
            <a:rect l="f23" t="f26" r="f24" b="f25"/>
            <a:pathLst>
              <a:path w="754341" h="754341">
                <a:moveTo>
                  <a:pt x="f6" y="f6"/>
                </a:moveTo>
                <a:lnTo>
                  <a:pt x="f5" y="f6"/>
                </a:lnTo>
                <a:lnTo>
                  <a:pt x="f5" y="f5"/>
                </a:lnTo>
                <a:close/>
              </a:path>
            </a:pathLst>
          </a:custGeom>
          <a:blipFill>
            <a:blip r:embed="rId6">
              <a:alphaModFix/>
            </a:blip>
            <a:tile/>
          </a:blip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sp>
        <p:nvSpPr>
          <p:cNvPr id="15" name="Slide Number Placeholder 4">
            <a:extLst>
              <a:ext uri="{FF2B5EF4-FFF2-40B4-BE49-F238E27FC236}">
                <a16:creationId xmlns:a16="http://schemas.microsoft.com/office/drawing/2014/main" id="{98725902-89EA-43F8-727C-52C9E6A97CCC}"/>
              </a:ext>
            </a:extLst>
          </p:cNvPr>
          <p:cNvSpPr txBox="1">
            <a:spLocks noGrp="1"/>
          </p:cNvSpPr>
          <p:nvPr>
            <p:ph type="sldNum" sz="quarter" idx="8"/>
          </p:nvPr>
        </p:nvSpPr>
        <p:spPr>
          <a:xfrm>
            <a:off x="11252204" y="6315075"/>
            <a:ext cx="406395" cy="365129"/>
          </a:xfrm>
        </p:spPr>
        <p:txBody>
          <a:bodyPr/>
          <a:lstStyle>
            <a:lvl1pPr>
              <a:defRPr sz="1000">
                <a:solidFill>
                  <a:srgbClr val="FFFFFF"/>
                </a:solidFill>
                <a:latin typeface="Trade Gothic LT Pro" pitchFamily="34"/>
              </a:defRPr>
            </a:lvl1pPr>
          </a:lstStyle>
          <a:p>
            <a:pPr lvl="0"/>
            <a:fld id="{161316C5-B307-4FF7-88A0-C28C56FD24AF}" type="slidenum">
              <a:t>‹#›</a:t>
            </a:fld>
            <a:endParaRPr lang="en-US"/>
          </a:p>
        </p:txBody>
      </p:sp>
      <p:sp>
        <p:nvSpPr>
          <p:cNvPr id="16" name="Text Placeholder 3">
            <a:extLst>
              <a:ext uri="{FF2B5EF4-FFF2-40B4-BE49-F238E27FC236}">
                <a16:creationId xmlns:a16="http://schemas.microsoft.com/office/drawing/2014/main" id="{242664D9-FFD7-4274-F77F-688148562BD8}"/>
              </a:ext>
            </a:extLst>
          </p:cNvPr>
          <p:cNvSpPr txBox="1">
            <a:spLocks noGrp="1"/>
          </p:cNvSpPr>
          <p:nvPr>
            <p:ph type="body" idx="4294967295"/>
          </p:nvPr>
        </p:nvSpPr>
        <p:spPr>
          <a:xfrm>
            <a:off x="443365" y="1444651"/>
            <a:ext cx="3365065" cy="4579077"/>
          </a:xfrm>
        </p:spPr>
        <p:txBody>
          <a:bodyPr/>
          <a:lstStyle>
            <a:lvl1pPr marL="0" indent="0">
              <a:buNone/>
              <a:defRPr sz="1600">
                <a:solidFill>
                  <a:srgbClr val="FFFFFF"/>
                </a:solidFill>
              </a:defRPr>
            </a:lvl1pPr>
          </a:lstStyle>
          <a:p>
            <a:pPr lvl="0"/>
            <a:r>
              <a:rPr lang="en-US"/>
              <a:t>Click to edit Master text styles</a:t>
            </a:r>
          </a:p>
        </p:txBody>
      </p:sp>
      <p:sp>
        <p:nvSpPr>
          <p:cNvPr id="17" name="Content Placeholder 2">
            <a:extLst>
              <a:ext uri="{FF2B5EF4-FFF2-40B4-BE49-F238E27FC236}">
                <a16:creationId xmlns:a16="http://schemas.microsoft.com/office/drawing/2014/main" id="{517865C0-736F-907E-C04A-462657F95BDC}"/>
              </a:ext>
            </a:extLst>
          </p:cNvPr>
          <p:cNvSpPr txBox="1">
            <a:spLocks noGrp="1"/>
          </p:cNvSpPr>
          <p:nvPr>
            <p:ph idx="4294967295"/>
          </p:nvPr>
        </p:nvSpPr>
        <p:spPr>
          <a:xfrm>
            <a:off x="3964289" y="1444651"/>
            <a:ext cx="7694310" cy="4579077"/>
          </a:xfrm>
        </p:spPr>
        <p:txBody>
          <a:bodyPr/>
          <a:lstStyle>
            <a:lvl1pPr>
              <a:defRPr sz="2400">
                <a:solidFill>
                  <a:srgbClr val="FFFFFF"/>
                </a:solidFill>
              </a:defRPr>
            </a:lvl1pPr>
            <a:lvl2pPr>
              <a:defRPr sz="2000">
                <a:solidFill>
                  <a:srgbClr val="FFFFFF"/>
                </a:solidFill>
              </a:defRPr>
            </a:lvl2pPr>
            <a:lvl3pPr>
              <a:defRPr sz="1800">
                <a:solidFill>
                  <a:srgbClr val="FFFFFF"/>
                </a:solidFill>
              </a:defRPr>
            </a:lvl3pPr>
            <a:lvl4pPr>
              <a:defRPr sz="1600">
                <a:solidFill>
                  <a:srgbClr val="FFFFFF"/>
                </a:solidFill>
              </a:defRPr>
            </a:lvl4pPr>
            <a:lvl5pPr>
              <a:defRPr sz="1600">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129605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Rectangle 17">
            <a:extLst>
              <a:ext uri="{FF2B5EF4-FFF2-40B4-BE49-F238E27FC236}">
                <a16:creationId xmlns:a16="http://schemas.microsoft.com/office/drawing/2014/main" id="{00C05C03-1FCA-F7DE-987C-EF54FA045B37}"/>
              </a:ext>
            </a:extLst>
          </p:cNvPr>
          <p:cNvSpPr/>
          <p:nvPr/>
        </p:nvSpPr>
        <p:spPr>
          <a:xfrm>
            <a:off x="0" y="0"/>
            <a:ext cx="12191996" cy="6884188"/>
          </a:xfrm>
          <a:prstGeom prst="rect">
            <a:avLst/>
          </a:prstGeom>
          <a:solidFill>
            <a:srgbClr val="299CAB"/>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sp>
        <p:nvSpPr>
          <p:cNvPr id="3" name="Freeform: Shape 9">
            <a:extLst>
              <a:ext uri="{FF2B5EF4-FFF2-40B4-BE49-F238E27FC236}">
                <a16:creationId xmlns:a16="http://schemas.microsoft.com/office/drawing/2014/main" id="{0759D8EE-02C8-5081-5243-7CC483119F02}"/>
              </a:ext>
            </a:extLst>
          </p:cNvPr>
          <p:cNvSpPr/>
          <p:nvPr/>
        </p:nvSpPr>
        <p:spPr>
          <a:xfrm>
            <a:off x="0" y="0"/>
            <a:ext cx="12191996" cy="6884188"/>
          </a:xfrm>
          <a:custGeom>
            <a:avLst/>
            <a:gdLst>
              <a:gd name="f0" fmla="val 10800000"/>
              <a:gd name="f1" fmla="val 5400000"/>
              <a:gd name="f2" fmla="val 180"/>
              <a:gd name="f3" fmla="val w"/>
              <a:gd name="f4" fmla="val h"/>
              <a:gd name="f5" fmla="val 0"/>
              <a:gd name="f6" fmla="val 12192001"/>
              <a:gd name="f7" fmla="val 6884191"/>
              <a:gd name="f8" fmla="val 7540222"/>
              <a:gd name="f9" fmla="val 10260629"/>
              <a:gd name="f10" fmla="val 2725573"/>
              <a:gd name="f11" fmla="val 11286710"/>
              <a:gd name="f12" fmla="val 12192000"/>
              <a:gd name="f13" fmla="val 3632581"/>
              <a:gd name="f14" fmla="+- 0 0 -90"/>
              <a:gd name="f15" fmla="*/ f3 1 12192001"/>
              <a:gd name="f16" fmla="*/ f4 1 6884191"/>
              <a:gd name="f17" fmla="+- f7 0 f5"/>
              <a:gd name="f18" fmla="+- f6 0 f5"/>
              <a:gd name="f19" fmla="*/ f14 f0 1"/>
              <a:gd name="f20" fmla="*/ f18 1 12192001"/>
              <a:gd name="f21" fmla="*/ f17 1 6884191"/>
              <a:gd name="f22" fmla="*/ 0 f18 1"/>
              <a:gd name="f23" fmla="*/ 0 f17 1"/>
              <a:gd name="f24" fmla="*/ 7540222 f18 1"/>
              <a:gd name="f25" fmla="*/ 10260629 f18 1"/>
              <a:gd name="f26" fmla="*/ 2725573 f17 1"/>
              <a:gd name="f27" fmla="*/ 11286710 f18 1"/>
              <a:gd name="f28" fmla="*/ 12192000 f18 1"/>
              <a:gd name="f29" fmla="*/ 3632581 f17 1"/>
              <a:gd name="f30" fmla="*/ 12192001 f18 1"/>
              <a:gd name="f31" fmla="*/ 6884191 f17 1"/>
              <a:gd name="f32" fmla="*/ f19 1 f2"/>
              <a:gd name="f33" fmla="*/ f22 1 12192001"/>
              <a:gd name="f34" fmla="*/ f23 1 6884191"/>
              <a:gd name="f35" fmla="*/ f24 1 12192001"/>
              <a:gd name="f36" fmla="*/ f25 1 12192001"/>
              <a:gd name="f37" fmla="*/ f26 1 6884191"/>
              <a:gd name="f38" fmla="*/ f27 1 12192001"/>
              <a:gd name="f39" fmla="*/ f28 1 12192001"/>
              <a:gd name="f40" fmla="*/ f29 1 6884191"/>
              <a:gd name="f41" fmla="*/ f30 1 12192001"/>
              <a:gd name="f42" fmla="*/ f31 1 6884191"/>
              <a:gd name="f43" fmla="*/ f5 1 f20"/>
              <a:gd name="f44" fmla="*/ f6 1 f20"/>
              <a:gd name="f45" fmla="*/ f5 1 f21"/>
              <a:gd name="f46" fmla="*/ f7 1 f21"/>
              <a:gd name="f47" fmla="+- f32 0 f1"/>
              <a:gd name="f48" fmla="*/ f33 1 f20"/>
              <a:gd name="f49" fmla="*/ f34 1 f21"/>
              <a:gd name="f50" fmla="*/ f35 1 f20"/>
              <a:gd name="f51" fmla="*/ f36 1 f20"/>
              <a:gd name="f52" fmla="*/ f37 1 f21"/>
              <a:gd name="f53" fmla="*/ f38 1 f20"/>
              <a:gd name="f54" fmla="*/ f39 1 f20"/>
              <a:gd name="f55" fmla="*/ f40 1 f21"/>
              <a:gd name="f56" fmla="*/ f41 1 f20"/>
              <a:gd name="f57" fmla="*/ f42 1 f21"/>
              <a:gd name="f58" fmla="*/ f43 f15 1"/>
              <a:gd name="f59" fmla="*/ f44 f15 1"/>
              <a:gd name="f60" fmla="*/ f46 f16 1"/>
              <a:gd name="f61" fmla="*/ f45 f16 1"/>
              <a:gd name="f62" fmla="*/ f48 f15 1"/>
              <a:gd name="f63" fmla="*/ f49 f16 1"/>
              <a:gd name="f64" fmla="*/ f50 f15 1"/>
              <a:gd name="f65" fmla="*/ f51 f15 1"/>
              <a:gd name="f66" fmla="*/ f52 f16 1"/>
              <a:gd name="f67" fmla="*/ f53 f15 1"/>
              <a:gd name="f68" fmla="*/ f54 f15 1"/>
              <a:gd name="f69" fmla="*/ f55 f16 1"/>
              <a:gd name="f70" fmla="*/ f56 f15 1"/>
              <a:gd name="f71" fmla="*/ f57 f16 1"/>
            </a:gdLst>
            <a:ahLst/>
            <a:cxnLst>
              <a:cxn ang="3cd4">
                <a:pos x="hc" y="t"/>
              </a:cxn>
              <a:cxn ang="0">
                <a:pos x="r" y="vc"/>
              </a:cxn>
              <a:cxn ang="cd4">
                <a:pos x="hc" y="b"/>
              </a:cxn>
              <a:cxn ang="cd2">
                <a:pos x="l" y="vc"/>
              </a:cxn>
              <a:cxn ang="f47">
                <a:pos x="f62" y="f63"/>
              </a:cxn>
              <a:cxn ang="f47">
                <a:pos x="f64" y="f63"/>
              </a:cxn>
              <a:cxn ang="f47">
                <a:pos x="f65" y="f66"/>
              </a:cxn>
              <a:cxn ang="f47">
                <a:pos x="f67" y="f66"/>
              </a:cxn>
              <a:cxn ang="f47">
                <a:pos x="f68" y="f69"/>
              </a:cxn>
              <a:cxn ang="f47">
                <a:pos x="f70" y="f71"/>
              </a:cxn>
              <a:cxn ang="f47">
                <a:pos x="f62" y="f71"/>
              </a:cxn>
            </a:cxnLst>
            <a:rect l="f58" t="f61" r="f59" b="f60"/>
            <a:pathLst>
              <a:path w="12192001" h="6884191">
                <a:moveTo>
                  <a:pt x="f5" y="f5"/>
                </a:moveTo>
                <a:lnTo>
                  <a:pt x="f8" y="f5"/>
                </a:lnTo>
                <a:lnTo>
                  <a:pt x="f9" y="f10"/>
                </a:lnTo>
                <a:lnTo>
                  <a:pt x="f11" y="f10"/>
                </a:lnTo>
                <a:lnTo>
                  <a:pt x="f12" y="f13"/>
                </a:lnTo>
                <a:lnTo>
                  <a:pt x="f6" y="f7"/>
                </a:lnTo>
                <a:lnTo>
                  <a:pt x="f5" y="f7"/>
                </a:lnTo>
                <a:close/>
              </a:path>
            </a:pathLst>
          </a:custGeom>
          <a:solidFill>
            <a:srgbClr val="47C3D3">
              <a:alpha val="74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sp>
        <p:nvSpPr>
          <p:cNvPr id="4" name="Freeform: Shape 17">
            <a:extLst>
              <a:ext uri="{FF2B5EF4-FFF2-40B4-BE49-F238E27FC236}">
                <a16:creationId xmlns:a16="http://schemas.microsoft.com/office/drawing/2014/main" id="{0A33EA95-9F54-CD6A-AED6-371CB53B2956}"/>
              </a:ext>
            </a:extLst>
          </p:cNvPr>
          <p:cNvSpPr/>
          <p:nvPr/>
        </p:nvSpPr>
        <p:spPr>
          <a:xfrm rot="16199987" flipV="1">
            <a:off x="2964833" y="-2364446"/>
            <a:ext cx="6862745" cy="11591638"/>
          </a:xfrm>
          <a:custGeom>
            <a:avLst/>
            <a:gdLst>
              <a:gd name="f0" fmla="val 10800000"/>
              <a:gd name="f1" fmla="val 5400000"/>
              <a:gd name="f2" fmla="val 180"/>
              <a:gd name="f3" fmla="val w"/>
              <a:gd name="f4" fmla="val h"/>
              <a:gd name="f5" fmla="val 0"/>
              <a:gd name="f6" fmla="val 6862744"/>
              <a:gd name="f7" fmla="val 11591639"/>
              <a:gd name="f8" fmla="val 5240223"/>
              <a:gd name="f9" fmla="val 4145656"/>
              <a:gd name="f10" fmla="val 5240222"/>
              <a:gd name="f11" fmla="val 2519152"/>
              <a:gd name="f12" fmla="val 1367198"/>
              <a:gd name="f13" fmla="val 2775863"/>
              <a:gd name="f14" fmla="+- 0 0 -90"/>
              <a:gd name="f15" fmla="*/ f3 1 6862744"/>
              <a:gd name="f16" fmla="*/ f4 1 11591639"/>
              <a:gd name="f17" fmla="+- f7 0 f5"/>
              <a:gd name="f18" fmla="+- f6 0 f5"/>
              <a:gd name="f19" fmla="*/ f14 f0 1"/>
              <a:gd name="f20" fmla="*/ f18 1 6862744"/>
              <a:gd name="f21" fmla="*/ f17 1 11591639"/>
              <a:gd name="f22" fmla="*/ 6862744 f18 1"/>
              <a:gd name="f23" fmla="*/ 11591639 f17 1"/>
              <a:gd name="f24" fmla="*/ 5240223 f17 1"/>
              <a:gd name="f25" fmla="*/ 4145656 f18 1"/>
              <a:gd name="f26" fmla="*/ 5240222 f17 1"/>
              <a:gd name="f27" fmla="*/ 2519152 f17 1"/>
              <a:gd name="f28" fmla="*/ 1367198 f17 1"/>
              <a:gd name="f29" fmla="*/ 2775863 f18 1"/>
              <a:gd name="f30" fmla="*/ 0 f17 1"/>
              <a:gd name="f31" fmla="*/ 0 f18 1"/>
              <a:gd name="f32" fmla="*/ f19 1 f2"/>
              <a:gd name="f33" fmla="*/ f22 1 6862744"/>
              <a:gd name="f34" fmla="*/ f23 1 11591639"/>
              <a:gd name="f35" fmla="*/ f24 1 11591639"/>
              <a:gd name="f36" fmla="*/ f25 1 6862744"/>
              <a:gd name="f37" fmla="*/ f26 1 11591639"/>
              <a:gd name="f38" fmla="*/ f27 1 11591639"/>
              <a:gd name="f39" fmla="*/ f28 1 11591639"/>
              <a:gd name="f40" fmla="*/ f29 1 6862744"/>
              <a:gd name="f41" fmla="*/ f30 1 11591639"/>
              <a:gd name="f42" fmla="*/ f31 1 6862744"/>
              <a:gd name="f43" fmla="*/ f5 1 f20"/>
              <a:gd name="f44" fmla="*/ f6 1 f20"/>
              <a:gd name="f45" fmla="*/ f5 1 f21"/>
              <a:gd name="f46" fmla="*/ f7 1 f21"/>
              <a:gd name="f47" fmla="+- f32 0 f1"/>
              <a:gd name="f48" fmla="*/ f33 1 f20"/>
              <a:gd name="f49" fmla="*/ f34 1 f21"/>
              <a:gd name="f50" fmla="*/ f35 1 f21"/>
              <a:gd name="f51" fmla="*/ f36 1 f20"/>
              <a:gd name="f52" fmla="*/ f37 1 f21"/>
              <a:gd name="f53" fmla="*/ f38 1 f21"/>
              <a:gd name="f54" fmla="*/ f39 1 f21"/>
              <a:gd name="f55" fmla="*/ f40 1 f20"/>
              <a:gd name="f56" fmla="*/ f41 1 f21"/>
              <a:gd name="f57" fmla="*/ f42 1 f20"/>
              <a:gd name="f58" fmla="*/ f43 f15 1"/>
              <a:gd name="f59" fmla="*/ f44 f15 1"/>
              <a:gd name="f60" fmla="*/ f46 f16 1"/>
              <a:gd name="f61" fmla="*/ f45 f16 1"/>
              <a:gd name="f62" fmla="*/ f48 f15 1"/>
              <a:gd name="f63" fmla="*/ f49 f16 1"/>
              <a:gd name="f64" fmla="*/ f50 f16 1"/>
              <a:gd name="f65" fmla="*/ f51 f15 1"/>
              <a:gd name="f66" fmla="*/ f52 f16 1"/>
              <a:gd name="f67" fmla="*/ f53 f16 1"/>
              <a:gd name="f68" fmla="*/ f54 f16 1"/>
              <a:gd name="f69" fmla="*/ f55 f15 1"/>
              <a:gd name="f70" fmla="*/ f56 f16 1"/>
              <a:gd name="f71" fmla="*/ f57 f15 1"/>
            </a:gdLst>
            <a:ahLst/>
            <a:cxnLst>
              <a:cxn ang="3cd4">
                <a:pos x="hc" y="t"/>
              </a:cxn>
              <a:cxn ang="0">
                <a:pos x="r" y="vc"/>
              </a:cxn>
              <a:cxn ang="cd4">
                <a:pos x="hc" y="b"/>
              </a:cxn>
              <a:cxn ang="cd2">
                <a:pos x="l" y="vc"/>
              </a:cxn>
              <a:cxn ang="f47">
                <a:pos x="f62" y="f63"/>
              </a:cxn>
              <a:cxn ang="f47">
                <a:pos x="f62" y="f64"/>
              </a:cxn>
              <a:cxn ang="f47">
                <a:pos x="f65" y="f64"/>
              </a:cxn>
              <a:cxn ang="f47">
                <a:pos x="f65" y="f66"/>
              </a:cxn>
              <a:cxn ang="f47">
                <a:pos x="f62" y="f66"/>
              </a:cxn>
              <a:cxn ang="f47">
                <a:pos x="f65" y="f67"/>
              </a:cxn>
              <a:cxn ang="f47">
                <a:pos x="f65" y="f68"/>
              </a:cxn>
              <a:cxn ang="f47">
                <a:pos x="f69" y="f70"/>
              </a:cxn>
              <a:cxn ang="f47">
                <a:pos x="f71" y="f70"/>
              </a:cxn>
              <a:cxn ang="f47">
                <a:pos x="f71" y="f63"/>
              </a:cxn>
            </a:cxnLst>
            <a:rect l="f58" t="f61" r="f59" b="f60"/>
            <a:pathLst>
              <a:path w="6862744" h="11591639">
                <a:moveTo>
                  <a:pt x="f6" y="f7"/>
                </a:moveTo>
                <a:lnTo>
                  <a:pt x="f6" y="f8"/>
                </a:lnTo>
                <a:lnTo>
                  <a:pt x="f9" y="f8"/>
                </a:lnTo>
                <a:lnTo>
                  <a:pt x="f9" y="f10"/>
                </a:lnTo>
                <a:lnTo>
                  <a:pt x="f6" y="f10"/>
                </a:lnTo>
                <a:lnTo>
                  <a:pt x="f9" y="f11"/>
                </a:lnTo>
                <a:lnTo>
                  <a:pt x="f9" y="f12"/>
                </a:lnTo>
                <a:lnTo>
                  <a:pt x="f13" y="f5"/>
                </a:lnTo>
                <a:lnTo>
                  <a:pt x="f5" y="f5"/>
                </a:lnTo>
                <a:lnTo>
                  <a:pt x="f5" y="f7"/>
                </a:lnTo>
                <a:close/>
              </a:path>
            </a:pathLst>
          </a:custGeom>
          <a:blipFill>
            <a:blip r:embed="rId2">
              <a:alphaModFix/>
            </a:blip>
            <a:tile/>
          </a:blip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sp>
        <p:nvSpPr>
          <p:cNvPr id="5" name="Freeform: Shape 11">
            <a:extLst>
              <a:ext uri="{FF2B5EF4-FFF2-40B4-BE49-F238E27FC236}">
                <a16:creationId xmlns:a16="http://schemas.microsoft.com/office/drawing/2014/main" id="{8EBE6A66-3A2E-A5CF-1725-FEBEC73E3B51}"/>
              </a:ext>
            </a:extLst>
          </p:cNvPr>
          <p:cNvSpPr/>
          <p:nvPr/>
        </p:nvSpPr>
        <p:spPr>
          <a:xfrm rot="16199987" flipV="1">
            <a:off x="2664626" y="-2664663"/>
            <a:ext cx="6862745" cy="12191996"/>
          </a:xfrm>
          <a:custGeom>
            <a:avLst/>
            <a:gdLst>
              <a:gd name="f0" fmla="val 10800000"/>
              <a:gd name="f1" fmla="val 5400000"/>
              <a:gd name="f2" fmla="val 180"/>
              <a:gd name="f3" fmla="val w"/>
              <a:gd name="f4" fmla="val h"/>
              <a:gd name="f5" fmla="val 0"/>
              <a:gd name="f6" fmla="val 6849744"/>
              <a:gd name="f7" fmla="val 12192000"/>
              <a:gd name="f8" fmla="val 5840584"/>
              <a:gd name="f9" fmla="val 4137803"/>
              <a:gd name="f10" fmla="val 5840583"/>
              <a:gd name="f11" fmla="val 3119513"/>
              <a:gd name="f12" fmla="val 1967559"/>
              <a:gd name="f13" fmla="val 2170243"/>
              <a:gd name="f14" fmla="+- 0 0 -90"/>
              <a:gd name="f15" fmla="*/ f3 1 6849744"/>
              <a:gd name="f16" fmla="*/ f4 1 12192000"/>
              <a:gd name="f17" fmla="+- f7 0 f5"/>
              <a:gd name="f18" fmla="+- f6 0 f5"/>
              <a:gd name="f19" fmla="*/ f14 f0 1"/>
              <a:gd name="f20" fmla="*/ f18 1 6849744"/>
              <a:gd name="f21" fmla="*/ f17 1 12192000"/>
              <a:gd name="f22" fmla="*/ 6849744 f18 1"/>
              <a:gd name="f23" fmla="*/ 12192000 f17 1"/>
              <a:gd name="f24" fmla="*/ 5840584 f17 1"/>
              <a:gd name="f25" fmla="*/ 4137803 f18 1"/>
              <a:gd name="f26" fmla="*/ 5840583 f17 1"/>
              <a:gd name="f27" fmla="*/ 3119513 f17 1"/>
              <a:gd name="f28" fmla="*/ 1967559 f17 1"/>
              <a:gd name="f29" fmla="*/ 2170243 f18 1"/>
              <a:gd name="f30" fmla="*/ 0 f17 1"/>
              <a:gd name="f31" fmla="*/ 0 f18 1"/>
              <a:gd name="f32" fmla="*/ f19 1 f2"/>
              <a:gd name="f33" fmla="*/ f22 1 6849744"/>
              <a:gd name="f34" fmla="*/ f23 1 12192000"/>
              <a:gd name="f35" fmla="*/ f24 1 12192000"/>
              <a:gd name="f36" fmla="*/ f25 1 6849744"/>
              <a:gd name="f37" fmla="*/ f26 1 12192000"/>
              <a:gd name="f38" fmla="*/ f27 1 12192000"/>
              <a:gd name="f39" fmla="*/ f28 1 12192000"/>
              <a:gd name="f40" fmla="*/ f29 1 6849744"/>
              <a:gd name="f41" fmla="*/ f30 1 12192000"/>
              <a:gd name="f42" fmla="*/ f31 1 6849744"/>
              <a:gd name="f43" fmla="*/ f5 1 f20"/>
              <a:gd name="f44" fmla="*/ f6 1 f20"/>
              <a:gd name="f45" fmla="*/ f5 1 f21"/>
              <a:gd name="f46" fmla="*/ f7 1 f21"/>
              <a:gd name="f47" fmla="+- f32 0 f1"/>
              <a:gd name="f48" fmla="*/ f33 1 f20"/>
              <a:gd name="f49" fmla="*/ f34 1 f21"/>
              <a:gd name="f50" fmla="*/ f35 1 f21"/>
              <a:gd name="f51" fmla="*/ f36 1 f20"/>
              <a:gd name="f52" fmla="*/ f37 1 f21"/>
              <a:gd name="f53" fmla="*/ f38 1 f21"/>
              <a:gd name="f54" fmla="*/ f39 1 f21"/>
              <a:gd name="f55" fmla="*/ f40 1 f20"/>
              <a:gd name="f56" fmla="*/ f41 1 f21"/>
              <a:gd name="f57" fmla="*/ f42 1 f20"/>
              <a:gd name="f58" fmla="*/ f43 f15 1"/>
              <a:gd name="f59" fmla="*/ f44 f15 1"/>
              <a:gd name="f60" fmla="*/ f46 f16 1"/>
              <a:gd name="f61" fmla="*/ f45 f16 1"/>
              <a:gd name="f62" fmla="*/ f48 f15 1"/>
              <a:gd name="f63" fmla="*/ f49 f16 1"/>
              <a:gd name="f64" fmla="*/ f50 f16 1"/>
              <a:gd name="f65" fmla="*/ f51 f15 1"/>
              <a:gd name="f66" fmla="*/ f52 f16 1"/>
              <a:gd name="f67" fmla="*/ f53 f16 1"/>
              <a:gd name="f68" fmla="*/ f54 f16 1"/>
              <a:gd name="f69" fmla="*/ f55 f15 1"/>
              <a:gd name="f70" fmla="*/ f56 f16 1"/>
              <a:gd name="f71" fmla="*/ f57 f15 1"/>
            </a:gdLst>
            <a:ahLst/>
            <a:cxnLst>
              <a:cxn ang="3cd4">
                <a:pos x="hc" y="t"/>
              </a:cxn>
              <a:cxn ang="0">
                <a:pos x="r" y="vc"/>
              </a:cxn>
              <a:cxn ang="cd4">
                <a:pos x="hc" y="b"/>
              </a:cxn>
              <a:cxn ang="cd2">
                <a:pos x="l" y="vc"/>
              </a:cxn>
              <a:cxn ang="f47">
                <a:pos x="f62" y="f63"/>
              </a:cxn>
              <a:cxn ang="f47">
                <a:pos x="f62" y="f64"/>
              </a:cxn>
              <a:cxn ang="f47">
                <a:pos x="f65" y="f64"/>
              </a:cxn>
              <a:cxn ang="f47">
                <a:pos x="f65" y="f66"/>
              </a:cxn>
              <a:cxn ang="f47">
                <a:pos x="f62" y="f66"/>
              </a:cxn>
              <a:cxn ang="f47">
                <a:pos x="f65" y="f67"/>
              </a:cxn>
              <a:cxn ang="f47">
                <a:pos x="f65" y="f68"/>
              </a:cxn>
              <a:cxn ang="f47">
                <a:pos x="f69" y="f70"/>
              </a:cxn>
              <a:cxn ang="f47">
                <a:pos x="f71" y="f70"/>
              </a:cxn>
              <a:cxn ang="f47">
                <a:pos x="f71" y="f63"/>
              </a:cxn>
            </a:cxnLst>
            <a:rect l="f58" t="f61" r="f59" b="f60"/>
            <a:pathLst>
              <a:path w="6849744" h="12192000">
                <a:moveTo>
                  <a:pt x="f6" y="f7"/>
                </a:moveTo>
                <a:lnTo>
                  <a:pt x="f6" y="f8"/>
                </a:lnTo>
                <a:lnTo>
                  <a:pt x="f9" y="f8"/>
                </a:lnTo>
                <a:lnTo>
                  <a:pt x="f9" y="f10"/>
                </a:lnTo>
                <a:lnTo>
                  <a:pt x="f6" y="f10"/>
                </a:lnTo>
                <a:lnTo>
                  <a:pt x="f9" y="f11"/>
                </a:lnTo>
                <a:lnTo>
                  <a:pt x="f9" y="f12"/>
                </a:lnTo>
                <a:lnTo>
                  <a:pt x="f13" y="f5"/>
                </a:lnTo>
                <a:lnTo>
                  <a:pt x="f5" y="f5"/>
                </a:lnTo>
                <a:lnTo>
                  <a:pt x="f5" y="f7"/>
                </a:lnTo>
                <a:close/>
              </a:path>
            </a:pathLst>
          </a:custGeom>
          <a:blipFill>
            <a:blip r:embed="rId3">
              <a:alphaModFix/>
            </a:blip>
            <a:tile/>
          </a:blip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sp>
        <p:nvSpPr>
          <p:cNvPr id="6" name="Freeform: Shape 7">
            <a:extLst>
              <a:ext uri="{FF2B5EF4-FFF2-40B4-BE49-F238E27FC236}">
                <a16:creationId xmlns:a16="http://schemas.microsoft.com/office/drawing/2014/main" id="{3512FD0F-ED7A-D034-C769-8AD6DF8CC205}"/>
              </a:ext>
            </a:extLst>
          </p:cNvPr>
          <p:cNvSpPr/>
          <p:nvPr/>
        </p:nvSpPr>
        <p:spPr>
          <a:xfrm rot="16199987" flipV="1">
            <a:off x="2664626" y="-2664663"/>
            <a:ext cx="6862745" cy="12191996"/>
          </a:xfrm>
          <a:custGeom>
            <a:avLst/>
            <a:gdLst>
              <a:gd name="f0" fmla="val 10800000"/>
              <a:gd name="f1" fmla="val 5400000"/>
              <a:gd name="f2" fmla="val 180"/>
              <a:gd name="f3" fmla="val w"/>
              <a:gd name="f4" fmla="val h"/>
              <a:gd name="f5" fmla="val 0"/>
              <a:gd name="f6" fmla="val 6849744"/>
              <a:gd name="f7" fmla="val 12192000"/>
              <a:gd name="f8" fmla="val 5840584"/>
              <a:gd name="f9" fmla="val 4137803"/>
              <a:gd name="f10" fmla="val 5840583"/>
              <a:gd name="f11" fmla="val 3119513"/>
              <a:gd name="f12" fmla="val 1967559"/>
              <a:gd name="f13" fmla="val 2170243"/>
              <a:gd name="f14" fmla="+- 0 0 -90"/>
              <a:gd name="f15" fmla="*/ f3 1 6849744"/>
              <a:gd name="f16" fmla="*/ f4 1 12192000"/>
              <a:gd name="f17" fmla="+- f7 0 f5"/>
              <a:gd name="f18" fmla="+- f6 0 f5"/>
              <a:gd name="f19" fmla="*/ f14 f0 1"/>
              <a:gd name="f20" fmla="*/ f18 1 6849744"/>
              <a:gd name="f21" fmla="*/ f17 1 12192000"/>
              <a:gd name="f22" fmla="*/ 6849744 f18 1"/>
              <a:gd name="f23" fmla="*/ 12192000 f17 1"/>
              <a:gd name="f24" fmla="*/ 5840584 f17 1"/>
              <a:gd name="f25" fmla="*/ 4137803 f18 1"/>
              <a:gd name="f26" fmla="*/ 5840583 f17 1"/>
              <a:gd name="f27" fmla="*/ 3119513 f17 1"/>
              <a:gd name="f28" fmla="*/ 1967559 f17 1"/>
              <a:gd name="f29" fmla="*/ 2170243 f18 1"/>
              <a:gd name="f30" fmla="*/ 0 f17 1"/>
              <a:gd name="f31" fmla="*/ 0 f18 1"/>
              <a:gd name="f32" fmla="*/ f19 1 f2"/>
              <a:gd name="f33" fmla="*/ f22 1 6849744"/>
              <a:gd name="f34" fmla="*/ f23 1 12192000"/>
              <a:gd name="f35" fmla="*/ f24 1 12192000"/>
              <a:gd name="f36" fmla="*/ f25 1 6849744"/>
              <a:gd name="f37" fmla="*/ f26 1 12192000"/>
              <a:gd name="f38" fmla="*/ f27 1 12192000"/>
              <a:gd name="f39" fmla="*/ f28 1 12192000"/>
              <a:gd name="f40" fmla="*/ f29 1 6849744"/>
              <a:gd name="f41" fmla="*/ f30 1 12192000"/>
              <a:gd name="f42" fmla="*/ f31 1 6849744"/>
              <a:gd name="f43" fmla="*/ f5 1 f20"/>
              <a:gd name="f44" fmla="*/ f6 1 f20"/>
              <a:gd name="f45" fmla="*/ f5 1 f21"/>
              <a:gd name="f46" fmla="*/ f7 1 f21"/>
              <a:gd name="f47" fmla="+- f32 0 f1"/>
              <a:gd name="f48" fmla="*/ f33 1 f20"/>
              <a:gd name="f49" fmla="*/ f34 1 f21"/>
              <a:gd name="f50" fmla="*/ f35 1 f21"/>
              <a:gd name="f51" fmla="*/ f36 1 f20"/>
              <a:gd name="f52" fmla="*/ f37 1 f21"/>
              <a:gd name="f53" fmla="*/ f38 1 f21"/>
              <a:gd name="f54" fmla="*/ f39 1 f21"/>
              <a:gd name="f55" fmla="*/ f40 1 f20"/>
              <a:gd name="f56" fmla="*/ f41 1 f21"/>
              <a:gd name="f57" fmla="*/ f42 1 f20"/>
              <a:gd name="f58" fmla="*/ f43 f15 1"/>
              <a:gd name="f59" fmla="*/ f44 f15 1"/>
              <a:gd name="f60" fmla="*/ f46 f16 1"/>
              <a:gd name="f61" fmla="*/ f45 f16 1"/>
              <a:gd name="f62" fmla="*/ f48 f15 1"/>
              <a:gd name="f63" fmla="*/ f49 f16 1"/>
              <a:gd name="f64" fmla="*/ f50 f16 1"/>
              <a:gd name="f65" fmla="*/ f51 f15 1"/>
              <a:gd name="f66" fmla="*/ f52 f16 1"/>
              <a:gd name="f67" fmla="*/ f53 f16 1"/>
              <a:gd name="f68" fmla="*/ f54 f16 1"/>
              <a:gd name="f69" fmla="*/ f55 f15 1"/>
              <a:gd name="f70" fmla="*/ f56 f16 1"/>
              <a:gd name="f71" fmla="*/ f57 f15 1"/>
            </a:gdLst>
            <a:ahLst/>
            <a:cxnLst>
              <a:cxn ang="3cd4">
                <a:pos x="hc" y="t"/>
              </a:cxn>
              <a:cxn ang="0">
                <a:pos x="r" y="vc"/>
              </a:cxn>
              <a:cxn ang="cd4">
                <a:pos x="hc" y="b"/>
              </a:cxn>
              <a:cxn ang="cd2">
                <a:pos x="l" y="vc"/>
              </a:cxn>
              <a:cxn ang="f47">
                <a:pos x="f62" y="f63"/>
              </a:cxn>
              <a:cxn ang="f47">
                <a:pos x="f62" y="f64"/>
              </a:cxn>
              <a:cxn ang="f47">
                <a:pos x="f65" y="f64"/>
              </a:cxn>
              <a:cxn ang="f47">
                <a:pos x="f65" y="f66"/>
              </a:cxn>
              <a:cxn ang="f47">
                <a:pos x="f62" y="f66"/>
              </a:cxn>
              <a:cxn ang="f47">
                <a:pos x="f65" y="f67"/>
              </a:cxn>
              <a:cxn ang="f47">
                <a:pos x="f65" y="f68"/>
              </a:cxn>
              <a:cxn ang="f47">
                <a:pos x="f69" y="f70"/>
              </a:cxn>
              <a:cxn ang="f47">
                <a:pos x="f71" y="f70"/>
              </a:cxn>
              <a:cxn ang="f47">
                <a:pos x="f71" y="f63"/>
              </a:cxn>
            </a:cxnLst>
            <a:rect l="f58" t="f61" r="f59" b="f60"/>
            <a:pathLst>
              <a:path w="6849744" h="12192000">
                <a:moveTo>
                  <a:pt x="f6" y="f7"/>
                </a:moveTo>
                <a:lnTo>
                  <a:pt x="f6" y="f8"/>
                </a:lnTo>
                <a:lnTo>
                  <a:pt x="f9" y="f8"/>
                </a:lnTo>
                <a:lnTo>
                  <a:pt x="f9" y="f10"/>
                </a:lnTo>
                <a:lnTo>
                  <a:pt x="f6" y="f10"/>
                </a:lnTo>
                <a:lnTo>
                  <a:pt x="f9" y="f11"/>
                </a:lnTo>
                <a:lnTo>
                  <a:pt x="f9" y="f12"/>
                </a:lnTo>
                <a:lnTo>
                  <a:pt x="f13" y="f5"/>
                </a:lnTo>
                <a:lnTo>
                  <a:pt x="f5" y="f5"/>
                </a:lnTo>
                <a:lnTo>
                  <a:pt x="f5" y="f7"/>
                </a:lnTo>
                <a:close/>
              </a:path>
            </a:pathLst>
          </a:custGeom>
          <a:solidFill>
            <a:srgbClr val="003352">
              <a:alpha val="90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grpSp>
        <p:nvGrpSpPr>
          <p:cNvPr id="7" name="Group 23">
            <a:extLst>
              <a:ext uri="{FF2B5EF4-FFF2-40B4-BE49-F238E27FC236}">
                <a16:creationId xmlns:a16="http://schemas.microsoft.com/office/drawing/2014/main" id="{F3D620A8-F5AA-900B-D823-6C02AA6C8C8A}"/>
              </a:ext>
            </a:extLst>
          </p:cNvPr>
          <p:cNvGrpSpPr/>
          <p:nvPr/>
        </p:nvGrpSpPr>
        <p:grpSpPr>
          <a:xfrm>
            <a:off x="444503" y="-267763"/>
            <a:ext cx="645306" cy="535527"/>
            <a:chOff x="444503" y="-267763"/>
            <a:chExt cx="645306" cy="535527"/>
          </a:xfrm>
        </p:grpSpPr>
        <p:sp>
          <p:nvSpPr>
            <p:cNvPr id="8" name="Freeform: Shape 15">
              <a:extLst>
                <a:ext uri="{FF2B5EF4-FFF2-40B4-BE49-F238E27FC236}">
                  <a16:creationId xmlns:a16="http://schemas.microsoft.com/office/drawing/2014/main" id="{7351386D-EB73-4425-EB72-57DFB46EE1FF}"/>
                </a:ext>
              </a:extLst>
            </p:cNvPr>
            <p:cNvSpPr/>
            <p:nvPr/>
          </p:nvSpPr>
          <p:spPr>
            <a:xfrm rot="18900010">
              <a:off x="554282" y="-267763"/>
              <a:ext cx="535527" cy="535527"/>
            </a:xfrm>
            <a:custGeom>
              <a:avLst/>
              <a:gdLst>
                <a:gd name="f0" fmla="val 10800000"/>
                <a:gd name="f1" fmla="val 5400000"/>
                <a:gd name="f2" fmla="val 180"/>
                <a:gd name="f3" fmla="val w"/>
                <a:gd name="f4" fmla="val h"/>
                <a:gd name="f5" fmla="val 0"/>
                <a:gd name="f6" fmla="val 754341"/>
                <a:gd name="f7" fmla="+- 0 0 -90"/>
                <a:gd name="f8" fmla="*/ f3 1 754341"/>
                <a:gd name="f9" fmla="*/ f4 1 754341"/>
                <a:gd name="f10" fmla="+- f6 0 f5"/>
                <a:gd name="f11" fmla="*/ f7 f0 1"/>
                <a:gd name="f12" fmla="*/ f10 1 754341"/>
                <a:gd name="f13" fmla="*/ 754341 f10 1"/>
                <a:gd name="f14" fmla="*/ 0 f10 1"/>
                <a:gd name="f15" fmla="*/ f11 1 f2"/>
                <a:gd name="f16" fmla="*/ f13 1 754341"/>
                <a:gd name="f17" fmla="*/ f14 1 754341"/>
                <a:gd name="f18" fmla="*/ f5 1 f12"/>
                <a:gd name="f19" fmla="*/ f6 1 f12"/>
                <a:gd name="f20" fmla="+- f15 0 f1"/>
                <a:gd name="f21" fmla="*/ f16 1 f12"/>
                <a:gd name="f22" fmla="*/ f17 1 f12"/>
                <a:gd name="f23" fmla="*/ f18 f8 1"/>
                <a:gd name="f24" fmla="*/ f19 f8 1"/>
                <a:gd name="f25" fmla="*/ f19 f9 1"/>
                <a:gd name="f26" fmla="*/ f18 f9 1"/>
                <a:gd name="f27" fmla="*/ f21 f8 1"/>
                <a:gd name="f28" fmla="*/ f21 f9 1"/>
                <a:gd name="f29" fmla="*/ f22 f8 1"/>
                <a:gd name="f30" fmla="*/ f22 f9 1"/>
              </a:gdLst>
              <a:ahLst/>
              <a:cxnLst>
                <a:cxn ang="3cd4">
                  <a:pos x="hc" y="t"/>
                </a:cxn>
                <a:cxn ang="0">
                  <a:pos x="r" y="vc"/>
                </a:cxn>
                <a:cxn ang="cd4">
                  <a:pos x="hc" y="b"/>
                </a:cxn>
                <a:cxn ang="cd2">
                  <a:pos x="l" y="vc"/>
                </a:cxn>
                <a:cxn ang="f20">
                  <a:pos x="f27" y="f28"/>
                </a:cxn>
                <a:cxn ang="f20">
                  <a:pos x="f29" y="f28"/>
                </a:cxn>
                <a:cxn ang="f20">
                  <a:pos x="f29" y="f30"/>
                </a:cxn>
              </a:cxnLst>
              <a:rect l="f23" t="f26" r="f24" b="f25"/>
              <a:pathLst>
                <a:path w="754341" h="754341">
                  <a:moveTo>
                    <a:pt x="f6" y="f6"/>
                  </a:moveTo>
                  <a:lnTo>
                    <a:pt x="f5" y="f6"/>
                  </a:lnTo>
                  <a:lnTo>
                    <a:pt x="f5" y="f5"/>
                  </a:lnTo>
                  <a:close/>
                </a:path>
              </a:pathLst>
            </a:custGeom>
            <a:solidFill>
              <a:srgbClr val="003352"/>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sp>
          <p:nvSpPr>
            <p:cNvPr id="9" name="Freeform: Shape 16">
              <a:extLst>
                <a:ext uri="{FF2B5EF4-FFF2-40B4-BE49-F238E27FC236}">
                  <a16:creationId xmlns:a16="http://schemas.microsoft.com/office/drawing/2014/main" id="{9A6BBF5E-86B7-4B93-A395-2AA97CD6B96E}"/>
                </a:ext>
              </a:extLst>
            </p:cNvPr>
            <p:cNvSpPr/>
            <p:nvPr/>
          </p:nvSpPr>
          <p:spPr>
            <a:xfrm rot="2699990" flipH="1">
              <a:off x="444503" y="-258910"/>
              <a:ext cx="517870" cy="517870"/>
            </a:xfrm>
            <a:custGeom>
              <a:avLst/>
              <a:gdLst>
                <a:gd name="f0" fmla="val 10800000"/>
                <a:gd name="f1" fmla="val 5400000"/>
                <a:gd name="f2" fmla="val 180"/>
                <a:gd name="f3" fmla="val w"/>
                <a:gd name="f4" fmla="val h"/>
                <a:gd name="f5" fmla="val 0"/>
                <a:gd name="f6" fmla="val 754341"/>
                <a:gd name="f7" fmla="+- 0 0 -90"/>
                <a:gd name="f8" fmla="*/ f3 1 754341"/>
                <a:gd name="f9" fmla="*/ f4 1 754341"/>
                <a:gd name="f10" fmla="+- f6 0 f5"/>
                <a:gd name="f11" fmla="*/ f7 f0 1"/>
                <a:gd name="f12" fmla="*/ f10 1 754341"/>
                <a:gd name="f13" fmla="*/ 754341 f10 1"/>
                <a:gd name="f14" fmla="*/ 0 f10 1"/>
                <a:gd name="f15" fmla="*/ f11 1 f2"/>
                <a:gd name="f16" fmla="*/ f13 1 754341"/>
                <a:gd name="f17" fmla="*/ f14 1 754341"/>
                <a:gd name="f18" fmla="*/ f5 1 f12"/>
                <a:gd name="f19" fmla="*/ f6 1 f12"/>
                <a:gd name="f20" fmla="+- f15 0 f1"/>
                <a:gd name="f21" fmla="*/ f16 1 f12"/>
                <a:gd name="f22" fmla="*/ f17 1 f12"/>
                <a:gd name="f23" fmla="*/ f18 f8 1"/>
                <a:gd name="f24" fmla="*/ f19 f8 1"/>
                <a:gd name="f25" fmla="*/ f19 f9 1"/>
                <a:gd name="f26" fmla="*/ f18 f9 1"/>
                <a:gd name="f27" fmla="*/ f21 f8 1"/>
                <a:gd name="f28" fmla="*/ f21 f9 1"/>
                <a:gd name="f29" fmla="*/ f22 f8 1"/>
                <a:gd name="f30" fmla="*/ f22 f9 1"/>
              </a:gdLst>
              <a:ahLst/>
              <a:cxnLst>
                <a:cxn ang="3cd4">
                  <a:pos x="hc" y="t"/>
                </a:cxn>
                <a:cxn ang="0">
                  <a:pos x="r" y="vc"/>
                </a:cxn>
                <a:cxn ang="cd4">
                  <a:pos x="hc" y="b"/>
                </a:cxn>
                <a:cxn ang="cd2">
                  <a:pos x="l" y="vc"/>
                </a:cxn>
                <a:cxn ang="f20">
                  <a:pos x="f27" y="f28"/>
                </a:cxn>
                <a:cxn ang="f20">
                  <a:pos x="f29" y="f28"/>
                </a:cxn>
                <a:cxn ang="f20">
                  <a:pos x="f29" y="f30"/>
                </a:cxn>
              </a:cxnLst>
              <a:rect l="f23" t="f26" r="f24" b="f25"/>
              <a:pathLst>
                <a:path w="754341" h="754341">
                  <a:moveTo>
                    <a:pt x="f6" y="f6"/>
                  </a:moveTo>
                  <a:lnTo>
                    <a:pt x="f5" y="f6"/>
                  </a:lnTo>
                  <a:lnTo>
                    <a:pt x="f5" y="f5"/>
                  </a:lnTo>
                  <a:close/>
                </a:path>
              </a:pathLst>
            </a:custGeom>
            <a:blipFill>
              <a:blip r:embed="rId4">
                <a:alphaModFix/>
              </a:blip>
              <a:tile/>
            </a:blip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grpSp>
      <p:sp>
        <p:nvSpPr>
          <p:cNvPr id="10" name="Freeform: Shape 23">
            <a:extLst>
              <a:ext uri="{FF2B5EF4-FFF2-40B4-BE49-F238E27FC236}">
                <a16:creationId xmlns:a16="http://schemas.microsoft.com/office/drawing/2014/main" id="{B4DA3CAB-615B-C7CD-F6E5-14F3432D5611}"/>
              </a:ext>
            </a:extLst>
          </p:cNvPr>
          <p:cNvSpPr/>
          <p:nvPr/>
        </p:nvSpPr>
        <p:spPr>
          <a:xfrm flipH="1">
            <a:off x="10782303" y="5448296"/>
            <a:ext cx="1409703" cy="1409703"/>
          </a:xfrm>
          <a:custGeom>
            <a:avLst/>
            <a:gdLst>
              <a:gd name="f0" fmla="val 10800000"/>
              <a:gd name="f1" fmla="val 5400000"/>
              <a:gd name="f2" fmla="val 180"/>
              <a:gd name="f3" fmla="val w"/>
              <a:gd name="f4" fmla="val h"/>
              <a:gd name="f5" fmla="val 0"/>
              <a:gd name="f6" fmla="val 754341"/>
              <a:gd name="f7" fmla="+- 0 0 -90"/>
              <a:gd name="f8" fmla="*/ f3 1 754341"/>
              <a:gd name="f9" fmla="*/ f4 1 754341"/>
              <a:gd name="f10" fmla="+- f6 0 f5"/>
              <a:gd name="f11" fmla="*/ f7 f0 1"/>
              <a:gd name="f12" fmla="*/ f10 1 754341"/>
              <a:gd name="f13" fmla="*/ 754341 f10 1"/>
              <a:gd name="f14" fmla="*/ 0 f10 1"/>
              <a:gd name="f15" fmla="*/ f11 1 f2"/>
              <a:gd name="f16" fmla="*/ f13 1 754341"/>
              <a:gd name="f17" fmla="*/ f14 1 754341"/>
              <a:gd name="f18" fmla="*/ f5 1 f12"/>
              <a:gd name="f19" fmla="*/ f6 1 f12"/>
              <a:gd name="f20" fmla="+- f15 0 f1"/>
              <a:gd name="f21" fmla="*/ f16 1 f12"/>
              <a:gd name="f22" fmla="*/ f17 1 f12"/>
              <a:gd name="f23" fmla="*/ f18 f8 1"/>
              <a:gd name="f24" fmla="*/ f19 f8 1"/>
              <a:gd name="f25" fmla="*/ f19 f9 1"/>
              <a:gd name="f26" fmla="*/ f18 f9 1"/>
              <a:gd name="f27" fmla="*/ f21 f8 1"/>
              <a:gd name="f28" fmla="*/ f21 f9 1"/>
              <a:gd name="f29" fmla="*/ f22 f8 1"/>
              <a:gd name="f30" fmla="*/ f22 f9 1"/>
            </a:gdLst>
            <a:ahLst/>
            <a:cxnLst>
              <a:cxn ang="3cd4">
                <a:pos x="hc" y="t"/>
              </a:cxn>
              <a:cxn ang="0">
                <a:pos x="r" y="vc"/>
              </a:cxn>
              <a:cxn ang="cd4">
                <a:pos x="hc" y="b"/>
              </a:cxn>
              <a:cxn ang="cd2">
                <a:pos x="l" y="vc"/>
              </a:cxn>
              <a:cxn ang="f20">
                <a:pos x="f27" y="f28"/>
              </a:cxn>
              <a:cxn ang="f20">
                <a:pos x="f29" y="f28"/>
              </a:cxn>
              <a:cxn ang="f20">
                <a:pos x="f29" y="f30"/>
              </a:cxn>
            </a:cxnLst>
            <a:rect l="f23" t="f26" r="f24" b="f25"/>
            <a:pathLst>
              <a:path w="754341" h="754341">
                <a:moveTo>
                  <a:pt x="f6" y="f6"/>
                </a:moveTo>
                <a:lnTo>
                  <a:pt x="f5" y="f6"/>
                </a:lnTo>
                <a:lnTo>
                  <a:pt x="f5" y="f5"/>
                </a:lnTo>
                <a:close/>
              </a:path>
            </a:pathLst>
          </a:custGeom>
          <a:blipFill>
            <a:blip r:embed="rId5">
              <a:alphaModFix/>
            </a:blip>
            <a:tile/>
          </a:blip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sp>
        <p:nvSpPr>
          <p:cNvPr id="11" name="Slide Number Placeholder 4">
            <a:extLst>
              <a:ext uri="{FF2B5EF4-FFF2-40B4-BE49-F238E27FC236}">
                <a16:creationId xmlns:a16="http://schemas.microsoft.com/office/drawing/2014/main" id="{8D1D6143-712C-AC45-14DE-E559AE6CC224}"/>
              </a:ext>
            </a:extLst>
          </p:cNvPr>
          <p:cNvSpPr txBox="1">
            <a:spLocks noGrp="1"/>
          </p:cNvSpPr>
          <p:nvPr>
            <p:ph type="sldNum" sz="quarter" idx="8"/>
          </p:nvPr>
        </p:nvSpPr>
        <p:spPr>
          <a:xfrm>
            <a:off x="11252204" y="6315075"/>
            <a:ext cx="406395" cy="365129"/>
          </a:xfrm>
        </p:spPr>
        <p:txBody>
          <a:bodyPr/>
          <a:lstStyle>
            <a:lvl1pPr>
              <a:defRPr sz="1000">
                <a:solidFill>
                  <a:srgbClr val="FFFFFF"/>
                </a:solidFill>
                <a:latin typeface="Trade Gothic LT Pro" pitchFamily="34"/>
              </a:defRPr>
            </a:lvl1pPr>
          </a:lstStyle>
          <a:p>
            <a:pPr lvl="0"/>
            <a:fld id="{7CC7E9ED-8C31-42BC-8637-3CF98A524341}" type="slidenum">
              <a:t>‹#›</a:t>
            </a:fld>
            <a:endParaRPr lang="en-US"/>
          </a:p>
        </p:txBody>
      </p:sp>
    </p:spTree>
    <p:extLst>
      <p:ext uri="{BB962C8B-B14F-4D97-AF65-F5344CB8AC3E}">
        <p14:creationId xmlns:p14="http://schemas.microsoft.com/office/powerpoint/2010/main" val="34698095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hank You 1">
    <p:spTree>
      <p:nvGrpSpPr>
        <p:cNvPr id="1" name=""/>
        <p:cNvGrpSpPr/>
        <p:nvPr/>
      </p:nvGrpSpPr>
      <p:grpSpPr>
        <a:xfrm>
          <a:off x="0" y="0"/>
          <a:ext cx="0" cy="0"/>
          <a:chOff x="0" y="0"/>
          <a:chExt cx="0" cy="0"/>
        </a:xfrm>
      </p:grpSpPr>
      <p:sp>
        <p:nvSpPr>
          <p:cNvPr id="2" name="Rectangle 20">
            <a:extLst>
              <a:ext uri="{FF2B5EF4-FFF2-40B4-BE49-F238E27FC236}">
                <a16:creationId xmlns:a16="http://schemas.microsoft.com/office/drawing/2014/main" id="{D9C63F08-F4FA-F777-E04C-929F24870A62}"/>
              </a:ext>
            </a:extLst>
          </p:cNvPr>
          <p:cNvSpPr/>
          <p:nvPr/>
        </p:nvSpPr>
        <p:spPr>
          <a:xfrm>
            <a:off x="0" y="0"/>
            <a:ext cx="12191996" cy="6858000"/>
          </a:xfrm>
          <a:prstGeom prst="rect">
            <a:avLst/>
          </a:prstGeom>
          <a:solidFill>
            <a:srgbClr val="0065A4"/>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sp>
        <p:nvSpPr>
          <p:cNvPr id="3" name="Freeform: Shape 14">
            <a:extLst>
              <a:ext uri="{FF2B5EF4-FFF2-40B4-BE49-F238E27FC236}">
                <a16:creationId xmlns:a16="http://schemas.microsoft.com/office/drawing/2014/main" id="{A6970B0B-C715-4F7C-A53D-D9B878460116}"/>
              </a:ext>
            </a:extLst>
          </p:cNvPr>
          <p:cNvSpPr/>
          <p:nvPr/>
        </p:nvSpPr>
        <p:spPr>
          <a:xfrm flipH="1">
            <a:off x="-16294" y="0"/>
            <a:ext cx="12208300" cy="6858000"/>
          </a:xfrm>
          <a:custGeom>
            <a:avLst/>
            <a:gdLst>
              <a:gd name="f0" fmla="val 10800000"/>
              <a:gd name="f1" fmla="val 5400000"/>
              <a:gd name="f2" fmla="val 180"/>
              <a:gd name="f3" fmla="val w"/>
              <a:gd name="f4" fmla="val h"/>
              <a:gd name="f5" fmla="val 0"/>
              <a:gd name="f6" fmla="val 12208298"/>
              <a:gd name="f7" fmla="val 6858000"/>
              <a:gd name="f8" fmla="val 8574289"/>
              <a:gd name="f9" fmla="val 532109"/>
              <a:gd name="f10" fmla="val 11495317"/>
              <a:gd name="f11" fmla="val 3146781"/>
              <a:gd name="f12" fmla="val 10353284"/>
              <a:gd name="f13" fmla="val 1291767"/>
              <a:gd name="f14" fmla="val 9866056"/>
              <a:gd name="f15" fmla="+- 0 0 -90"/>
              <a:gd name="f16" fmla="*/ f3 1 12208298"/>
              <a:gd name="f17" fmla="*/ f4 1 6858000"/>
              <a:gd name="f18" fmla="+- f7 0 f5"/>
              <a:gd name="f19" fmla="+- f6 0 f5"/>
              <a:gd name="f20" fmla="*/ f15 f0 1"/>
              <a:gd name="f21" fmla="*/ f19 1 12208298"/>
              <a:gd name="f22" fmla="*/ f18 1 6858000"/>
              <a:gd name="f23" fmla="*/ 8574289 f19 1"/>
              <a:gd name="f24" fmla="*/ 0 f18 1"/>
              <a:gd name="f25" fmla="*/ 0 f19 1"/>
              <a:gd name="f26" fmla="*/ 6858000 f18 1"/>
              <a:gd name="f27" fmla="*/ 532109 f19 1"/>
              <a:gd name="f28" fmla="*/ 11495317 f19 1"/>
              <a:gd name="f29" fmla="*/ 12208298 f19 1"/>
              <a:gd name="f30" fmla="*/ 3146781 f18 1"/>
              <a:gd name="f31" fmla="*/ 10353284 f19 1"/>
              <a:gd name="f32" fmla="*/ 1291767 f18 1"/>
              <a:gd name="f33" fmla="*/ 9866056 f19 1"/>
              <a:gd name="f34" fmla="*/ f20 1 f2"/>
              <a:gd name="f35" fmla="*/ f23 1 12208298"/>
              <a:gd name="f36" fmla="*/ f24 1 6858000"/>
              <a:gd name="f37" fmla="*/ f25 1 12208298"/>
              <a:gd name="f38" fmla="*/ f26 1 6858000"/>
              <a:gd name="f39" fmla="*/ f27 1 12208298"/>
              <a:gd name="f40" fmla="*/ f28 1 12208298"/>
              <a:gd name="f41" fmla="*/ f29 1 12208298"/>
              <a:gd name="f42" fmla="*/ f30 1 6858000"/>
              <a:gd name="f43" fmla="*/ f31 1 12208298"/>
              <a:gd name="f44" fmla="*/ f32 1 6858000"/>
              <a:gd name="f45" fmla="*/ f33 1 12208298"/>
              <a:gd name="f46" fmla="*/ f5 1 f21"/>
              <a:gd name="f47" fmla="*/ f6 1 f21"/>
              <a:gd name="f48" fmla="*/ f5 1 f22"/>
              <a:gd name="f49" fmla="*/ f7 1 f22"/>
              <a:gd name="f50" fmla="+- f34 0 f1"/>
              <a:gd name="f51" fmla="*/ f35 1 f21"/>
              <a:gd name="f52" fmla="*/ f36 1 f22"/>
              <a:gd name="f53" fmla="*/ f37 1 f21"/>
              <a:gd name="f54" fmla="*/ f38 1 f22"/>
              <a:gd name="f55" fmla="*/ f39 1 f21"/>
              <a:gd name="f56" fmla="*/ f40 1 f21"/>
              <a:gd name="f57" fmla="*/ f41 1 f21"/>
              <a:gd name="f58" fmla="*/ f42 1 f22"/>
              <a:gd name="f59" fmla="*/ f43 1 f21"/>
              <a:gd name="f60" fmla="*/ f44 1 f22"/>
              <a:gd name="f61" fmla="*/ f45 1 f21"/>
              <a:gd name="f62" fmla="*/ f46 f16 1"/>
              <a:gd name="f63" fmla="*/ f47 f16 1"/>
              <a:gd name="f64" fmla="*/ f49 f17 1"/>
              <a:gd name="f65" fmla="*/ f48 f17 1"/>
              <a:gd name="f66" fmla="*/ f51 f16 1"/>
              <a:gd name="f67" fmla="*/ f52 f17 1"/>
              <a:gd name="f68" fmla="*/ f53 f16 1"/>
              <a:gd name="f69" fmla="*/ f54 f17 1"/>
              <a:gd name="f70" fmla="*/ f55 f16 1"/>
              <a:gd name="f71" fmla="*/ f56 f16 1"/>
              <a:gd name="f72" fmla="*/ f57 f16 1"/>
              <a:gd name="f73" fmla="*/ f58 f17 1"/>
              <a:gd name="f74" fmla="*/ f59 f16 1"/>
              <a:gd name="f75" fmla="*/ f60 f17 1"/>
              <a:gd name="f76" fmla="*/ f61 f16 1"/>
            </a:gdLst>
            <a:ahLst/>
            <a:cxnLst>
              <a:cxn ang="3cd4">
                <a:pos x="hc" y="t"/>
              </a:cxn>
              <a:cxn ang="0">
                <a:pos x="r" y="vc"/>
              </a:cxn>
              <a:cxn ang="cd4">
                <a:pos x="hc" y="b"/>
              </a:cxn>
              <a:cxn ang="cd2">
                <a:pos x="l" y="vc"/>
              </a:cxn>
              <a:cxn ang="f50">
                <a:pos x="f66" y="f67"/>
              </a:cxn>
              <a:cxn ang="f50">
                <a:pos x="f68" y="f67"/>
              </a:cxn>
              <a:cxn ang="f50">
                <a:pos x="f68" y="f69"/>
              </a:cxn>
              <a:cxn ang="f50">
                <a:pos x="f70" y="f69"/>
              </a:cxn>
              <a:cxn ang="f50">
                <a:pos x="f71" y="f69"/>
              </a:cxn>
              <a:cxn ang="f50">
                <a:pos x="f72" y="f69"/>
              </a:cxn>
              <a:cxn ang="f50">
                <a:pos x="f72" y="f73"/>
              </a:cxn>
              <a:cxn ang="f50">
                <a:pos x="f74" y="f75"/>
              </a:cxn>
              <a:cxn ang="f50">
                <a:pos x="f76" y="f75"/>
              </a:cxn>
            </a:cxnLst>
            <a:rect l="f62" t="f65" r="f63" b="f64"/>
            <a:pathLst>
              <a:path w="12208298" h="6858000">
                <a:moveTo>
                  <a:pt x="f8" y="f5"/>
                </a:moveTo>
                <a:lnTo>
                  <a:pt x="f5" y="f5"/>
                </a:lnTo>
                <a:lnTo>
                  <a:pt x="f5" y="f7"/>
                </a:lnTo>
                <a:lnTo>
                  <a:pt x="f9" y="f7"/>
                </a:lnTo>
                <a:lnTo>
                  <a:pt x="f10" y="f7"/>
                </a:lnTo>
                <a:lnTo>
                  <a:pt x="f6" y="f7"/>
                </a:lnTo>
                <a:lnTo>
                  <a:pt x="f6" y="f11"/>
                </a:lnTo>
                <a:lnTo>
                  <a:pt x="f12" y="f13"/>
                </a:lnTo>
                <a:lnTo>
                  <a:pt x="f14" y="f13"/>
                </a:lnTo>
                <a:close/>
              </a:path>
            </a:pathLst>
          </a:custGeom>
          <a:solidFill>
            <a:srgbClr val="47C3D3">
              <a:alpha val="74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sp>
        <p:nvSpPr>
          <p:cNvPr id="4" name="Freeform: Shape 15">
            <a:extLst>
              <a:ext uri="{FF2B5EF4-FFF2-40B4-BE49-F238E27FC236}">
                <a16:creationId xmlns:a16="http://schemas.microsoft.com/office/drawing/2014/main" id="{F3FB9CAB-3237-03B0-098F-2AE5440C98E1}"/>
              </a:ext>
            </a:extLst>
          </p:cNvPr>
          <p:cNvSpPr/>
          <p:nvPr/>
        </p:nvSpPr>
        <p:spPr>
          <a:xfrm rot="5400013" flipH="1" flipV="1">
            <a:off x="2667003" y="-2667003"/>
            <a:ext cx="6858000" cy="12192006"/>
          </a:xfrm>
          <a:custGeom>
            <a:avLst/>
            <a:gdLst>
              <a:gd name="f0" fmla="val 10800000"/>
              <a:gd name="f1" fmla="val 5400000"/>
              <a:gd name="f2" fmla="val 180"/>
              <a:gd name="f3" fmla="val w"/>
              <a:gd name="f4" fmla="val h"/>
              <a:gd name="f5" fmla="val 0"/>
              <a:gd name="f6" fmla="val 6858000"/>
              <a:gd name="f7" fmla="val 12192002"/>
              <a:gd name="f8" fmla="val 3871658"/>
              <a:gd name="f9" fmla="val 5363029"/>
              <a:gd name="f10" fmla="val 12192000"/>
              <a:gd name="f11" fmla="val 3539398"/>
              <a:gd name="f12" fmla="val 5566229"/>
              <a:gd name="f13" fmla="val 2026831"/>
              <a:gd name="f14" fmla="val 2575538"/>
              <a:gd name="f15" fmla="val 3871657"/>
              <a:gd name="f16" fmla="+- 0 0 -90"/>
              <a:gd name="f17" fmla="*/ f3 1 6858000"/>
              <a:gd name="f18" fmla="*/ f4 1 12192002"/>
              <a:gd name="f19" fmla="+- f7 0 f5"/>
              <a:gd name="f20" fmla="+- f6 0 f5"/>
              <a:gd name="f21" fmla="*/ f16 f0 1"/>
              <a:gd name="f22" fmla="*/ f20 1 6858000"/>
              <a:gd name="f23" fmla="*/ f19 1 12192002"/>
              <a:gd name="f24" fmla="*/ 6858000 f20 1"/>
              <a:gd name="f25" fmla="*/ 3871658 f19 1"/>
              <a:gd name="f26" fmla="*/ 12192002 f19 1"/>
              <a:gd name="f27" fmla="*/ 5363029 f20 1"/>
              <a:gd name="f28" fmla="*/ 12192000 f19 1"/>
              <a:gd name="f29" fmla="*/ 0 f20 1"/>
              <a:gd name="f30" fmla="*/ 0 f19 1"/>
              <a:gd name="f31" fmla="*/ 3539398 f20 1"/>
              <a:gd name="f32" fmla="*/ 5566229 f20 1"/>
              <a:gd name="f33" fmla="*/ 2026831 f19 1"/>
              <a:gd name="f34" fmla="*/ 2575538 f19 1"/>
              <a:gd name="f35" fmla="*/ 3871657 f19 1"/>
              <a:gd name="f36" fmla="*/ f21 1 f2"/>
              <a:gd name="f37" fmla="*/ f24 1 6858000"/>
              <a:gd name="f38" fmla="*/ f25 1 12192002"/>
              <a:gd name="f39" fmla="*/ f26 1 12192002"/>
              <a:gd name="f40" fmla="*/ f27 1 6858000"/>
              <a:gd name="f41" fmla="*/ f28 1 12192002"/>
              <a:gd name="f42" fmla="*/ f29 1 6858000"/>
              <a:gd name="f43" fmla="*/ f30 1 12192002"/>
              <a:gd name="f44" fmla="*/ f31 1 6858000"/>
              <a:gd name="f45" fmla="*/ f32 1 6858000"/>
              <a:gd name="f46" fmla="*/ f33 1 12192002"/>
              <a:gd name="f47" fmla="*/ f34 1 12192002"/>
              <a:gd name="f48" fmla="*/ f35 1 12192002"/>
              <a:gd name="f49" fmla="*/ f5 1 f22"/>
              <a:gd name="f50" fmla="*/ f6 1 f22"/>
              <a:gd name="f51" fmla="*/ f5 1 f23"/>
              <a:gd name="f52" fmla="*/ f7 1 f23"/>
              <a:gd name="f53" fmla="+- f36 0 f1"/>
              <a:gd name="f54" fmla="*/ f37 1 f22"/>
              <a:gd name="f55" fmla="*/ f38 1 f23"/>
              <a:gd name="f56" fmla="*/ f39 1 f23"/>
              <a:gd name="f57" fmla="*/ f40 1 f22"/>
              <a:gd name="f58" fmla="*/ f41 1 f23"/>
              <a:gd name="f59" fmla="*/ f42 1 f22"/>
              <a:gd name="f60" fmla="*/ f43 1 f23"/>
              <a:gd name="f61" fmla="*/ f44 1 f22"/>
              <a:gd name="f62" fmla="*/ f45 1 f22"/>
              <a:gd name="f63" fmla="*/ f46 1 f23"/>
              <a:gd name="f64" fmla="*/ f47 1 f23"/>
              <a:gd name="f65" fmla="*/ f48 1 f23"/>
              <a:gd name="f66" fmla="*/ f49 f17 1"/>
              <a:gd name="f67" fmla="*/ f50 f17 1"/>
              <a:gd name="f68" fmla="*/ f52 f18 1"/>
              <a:gd name="f69" fmla="*/ f51 f18 1"/>
              <a:gd name="f70" fmla="*/ f54 f17 1"/>
              <a:gd name="f71" fmla="*/ f55 f18 1"/>
              <a:gd name="f72" fmla="*/ f56 f18 1"/>
              <a:gd name="f73" fmla="*/ f57 f17 1"/>
              <a:gd name="f74" fmla="*/ f58 f18 1"/>
              <a:gd name="f75" fmla="*/ f59 f17 1"/>
              <a:gd name="f76" fmla="*/ f60 f18 1"/>
              <a:gd name="f77" fmla="*/ f61 f17 1"/>
              <a:gd name="f78" fmla="*/ f62 f17 1"/>
              <a:gd name="f79" fmla="*/ f63 f18 1"/>
              <a:gd name="f80" fmla="*/ f64 f18 1"/>
              <a:gd name="f81" fmla="*/ f65 f18 1"/>
            </a:gdLst>
            <a:ahLst/>
            <a:cxnLst>
              <a:cxn ang="3cd4">
                <a:pos x="hc" y="t"/>
              </a:cxn>
              <a:cxn ang="0">
                <a:pos x="r" y="vc"/>
              </a:cxn>
              <a:cxn ang="cd4">
                <a:pos x="hc" y="b"/>
              </a:cxn>
              <a:cxn ang="cd2">
                <a:pos x="l" y="vc"/>
              </a:cxn>
              <a:cxn ang="f53">
                <a:pos x="f70" y="f71"/>
              </a:cxn>
              <a:cxn ang="f53">
                <a:pos x="f70" y="f72"/>
              </a:cxn>
              <a:cxn ang="f53">
                <a:pos x="f73" y="f72"/>
              </a:cxn>
              <a:cxn ang="f53">
                <a:pos x="f73" y="f74"/>
              </a:cxn>
              <a:cxn ang="f53">
                <a:pos x="f75" y="f74"/>
              </a:cxn>
              <a:cxn ang="f53">
                <a:pos x="f75" y="f76"/>
              </a:cxn>
              <a:cxn ang="f53">
                <a:pos x="f77" y="f76"/>
              </a:cxn>
              <a:cxn ang="f53">
                <a:pos x="f78" y="f79"/>
              </a:cxn>
              <a:cxn ang="f53">
                <a:pos x="f78" y="f80"/>
              </a:cxn>
              <a:cxn ang="f53">
                <a:pos x="f70" y="f81"/>
              </a:cxn>
              <a:cxn ang="f53">
                <a:pos x="f78" y="f81"/>
              </a:cxn>
              <a:cxn ang="f53">
                <a:pos x="f78" y="f71"/>
              </a:cxn>
            </a:cxnLst>
            <a:rect l="f66" t="f69" r="f67" b="f68"/>
            <a:pathLst>
              <a:path w="6858000" h="12192002">
                <a:moveTo>
                  <a:pt x="f6" y="f8"/>
                </a:moveTo>
                <a:lnTo>
                  <a:pt x="f6" y="f7"/>
                </a:lnTo>
                <a:lnTo>
                  <a:pt x="f9" y="f7"/>
                </a:lnTo>
                <a:lnTo>
                  <a:pt x="f9" y="f10"/>
                </a:lnTo>
                <a:lnTo>
                  <a:pt x="f5" y="f10"/>
                </a:lnTo>
                <a:lnTo>
                  <a:pt x="f5" y="f5"/>
                </a:lnTo>
                <a:lnTo>
                  <a:pt x="f11" y="f5"/>
                </a:lnTo>
                <a:lnTo>
                  <a:pt x="f12" y="f13"/>
                </a:lnTo>
                <a:lnTo>
                  <a:pt x="f12" y="f14"/>
                </a:lnTo>
                <a:lnTo>
                  <a:pt x="f6" y="f15"/>
                </a:lnTo>
                <a:lnTo>
                  <a:pt x="f12" y="f15"/>
                </a:lnTo>
                <a:lnTo>
                  <a:pt x="f12" y="f8"/>
                </a:lnTo>
                <a:close/>
              </a:path>
            </a:pathLst>
          </a:custGeom>
          <a:blipFill>
            <a:blip r:embed="rId2">
              <a:alphaModFix/>
            </a:blip>
            <a:tile/>
          </a:blip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sp>
        <p:nvSpPr>
          <p:cNvPr id="5" name="Freeform: Shape 19">
            <a:extLst>
              <a:ext uri="{FF2B5EF4-FFF2-40B4-BE49-F238E27FC236}">
                <a16:creationId xmlns:a16="http://schemas.microsoft.com/office/drawing/2014/main" id="{10CBBF8F-86DB-D56D-5336-0DA230250999}"/>
              </a:ext>
            </a:extLst>
          </p:cNvPr>
          <p:cNvSpPr/>
          <p:nvPr/>
        </p:nvSpPr>
        <p:spPr>
          <a:xfrm rot="5400013" flipH="1" flipV="1">
            <a:off x="2667003" y="-2667003"/>
            <a:ext cx="6858000" cy="12192006"/>
          </a:xfrm>
          <a:custGeom>
            <a:avLst/>
            <a:gdLst>
              <a:gd name="f0" fmla="val 10800000"/>
              <a:gd name="f1" fmla="val 5400000"/>
              <a:gd name="f2" fmla="val 180"/>
              <a:gd name="f3" fmla="val w"/>
              <a:gd name="f4" fmla="val h"/>
              <a:gd name="f5" fmla="val 0"/>
              <a:gd name="f6" fmla="val 6858000"/>
              <a:gd name="f7" fmla="val 12192002"/>
              <a:gd name="f8" fmla="val 3871658"/>
              <a:gd name="f9" fmla="val 5363029"/>
              <a:gd name="f10" fmla="val 12192000"/>
              <a:gd name="f11" fmla="val 3539398"/>
              <a:gd name="f12" fmla="val 5566229"/>
              <a:gd name="f13" fmla="val 2026831"/>
              <a:gd name="f14" fmla="val 2575538"/>
              <a:gd name="f15" fmla="val 3871657"/>
              <a:gd name="f16" fmla="+- 0 0 -90"/>
              <a:gd name="f17" fmla="*/ f3 1 6858000"/>
              <a:gd name="f18" fmla="*/ f4 1 12192002"/>
              <a:gd name="f19" fmla="+- f7 0 f5"/>
              <a:gd name="f20" fmla="+- f6 0 f5"/>
              <a:gd name="f21" fmla="*/ f16 f0 1"/>
              <a:gd name="f22" fmla="*/ f20 1 6858000"/>
              <a:gd name="f23" fmla="*/ f19 1 12192002"/>
              <a:gd name="f24" fmla="*/ 6858000 f20 1"/>
              <a:gd name="f25" fmla="*/ 3871658 f19 1"/>
              <a:gd name="f26" fmla="*/ 12192002 f19 1"/>
              <a:gd name="f27" fmla="*/ 5363029 f20 1"/>
              <a:gd name="f28" fmla="*/ 12192000 f19 1"/>
              <a:gd name="f29" fmla="*/ 0 f20 1"/>
              <a:gd name="f30" fmla="*/ 0 f19 1"/>
              <a:gd name="f31" fmla="*/ 3539398 f20 1"/>
              <a:gd name="f32" fmla="*/ 5566229 f20 1"/>
              <a:gd name="f33" fmla="*/ 2026831 f19 1"/>
              <a:gd name="f34" fmla="*/ 2575538 f19 1"/>
              <a:gd name="f35" fmla="*/ 3871657 f19 1"/>
              <a:gd name="f36" fmla="*/ f21 1 f2"/>
              <a:gd name="f37" fmla="*/ f24 1 6858000"/>
              <a:gd name="f38" fmla="*/ f25 1 12192002"/>
              <a:gd name="f39" fmla="*/ f26 1 12192002"/>
              <a:gd name="f40" fmla="*/ f27 1 6858000"/>
              <a:gd name="f41" fmla="*/ f28 1 12192002"/>
              <a:gd name="f42" fmla="*/ f29 1 6858000"/>
              <a:gd name="f43" fmla="*/ f30 1 12192002"/>
              <a:gd name="f44" fmla="*/ f31 1 6858000"/>
              <a:gd name="f45" fmla="*/ f32 1 6858000"/>
              <a:gd name="f46" fmla="*/ f33 1 12192002"/>
              <a:gd name="f47" fmla="*/ f34 1 12192002"/>
              <a:gd name="f48" fmla="*/ f35 1 12192002"/>
              <a:gd name="f49" fmla="*/ f5 1 f22"/>
              <a:gd name="f50" fmla="*/ f6 1 f22"/>
              <a:gd name="f51" fmla="*/ f5 1 f23"/>
              <a:gd name="f52" fmla="*/ f7 1 f23"/>
              <a:gd name="f53" fmla="+- f36 0 f1"/>
              <a:gd name="f54" fmla="*/ f37 1 f22"/>
              <a:gd name="f55" fmla="*/ f38 1 f23"/>
              <a:gd name="f56" fmla="*/ f39 1 f23"/>
              <a:gd name="f57" fmla="*/ f40 1 f22"/>
              <a:gd name="f58" fmla="*/ f41 1 f23"/>
              <a:gd name="f59" fmla="*/ f42 1 f22"/>
              <a:gd name="f60" fmla="*/ f43 1 f23"/>
              <a:gd name="f61" fmla="*/ f44 1 f22"/>
              <a:gd name="f62" fmla="*/ f45 1 f22"/>
              <a:gd name="f63" fmla="*/ f46 1 f23"/>
              <a:gd name="f64" fmla="*/ f47 1 f23"/>
              <a:gd name="f65" fmla="*/ f48 1 f23"/>
              <a:gd name="f66" fmla="*/ f49 f17 1"/>
              <a:gd name="f67" fmla="*/ f50 f17 1"/>
              <a:gd name="f68" fmla="*/ f52 f18 1"/>
              <a:gd name="f69" fmla="*/ f51 f18 1"/>
              <a:gd name="f70" fmla="*/ f54 f17 1"/>
              <a:gd name="f71" fmla="*/ f55 f18 1"/>
              <a:gd name="f72" fmla="*/ f56 f18 1"/>
              <a:gd name="f73" fmla="*/ f57 f17 1"/>
              <a:gd name="f74" fmla="*/ f58 f18 1"/>
              <a:gd name="f75" fmla="*/ f59 f17 1"/>
              <a:gd name="f76" fmla="*/ f60 f18 1"/>
              <a:gd name="f77" fmla="*/ f61 f17 1"/>
              <a:gd name="f78" fmla="*/ f62 f17 1"/>
              <a:gd name="f79" fmla="*/ f63 f18 1"/>
              <a:gd name="f80" fmla="*/ f64 f18 1"/>
              <a:gd name="f81" fmla="*/ f65 f18 1"/>
            </a:gdLst>
            <a:ahLst/>
            <a:cxnLst>
              <a:cxn ang="3cd4">
                <a:pos x="hc" y="t"/>
              </a:cxn>
              <a:cxn ang="0">
                <a:pos x="r" y="vc"/>
              </a:cxn>
              <a:cxn ang="cd4">
                <a:pos x="hc" y="b"/>
              </a:cxn>
              <a:cxn ang="cd2">
                <a:pos x="l" y="vc"/>
              </a:cxn>
              <a:cxn ang="f53">
                <a:pos x="f70" y="f71"/>
              </a:cxn>
              <a:cxn ang="f53">
                <a:pos x="f70" y="f72"/>
              </a:cxn>
              <a:cxn ang="f53">
                <a:pos x="f73" y="f72"/>
              </a:cxn>
              <a:cxn ang="f53">
                <a:pos x="f73" y="f74"/>
              </a:cxn>
              <a:cxn ang="f53">
                <a:pos x="f75" y="f74"/>
              </a:cxn>
              <a:cxn ang="f53">
                <a:pos x="f75" y="f76"/>
              </a:cxn>
              <a:cxn ang="f53">
                <a:pos x="f77" y="f76"/>
              </a:cxn>
              <a:cxn ang="f53">
                <a:pos x="f78" y="f79"/>
              </a:cxn>
              <a:cxn ang="f53">
                <a:pos x="f78" y="f80"/>
              </a:cxn>
              <a:cxn ang="f53">
                <a:pos x="f70" y="f81"/>
              </a:cxn>
              <a:cxn ang="f53">
                <a:pos x="f78" y="f81"/>
              </a:cxn>
              <a:cxn ang="f53">
                <a:pos x="f78" y="f71"/>
              </a:cxn>
            </a:cxnLst>
            <a:rect l="f66" t="f69" r="f67" b="f68"/>
            <a:pathLst>
              <a:path w="6858000" h="12192002">
                <a:moveTo>
                  <a:pt x="f6" y="f8"/>
                </a:moveTo>
                <a:lnTo>
                  <a:pt x="f6" y="f7"/>
                </a:lnTo>
                <a:lnTo>
                  <a:pt x="f9" y="f7"/>
                </a:lnTo>
                <a:lnTo>
                  <a:pt x="f9" y="f10"/>
                </a:lnTo>
                <a:lnTo>
                  <a:pt x="f5" y="f10"/>
                </a:lnTo>
                <a:lnTo>
                  <a:pt x="f5" y="f5"/>
                </a:lnTo>
                <a:lnTo>
                  <a:pt x="f11" y="f5"/>
                </a:lnTo>
                <a:lnTo>
                  <a:pt x="f12" y="f13"/>
                </a:lnTo>
                <a:lnTo>
                  <a:pt x="f12" y="f14"/>
                </a:lnTo>
                <a:lnTo>
                  <a:pt x="f6" y="f15"/>
                </a:lnTo>
                <a:lnTo>
                  <a:pt x="f12" y="f15"/>
                </a:lnTo>
                <a:lnTo>
                  <a:pt x="f12" y="f8"/>
                </a:lnTo>
                <a:close/>
              </a:path>
            </a:pathLst>
          </a:custGeom>
          <a:solidFill>
            <a:srgbClr val="003352">
              <a:alpha val="90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grpSp>
        <p:nvGrpSpPr>
          <p:cNvPr id="6" name="Group 5">
            <a:extLst>
              <a:ext uri="{FF2B5EF4-FFF2-40B4-BE49-F238E27FC236}">
                <a16:creationId xmlns:a16="http://schemas.microsoft.com/office/drawing/2014/main" id="{CC5D9B7F-B223-02D9-706F-CA5B4458ABE4}"/>
              </a:ext>
            </a:extLst>
          </p:cNvPr>
          <p:cNvGrpSpPr/>
          <p:nvPr/>
        </p:nvGrpSpPr>
        <p:grpSpPr>
          <a:xfrm>
            <a:off x="0" y="-1"/>
            <a:ext cx="6881966" cy="6858877"/>
            <a:chOff x="0" y="-1"/>
            <a:chExt cx="6881966" cy="6858877"/>
          </a:xfrm>
        </p:grpSpPr>
        <p:sp>
          <p:nvSpPr>
            <p:cNvPr id="7" name="Right Triangle 16">
              <a:extLst>
                <a:ext uri="{FF2B5EF4-FFF2-40B4-BE49-F238E27FC236}">
                  <a16:creationId xmlns:a16="http://schemas.microsoft.com/office/drawing/2014/main" id="{F8D15316-06FB-BB9B-363E-D6AB51BFFFFA}"/>
                </a:ext>
              </a:extLst>
            </p:cNvPr>
            <p:cNvSpPr/>
            <p:nvPr/>
          </p:nvSpPr>
          <p:spPr>
            <a:xfrm rot="16200004" flipH="1" flipV="1">
              <a:off x="11544" y="-11545"/>
              <a:ext cx="6858877" cy="6881966"/>
            </a:xfrm>
            <a:custGeom>
              <a:avLst/>
              <a:gdLst>
                <a:gd name="f0" fmla="val 10800000"/>
                <a:gd name="f1" fmla="val 5400000"/>
                <a:gd name="f2" fmla="val 180"/>
                <a:gd name="f3" fmla="val w"/>
                <a:gd name="f4" fmla="val h"/>
                <a:gd name="f5" fmla="val ss"/>
                <a:gd name="f6" fmla="val 0"/>
                <a:gd name="f7" fmla="+- 0 0 -360"/>
                <a:gd name="f8" fmla="+- 0 0 -180"/>
                <a:gd name="f9" fmla="+- 0 0 -90"/>
                <a:gd name="f10" fmla="abs f3"/>
                <a:gd name="f11" fmla="abs f4"/>
                <a:gd name="f12" fmla="abs f5"/>
                <a:gd name="f13" fmla="*/ f7 f0 1"/>
                <a:gd name="f14" fmla="*/ f8 f0 1"/>
                <a:gd name="f15" fmla="*/ f9 f0 1"/>
                <a:gd name="f16" fmla="?: f10 f3 1"/>
                <a:gd name="f17" fmla="?: f11 f4 1"/>
                <a:gd name="f18" fmla="?: f12 f5 1"/>
                <a:gd name="f19" fmla="*/ f13 1 f2"/>
                <a:gd name="f20" fmla="*/ f14 1 f2"/>
                <a:gd name="f21" fmla="*/ f15 1 f2"/>
                <a:gd name="f22" fmla="*/ f16 1 21600"/>
                <a:gd name="f23" fmla="*/ f17 1 21600"/>
                <a:gd name="f24" fmla="*/ 21600 f16 1"/>
                <a:gd name="f25" fmla="*/ 21600 f17 1"/>
                <a:gd name="f26" fmla="+- f19 0 f1"/>
                <a:gd name="f27" fmla="+- f20 0 f1"/>
                <a:gd name="f28" fmla="+- f21 0 f1"/>
                <a:gd name="f29" fmla="min f23 f22"/>
                <a:gd name="f30" fmla="*/ f24 1 f18"/>
                <a:gd name="f31" fmla="*/ f25 1 f18"/>
                <a:gd name="f32" fmla="val f30"/>
                <a:gd name="f33" fmla="val f31"/>
                <a:gd name="f34" fmla="*/ f6 f29 1"/>
                <a:gd name="f35" fmla="+- f33 0 f6"/>
                <a:gd name="f36" fmla="+- f32 0 f6"/>
                <a:gd name="f37" fmla="*/ f33 f29 1"/>
                <a:gd name="f38" fmla="*/ f32 f29 1"/>
                <a:gd name="f39" fmla="*/ f35 1 2"/>
                <a:gd name="f40" fmla="*/ f36 1 2"/>
                <a:gd name="f41" fmla="*/ f36 1 12"/>
                <a:gd name="f42" fmla="*/ f35 7 1"/>
                <a:gd name="f43" fmla="*/ f36 7 1"/>
                <a:gd name="f44" fmla="*/ f35 11 1"/>
                <a:gd name="f45" fmla="+- f6 f39 0"/>
                <a:gd name="f46" fmla="+- f6 f40 0"/>
                <a:gd name="f47" fmla="*/ f42 1 12"/>
                <a:gd name="f48" fmla="*/ f43 1 12"/>
                <a:gd name="f49" fmla="*/ f44 1 12"/>
                <a:gd name="f50" fmla="*/ f41 f29 1"/>
                <a:gd name="f51" fmla="*/ f47 f29 1"/>
                <a:gd name="f52" fmla="*/ f48 f29 1"/>
                <a:gd name="f53" fmla="*/ f49 f29 1"/>
                <a:gd name="f54" fmla="*/ f46 f29 1"/>
                <a:gd name="f55" fmla="*/ f45 f29 1"/>
              </a:gdLst>
              <a:ahLst/>
              <a:cxnLst>
                <a:cxn ang="3cd4">
                  <a:pos x="hc" y="t"/>
                </a:cxn>
                <a:cxn ang="0">
                  <a:pos x="r" y="vc"/>
                </a:cxn>
                <a:cxn ang="cd4">
                  <a:pos x="hc" y="b"/>
                </a:cxn>
                <a:cxn ang="cd2">
                  <a:pos x="l" y="vc"/>
                </a:cxn>
                <a:cxn ang="f26">
                  <a:pos x="f34" y="f34"/>
                </a:cxn>
                <a:cxn ang="f27">
                  <a:pos x="f34" y="f37"/>
                </a:cxn>
                <a:cxn ang="f27">
                  <a:pos x="f38" y="f37"/>
                </a:cxn>
                <a:cxn ang="f28">
                  <a:pos x="f54" y="f55"/>
                </a:cxn>
              </a:cxnLst>
              <a:rect l="f50" t="f51" r="f52" b="f53"/>
              <a:pathLst>
                <a:path>
                  <a:moveTo>
                    <a:pt x="f34" y="f37"/>
                  </a:moveTo>
                  <a:lnTo>
                    <a:pt x="f34" y="f34"/>
                  </a:lnTo>
                  <a:lnTo>
                    <a:pt x="f38" y="f37"/>
                  </a:lnTo>
                  <a:close/>
                </a:path>
              </a:pathLst>
            </a:custGeom>
            <a:solidFill>
              <a:srgbClr val="003352"/>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sp>
          <p:nvSpPr>
            <p:cNvPr id="8" name="Right Triangle 17">
              <a:extLst>
                <a:ext uri="{FF2B5EF4-FFF2-40B4-BE49-F238E27FC236}">
                  <a16:creationId xmlns:a16="http://schemas.microsoft.com/office/drawing/2014/main" id="{CB8D68EF-E3FF-D13B-4F66-7C6D66905CC3}"/>
                </a:ext>
              </a:extLst>
            </p:cNvPr>
            <p:cNvSpPr/>
            <p:nvPr/>
          </p:nvSpPr>
          <p:spPr>
            <a:xfrm rot="16200004" flipH="1" flipV="1">
              <a:off x="10758" y="-10758"/>
              <a:ext cx="6391034" cy="6412550"/>
            </a:xfrm>
            <a:custGeom>
              <a:avLst/>
              <a:gdLst>
                <a:gd name="f0" fmla="val 10800000"/>
                <a:gd name="f1" fmla="val 5400000"/>
                <a:gd name="f2" fmla="val 180"/>
                <a:gd name="f3" fmla="val w"/>
                <a:gd name="f4" fmla="val h"/>
                <a:gd name="f5" fmla="val ss"/>
                <a:gd name="f6" fmla="val 0"/>
                <a:gd name="f7" fmla="+- 0 0 -360"/>
                <a:gd name="f8" fmla="+- 0 0 -180"/>
                <a:gd name="f9" fmla="+- 0 0 -90"/>
                <a:gd name="f10" fmla="abs f3"/>
                <a:gd name="f11" fmla="abs f4"/>
                <a:gd name="f12" fmla="abs f5"/>
                <a:gd name="f13" fmla="*/ f7 f0 1"/>
                <a:gd name="f14" fmla="*/ f8 f0 1"/>
                <a:gd name="f15" fmla="*/ f9 f0 1"/>
                <a:gd name="f16" fmla="?: f10 f3 1"/>
                <a:gd name="f17" fmla="?: f11 f4 1"/>
                <a:gd name="f18" fmla="?: f12 f5 1"/>
                <a:gd name="f19" fmla="*/ f13 1 f2"/>
                <a:gd name="f20" fmla="*/ f14 1 f2"/>
                <a:gd name="f21" fmla="*/ f15 1 f2"/>
                <a:gd name="f22" fmla="*/ f16 1 21600"/>
                <a:gd name="f23" fmla="*/ f17 1 21600"/>
                <a:gd name="f24" fmla="*/ 21600 f16 1"/>
                <a:gd name="f25" fmla="*/ 21600 f17 1"/>
                <a:gd name="f26" fmla="+- f19 0 f1"/>
                <a:gd name="f27" fmla="+- f20 0 f1"/>
                <a:gd name="f28" fmla="+- f21 0 f1"/>
                <a:gd name="f29" fmla="min f23 f22"/>
                <a:gd name="f30" fmla="*/ f24 1 f18"/>
                <a:gd name="f31" fmla="*/ f25 1 f18"/>
                <a:gd name="f32" fmla="val f30"/>
                <a:gd name="f33" fmla="val f31"/>
                <a:gd name="f34" fmla="*/ f6 f29 1"/>
                <a:gd name="f35" fmla="+- f33 0 f6"/>
                <a:gd name="f36" fmla="+- f32 0 f6"/>
                <a:gd name="f37" fmla="*/ f33 f29 1"/>
                <a:gd name="f38" fmla="*/ f32 f29 1"/>
                <a:gd name="f39" fmla="*/ f35 1 2"/>
                <a:gd name="f40" fmla="*/ f36 1 2"/>
                <a:gd name="f41" fmla="*/ f36 1 12"/>
                <a:gd name="f42" fmla="*/ f35 7 1"/>
                <a:gd name="f43" fmla="*/ f36 7 1"/>
                <a:gd name="f44" fmla="*/ f35 11 1"/>
                <a:gd name="f45" fmla="+- f6 f39 0"/>
                <a:gd name="f46" fmla="+- f6 f40 0"/>
                <a:gd name="f47" fmla="*/ f42 1 12"/>
                <a:gd name="f48" fmla="*/ f43 1 12"/>
                <a:gd name="f49" fmla="*/ f44 1 12"/>
                <a:gd name="f50" fmla="*/ f41 f29 1"/>
                <a:gd name="f51" fmla="*/ f47 f29 1"/>
                <a:gd name="f52" fmla="*/ f48 f29 1"/>
                <a:gd name="f53" fmla="*/ f49 f29 1"/>
                <a:gd name="f54" fmla="*/ f46 f29 1"/>
                <a:gd name="f55" fmla="*/ f45 f29 1"/>
              </a:gdLst>
              <a:ahLst/>
              <a:cxnLst>
                <a:cxn ang="3cd4">
                  <a:pos x="hc" y="t"/>
                </a:cxn>
                <a:cxn ang="0">
                  <a:pos x="r" y="vc"/>
                </a:cxn>
                <a:cxn ang="cd4">
                  <a:pos x="hc" y="b"/>
                </a:cxn>
                <a:cxn ang="cd2">
                  <a:pos x="l" y="vc"/>
                </a:cxn>
                <a:cxn ang="f26">
                  <a:pos x="f34" y="f34"/>
                </a:cxn>
                <a:cxn ang="f27">
                  <a:pos x="f34" y="f37"/>
                </a:cxn>
                <a:cxn ang="f27">
                  <a:pos x="f38" y="f37"/>
                </a:cxn>
                <a:cxn ang="f28">
                  <a:pos x="f54" y="f55"/>
                </a:cxn>
              </a:cxnLst>
              <a:rect l="f50" t="f51" r="f52" b="f53"/>
              <a:pathLst>
                <a:path>
                  <a:moveTo>
                    <a:pt x="f34" y="f37"/>
                  </a:moveTo>
                  <a:lnTo>
                    <a:pt x="f34" y="f34"/>
                  </a:lnTo>
                  <a:lnTo>
                    <a:pt x="f38" y="f37"/>
                  </a:lnTo>
                  <a:close/>
                </a:path>
              </a:pathLst>
            </a:custGeom>
            <a:blipFill>
              <a:blip r:embed="rId3">
                <a:alphaModFix/>
              </a:blip>
              <a:tile/>
            </a:blip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sp>
          <p:nvSpPr>
            <p:cNvPr id="9" name="Right Triangle 18">
              <a:extLst>
                <a:ext uri="{FF2B5EF4-FFF2-40B4-BE49-F238E27FC236}">
                  <a16:creationId xmlns:a16="http://schemas.microsoft.com/office/drawing/2014/main" id="{61D5C266-3845-DF46-21B4-9C2F95E8DE9E}"/>
                </a:ext>
              </a:extLst>
            </p:cNvPr>
            <p:cNvSpPr/>
            <p:nvPr/>
          </p:nvSpPr>
          <p:spPr>
            <a:xfrm rot="16200004" flipH="1" flipV="1">
              <a:off x="9821" y="-9820"/>
              <a:ext cx="5831494" cy="5851135"/>
            </a:xfrm>
            <a:custGeom>
              <a:avLst/>
              <a:gdLst>
                <a:gd name="f0" fmla="val 10800000"/>
                <a:gd name="f1" fmla="val 5400000"/>
                <a:gd name="f2" fmla="val 180"/>
                <a:gd name="f3" fmla="val w"/>
                <a:gd name="f4" fmla="val h"/>
                <a:gd name="f5" fmla="val ss"/>
                <a:gd name="f6" fmla="val 0"/>
                <a:gd name="f7" fmla="+- 0 0 -360"/>
                <a:gd name="f8" fmla="+- 0 0 -180"/>
                <a:gd name="f9" fmla="+- 0 0 -90"/>
                <a:gd name="f10" fmla="abs f3"/>
                <a:gd name="f11" fmla="abs f4"/>
                <a:gd name="f12" fmla="abs f5"/>
                <a:gd name="f13" fmla="*/ f7 f0 1"/>
                <a:gd name="f14" fmla="*/ f8 f0 1"/>
                <a:gd name="f15" fmla="*/ f9 f0 1"/>
                <a:gd name="f16" fmla="?: f10 f3 1"/>
                <a:gd name="f17" fmla="?: f11 f4 1"/>
                <a:gd name="f18" fmla="?: f12 f5 1"/>
                <a:gd name="f19" fmla="*/ f13 1 f2"/>
                <a:gd name="f20" fmla="*/ f14 1 f2"/>
                <a:gd name="f21" fmla="*/ f15 1 f2"/>
                <a:gd name="f22" fmla="*/ f16 1 21600"/>
                <a:gd name="f23" fmla="*/ f17 1 21600"/>
                <a:gd name="f24" fmla="*/ 21600 f16 1"/>
                <a:gd name="f25" fmla="*/ 21600 f17 1"/>
                <a:gd name="f26" fmla="+- f19 0 f1"/>
                <a:gd name="f27" fmla="+- f20 0 f1"/>
                <a:gd name="f28" fmla="+- f21 0 f1"/>
                <a:gd name="f29" fmla="min f23 f22"/>
                <a:gd name="f30" fmla="*/ f24 1 f18"/>
                <a:gd name="f31" fmla="*/ f25 1 f18"/>
                <a:gd name="f32" fmla="val f30"/>
                <a:gd name="f33" fmla="val f31"/>
                <a:gd name="f34" fmla="*/ f6 f29 1"/>
                <a:gd name="f35" fmla="+- f33 0 f6"/>
                <a:gd name="f36" fmla="+- f32 0 f6"/>
                <a:gd name="f37" fmla="*/ f33 f29 1"/>
                <a:gd name="f38" fmla="*/ f32 f29 1"/>
                <a:gd name="f39" fmla="*/ f35 1 2"/>
                <a:gd name="f40" fmla="*/ f36 1 2"/>
                <a:gd name="f41" fmla="*/ f36 1 12"/>
                <a:gd name="f42" fmla="*/ f35 7 1"/>
                <a:gd name="f43" fmla="*/ f36 7 1"/>
                <a:gd name="f44" fmla="*/ f35 11 1"/>
                <a:gd name="f45" fmla="+- f6 f39 0"/>
                <a:gd name="f46" fmla="+- f6 f40 0"/>
                <a:gd name="f47" fmla="*/ f42 1 12"/>
                <a:gd name="f48" fmla="*/ f43 1 12"/>
                <a:gd name="f49" fmla="*/ f44 1 12"/>
                <a:gd name="f50" fmla="*/ f41 f29 1"/>
                <a:gd name="f51" fmla="*/ f47 f29 1"/>
                <a:gd name="f52" fmla="*/ f48 f29 1"/>
                <a:gd name="f53" fmla="*/ f49 f29 1"/>
                <a:gd name="f54" fmla="*/ f46 f29 1"/>
                <a:gd name="f55" fmla="*/ f45 f29 1"/>
              </a:gdLst>
              <a:ahLst/>
              <a:cxnLst>
                <a:cxn ang="3cd4">
                  <a:pos x="hc" y="t"/>
                </a:cxn>
                <a:cxn ang="0">
                  <a:pos x="r" y="vc"/>
                </a:cxn>
                <a:cxn ang="cd4">
                  <a:pos x="hc" y="b"/>
                </a:cxn>
                <a:cxn ang="cd2">
                  <a:pos x="l" y="vc"/>
                </a:cxn>
                <a:cxn ang="f26">
                  <a:pos x="f34" y="f34"/>
                </a:cxn>
                <a:cxn ang="f27">
                  <a:pos x="f34" y="f37"/>
                </a:cxn>
                <a:cxn ang="f27">
                  <a:pos x="f38" y="f37"/>
                </a:cxn>
                <a:cxn ang="f28">
                  <a:pos x="f54" y="f55"/>
                </a:cxn>
              </a:cxnLst>
              <a:rect l="f50" t="f51" r="f52" b="f53"/>
              <a:pathLst>
                <a:path>
                  <a:moveTo>
                    <a:pt x="f34" y="f37"/>
                  </a:moveTo>
                  <a:lnTo>
                    <a:pt x="f34" y="f34"/>
                  </a:lnTo>
                  <a:lnTo>
                    <a:pt x="f38" y="f37"/>
                  </a:lnTo>
                  <a:close/>
                </a:path>
              </a:pathLst>
            </a:custGeom>
            <a:solidFill>
              <a:srgbClr val="47C3D3">
                <a:alpha val="80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grpSp>
      <p:sp>
        <p:nvSpPr>
          <p:cNvPr id="10" name="Title 1">
            <a:extLst>
              <a:ext uri="{FF2B5EF4-FFF2-40B4-BE49-F238E27FC236}">
                <a16:creationId xmlns:a16="http://schemas.microsoft.com/office/drawing/2014/main" id="{2EB7F506-942C-1127-3E98-A956D9198EC7}"/>
              </a:ext>
            </a:extLst>
          </p:cNvPr>
          <p:cNvSpPr txBox="1">
            <a:spLocks noGrp="1"/>
          </p:cNvSpPr>
          <p:nvPr>
            <p:ph type="title"/>
          </p:nvPr>
        </p:nvSpPr>
        <p:spPr>
          <a:xfrm>
            <a:off x="5217246" y="2807208"/>
            <a:ext cx="4945596" cy="1243584"/>
          </a:xfrm>
        </p:spPr>
        <p:txBody>
          <a:bodyPr>
            <a:noAutofit/>
          </a:bodyPr>
          <a:lstStyle>
            <a:lvl1pPr>
              <a:defRPr sz="5400" b="1">
                <a:solidFill>
                  <a:srgbClr val="FFFFFF"/>
                </a:solidFill>
                <a:ea typeface="Tahoma" pitchFamily="34"/>
                <a:cs typeface="Tahoma" pitchFamily="34"/>
              </a:defRPr>
            </a:lvl1pPr>
          </a:lstStyle>
          <a:p>
            <a:pPr lvl="0"/>
            <a:r>
              <a:rPr lang="en-US"/>
              <a:t>Thank You</a:t>
            </a:r>
          </a:p>
        </p:txBody>
      </p:sp>
    </p:spTree>
    <p:extLst>
      <p:ext uri="{BB962C8B-B14F-4D97-AF65-F5344CB8AC3E}">
        <p14:creationId xmlns:p14="http://schemas.microsoft.com/office/powerpoint/2010/main" val="2229691952"/>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hank You 2">
    <p:spTree>
      <p:nvGrpSpPr>
        <p:cNvPr id="1" name=""/>
        <p:cNvGrpSpPr/>
        <p:nvPr/>
      </p:nvGrpSpPr>
      <p:grpSpPr>
        <a:xfrm>
          <a:off x="0" y="0"/>
          <a:ext cx="0" cy="0"/>
          <a:chOff x="0" y="0"/>
          <a:chExt cx="0" cy="0"/>
        </a:xfrm>
      </p:grpSpPr>
      <p:sp>
        <p:nvSpPr>
          <p:cNvPr id="2" name="Rectangle 20">
            <a:extLst>
              <a:ext uri="{FF2B5EF4-FFF2-40B4-BE49-F238E27FC236}">
                <a16:creationId xmlns:a16="http://schemas.microsoft.com/office/drawing/2014/main" id="{EBDB5C43-249B-607B-40E6-BE0FB1A55BEE}"/>
              </a:ext>
            </a:extLst>
          </p:cNvPr>
          <p:cNvSpPr/>
          <p:nvPr/>
        </p:nvSpPr>
        <p:spPr>
          <a:xfrm>
            <a:off x="0" y="0"/>
            <a:ext cx="12191996" cy="6858000"/>
          </a:xfrm>
          <a:prstGeom prst="rect">
            <a:avLst/>
          </a:prstGeom>
          <a:solidFill>
            <a:srgbClr val="0065A4"/>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sp>
        <p:nvSpPr>
          <p:cNvPr id="3" name="Freeform: Shape 14">
            <a:extLst>
              <a:ext uri="{FF2B5EF4-FFF2-40B4-BE49-F238E27FC236}">
                <a16:creationId xmlns:a16="http://schemas.microsoft.com/office/drawing/2014/main" id="{4C714E22-8F9F-584E-372E-84D16CE1B645}"/>
              </a:ext>
            </a:extLst>
          </p:cNvPr>
          <p:cNvSpPr/>
          <p:nvPr/>
        </p:nvSpPr>
        <p:spPr>
          <a:xfrm flipH="1">
            <a:off x="-16294" y="0"/>
            <a:ext cx="12208300" cy="6858000"/>
          </a:xfrm>
          <a:custGeom>
            <a:avLst/>
            <a:gdLst>
              <a:gd name="f0" fmla="val 10800000"/>
              <a:gd name="f1" fmla="val 5400000"/>
              <a:gd name="f2" fmla="val 180"/>
              <a:gd name="f3" fmla="val w"/>
              <a:gd name="f4" fmla="val h"/>
              <a:gd name="f5" fmla="val 0"/>
              <a:gd name="f6" fmla="val 12208298"/>
              <a:gd name="f7" fmla="val 6858000"/>
              <a:gd name="f8" fmla="val 8574289"/>
              <a:gd name="f9" fmla="val 532109"/>
              <a:gd name="f10" fmla="val 11495317"/>
              <a:gd name="f11" fmla="val 3146781"/>
              <a:gd name="f12" fmla="val 10353284"/>
              <a:gd name="f13" fmla="val 1291767"/>
              <a:gd name="f14" fmla="val 9866056"/>
              <a:gd name="f15" fmla="+- 0 0 -90"/>
              <a:gd name="f16" fmla="*/ f3 1 12208298"/>
              <a:gd name="f17" fmla="*/ f4 1 6858000"/>
              <a:gd name="f18" fmla="+- f7 0 f5"/>
              <a:gd name="f19" fmla="+- f6 0 f5"/>
              <a:gd name="f20" fmla="*/ f15 f0 1"/>
              <a:gd name="f21" fmla="*/ f19 1 12208298"/>
              <a:gd name="f22" fmla="*/ f18 1 6858000"/>
              <a:gd name="f23" fmla="*/ 8574289 f19 1"/>
              <a:gd name="f24" fmla="*/ 0 f18 1"/>
              <a:gd name="f25" fmla="*/ 0 f19 1"/>
              <a:gd name="f26" fmla="*/ 6858000 f18 1"/>
              <a:gd name="f27" fmla="*/ 532109 f19 1"/>
              <a:gd name="f28" fmla="*/ 11495317 f19 1"/>
              <a:gd name="f29" fmla="*/ 12208298 f19 1"/>
              <a:gd name="f30" fmla="*/ 3146781 f18 1"/>
              <a:gd name="f31" fmla="*/ 10353284 f19 1"/>
              <a:gd name="f32" fmla="*/ 1291767 f18 1"/>
              <a:gd name="f33" fmla="*/ 9866056 f19 1"/>
              <a:gd name="f34" fmla="*/ f20 1 f2"/>
              <a:gd name="f35" fmla="*/ f23 1 12208298"/>
              <a:gd name="f36" fmla="*/ f24 1 6858000"/>
              <a:gd name="f37" fmla="*/ f25 1 12208298"/>
              <a:gd name="f38" fmla="*/ f26 1 6858000"/>
              <a:gd name="f39" fmla="*/ f27 1 12208298"/>
              <a:gd name="f40" fmla="*/ f28 1 12208298"/>
              <a:gd name="f41" fmla="*/ f29 1 12208298"/>
              <a:gd name="f42" fmla="*/ f30 1 6858000"/>
              <a:gd name="f43" fmla="*/ f31 1 12208298"/>
              <a:gd name="f44" fmla="*/ f32 1 6858000"/>
              <a:gd name="f45" fmla="*/ f33 1 12208298"/>
              <a:gd name="f46" fmla="*/ f5 1 f21"/>
              <a:gd name="f47" fmla="*/ f6 1 f21"/>
              <a:gd name="f48" fmla="*/ f5 1 f22"/>
              <a:gd name="f49" fmla="*/ f7 1 f22"/>
              <a:gd name="f50" fmla="+- f34 0 f1"/>
              <a:gd name="f51" fmla="*/ f35 1 f21"/>
              <a:gd name="f52" fmla="*/ f36 1 f22"/>
              <a:gd name="f53" fmla="*/ f37 1 f21"/>
              <a:gd name="f54" fmla="*/ f38 1 f22"/>
              <a:gd name="f55" fmla="*/ f39 1 f21"/>
              <a:gd name="f56" fmla="*/ f40 1 f21"/>
              <a:gd name="f57" fmla="*/ f41 1 f21"/>
              <a:gd name="f58" fmla="*/ f42 1 f22"/>
              <a:gd name="f59" fmla="*/ f43 1 f21"/>
              <a:gd name="f60" fmla="*/ f44 1 f22"/>
              <a:gd name="f61" fmla="*/ f45 1 f21"/>
              <a:gd name="f62" fmla="*/ f46 f16 1"/>
              <a:gd name="f63" fmla="*/ f47 f16 1"/>
              <a:gd name="f64" fmla="*/ f49 f17 1"/>
              <a:gd name="f65" fmla="*/ f48 f17 1"/>
              <a:gd name="f66" fmla="*/ f51 f16 1"/>
              <a:gd name="f67" fmla="*/ f52 f17 1"/>
              <a:gd name="f68" fmla="*/ f53 f16 1"/>
              <a:gd name="f69" fmla="*/ f54 f17 1"/>
              <a:gd name="f70" fmla="*/ f55 f16 1"/>
              <a:gd name="f71" fmla="*/ f56 f16 1"/>
              <a:gd name="f72" fmla="*/ f57 f16 1"/>
              <a:gd name="f73" fmla="*/ f58 f17 1"/>
              <a:gd name="f74" fmla="*/ f59 f16 1"/>
              <a:gd name="f75" fmla="*/ f60 f17 1"/>
              <a:gd name="f76" fmla="*/ f61 f16 1"/>
            </a:gdLst>
            <a:ahLst/>
            <a:cxnLst>
              <a:cxn ang="3cd4">
                <a:pos x="hc" y="t"/>
              </a:cxn>
              <a:cxn ang="0">
                <a:pos x="r" y="vc"/>
              </a:cxn>
              <a:cxn ang="cd4">
                <a:pos x="hc" y="b"/>
              </a:cxn>
              <a:cxn ang="cd2">
                <a:pos x="l" y="vc"/>
              </a:cxn>
              <a:cxn ang="f50">
                <a:pos x="f66" y="f67"/>
              </a:cxn>
              <a:cxn ang="f50">
                <a:pos x="f68" y="f67"/>
              </a:cxn>
              <a:cxn ang="f50">
                <a:pos x="f68" y="f69"/>
              </a:cxn>
              <a:cxn ang="f50">
                <a:pos x="f70" y="f69"/>
              </a:cxn>
              <a:cxn ang="f50">
                <a:pos x="f71" y="f69"/>
              </a:cxn>
              <a:cxn ang="f50">
                <a:pos x="f72" y="f69"/>
              </a:cxn>
              <a:cxn ang="f50">
                <a:pos x="f72" y="f73"/>
              </a:cxn>
              <a:cxn ang="f50">
                <a:pos x="f74" y="f75"/>
              </a:cxn>
              <a:cxn ang="f50">
                <a:pos x="f76" y="f75"/>
              </a:cxn>
            </a:cxnLst>
            <a:rect l="f62" t="f65" r="f63" b="f64"/>
            <a:pathLst>
              <a:path w="12208298" h="6858000">
                <a:moveTo>
                  <a:pt x="f8" y="f5"/>
                </a:moveTo>
                <a:lnTo>
                  <a:pt x="f5" y="f5"/>
                </a:lnTo>
                <a:lnTo>
                  <a:pt x="f5" y="f7"/>
                </a:lnTo>
                <a:lnTo>
                  <a:pt x="f9" y="f7"/>
                </a:lnTo>
                <a:lnTo>
                  <a:pt x="f10" y="f7"/>
                </a:lnTo>
                <a:lnTo>
                  <a:pt x="f6" y="f7"/>
                </a:lnTo>
                <a:lnTo>
                  <a:pt x="f6" y="f11"/>
                </a:lnTo>
                <a:lnTo>
                  <a:pt x="f12" y="f13"/>
                </a:lnTo>
                <a:lnTo>
                  <a:pt x="f14" y="f13"/>
                </a:lnTo>
                <a:close/>
              </a:path>
            </a:pathLst>
          </a:custGeom>
          <a:solidFill>
            <a:srgbClr val="47C3D3">
              <a:alpha val="74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sp>
        <p:nvSpPr>
          <p:cNvPr id="4" name="Freeform: Shape 15">
            <a:extLst>
              <a:ext uri="{FF2B5EF4-FFF2-40B4-BE49-F238E27FC236}">
                <a16:creationId xmlns:a16="http://schemas.microsoft.com/office/drawing/2014/main" id="{4A5903BF-1118-F7C9-A118-FF23B6C41053}"/>
              </a:ext>
            </a:extLst>
          </p:cNvPr>
          <p:cNvSpPr/>
          <p:nvPr/>
        </p:nvSpPr>
        <p:spPr>
          <a:xfrm rot="5400013" flipH="1" flipV="1">
            <a:off x="2667003" y="-2667003"/>
            <a:ext cx="6858000" cy="12192006"/>
          </a:xfrm>
          <a:custGeom>
            <a:avLst/>
            <a:gdLst>
              <a:gd name="f0" fmla="val 10800000"/>
              <a:gd name="f1" fmla="val 5400000"/>
              <a:gd name="f2" fmla="val 180"/>
              <a:gd name="f3" fmla="val w"/>
              <a:gd name="f4" fmla="val h"/>
              <a:gd name="f5" fmla="val 0"/>
              <a:gd name="f6" fmla="val 6858000"/>
              <a:gd name="f7" fmla="val 12192002"/>
              <a:gd name="f8" fmla="val 3871658"/>
              <a:gd name="f9" fmla="val 5363029"/>
              <a:gd name="f10" fmla="val 12192000"/>
              <a:gd name="f11" fmla="val 3539398"/>
              <a:gd name="f12" fmla="val 5566229"/>
              <a:gd name="f13" fmla="val 2026831"/>
              <a:gd name="f14" fmla="val 2575538"/>
              <a:gd name="f15" fmla="val 3871657"/>
              <a:gd name="f16" fmla="+- 0 0 -90"/>
              <a:gd name="f17" fmla="*/ f3 1 6858000"/>
              <a:gd name="f18" fmla="*/ f4 1 12192002"/>
              <a:gd name="f19" fmla="+- f7 0 f5"/>
              <a:gd name="f20" fmla="+- f6 0 f5"/>
              <a:gd name="f21" fmla="*/ f16 f0 1"/>
              <a:gd name="f22" fmla="*/ f20 1 6858000"/>
              <a:gd name="f23" fmla="*/ f19 1 12192002"/>
              <a:gd name="f24" fmla="*/ 6858000 f20 1"/>
              <a:gd name="f25" fmla="*/ 3871658 f19 1"/>
              <a:gd name="f26" fmla="*/ 12192002 f19 1"/>
              <a:gd name="f27" fmla="*/ 5363029 f20 1"/>
              <a:gd name="f28" fmla="*/ 12192000 f19 1"/>
              <a:gd name="f29" fmla="*/ 0 f20 1"/>
              <a:gd name="f30" fmla="*/ 0 f19 1"/>
              <a:gd name="f31" fmla="*/ 3539398 f20 1"/>
              <a:gd name="f32" fmla="*/ 5566229 f20 1"/>
              <a:gd name="f33" fmla="*/ 2026831 f19 1"/>
              <a:gd name="f34" fmla="*/ 2575538 f19 1"/>
              <a:gd name="f35" fmla="*/ 3871657 f19 1"/>
              <a:gd name="f36" fmla="*/ f21 1 f2"/>
              <a:gd name="f37" fmla="*/ f24 1 6858000"/>
              <a:gd name="f38" fmla="*/ f25 1 12192002"/>
              <a:gd name="f39" fmla="*/ f26 1 12192002"/>
              <a:gd name="f40" fmla="*/ f27 1 6858000"/>
              <a:gd name="f41" fmla="*/ f28 1 12192002"/>
              <a:gd name="f42" fmla="*/ f29 1 6858000"/>
              <a:gd name="f43" fmla="*/ f30 1 12192002"/>
              <a:gd name="f44" fmla="*/ f31 1 6858000"/>
              <a:gd name="f45" fmla="*/ f32 1 6858000"/>
              <a:gd name="f46" fmla="*/ f33 1 12192002"/>
              <a:gd name="f47" fmla="*/ f34 1 12192002"/>
              <a:gd name="f48" fmla="*/ f35 1 12192002"/>
              <a:gd name="f49" fmla="*/ f5 1 f22"/>
              <a:gd name="f50" fmla="*/ f6 1 f22"/>
              <a:gd name="f51" fmla="*/ f5 1 f23"/>
              <a:gd name="f52" fmla="*/ f7 1 f23"/>
              <a:gd name="f53" fmla="+- f36 0 f1"/>
              <a:gd name="f54" fmla="*/ f37 1 f22"/>
              <a:gd name="f55" fmla="*/ f38 1 f23"/>
              <a:gd name="f56" fmla="*/ f39 1 f23"/>
              <a:gd name="f57" fmla="*/ f40 1 f22"/>
              <a:gd name="f58" fmla="*/ f41 1 f23"/>
              <a:gd name="f59" fmla="*/ f42 1 f22"/>
              <a:gd name="f60" fmla="*/ f43 1 f23"/>
              <a:gd name="f61" fmla="*/ f44 1 f22"/>
              <a:gd name="f62" fmla="*/ f45 1 f22"/>
              <a:gd name="f63" fmla="*/ f46 1 f23"/>
              <a:gd name="f64" fmla="*/ f47 1 f23"/>
              <a:gd name="f65" fmla="*/ f48 1 f23"/>
              <a:gd name="f66" fmla="*/ f49 f17 1"/>
              <a:gd name="f67" fmla="*/ f50 f17 1"/>
              <a:gd name="f68" fmla="*/ f52 f18 1"/>
              <a:gd name="f69" fmla="*/ f51 f18 1"/>
              <a:gd name="f70" fmla="*/ f54 f17 1"/>
              <a:gd name="f71" fmla="*/ f55 f18 1"/>
              <a:gd name="f72" fmla="*/ f56 f18 1"/>
              <a:gd name="f73" fmla="*/ f57 f17 1"/>
              <a:gd name="f74" fmla="*/ f58 f18 1"/>
              <a:gd name="f75" fmla="*/ f59 f17 1"/>
              <a:gd name="f76" fmla="*/ f60 f18 1"/>
              <a:gd name="f77" fmla="*/ f61 f17 1"/>
              <a:gd name="f78" fmla="*/ f62 f17 1"/>
              <a:gd name="f79" fmla="*/ f63 f18 1"/>
              <a:gd name="f80" fmla="*/ f64 f18 1"/>
              <a:gd name="f81" fmla="*/ f65 f18 1"/>
            </a:gdLst>
            <a:ahLst/>
            <a:cxnLst>
              <a:cxn ang="3cd4">
                <a:pos x="hc" y="t"/>
              </a:cxn>
              <a:cxn ang="0">
                <a:pos x="r" y="vc"/>
              </a:cxn>
              <a:cxn ang="cd4">
                <a:pos x="hc" y="b"/>
              </a:cxn>
              <a:cxn ang="cd2">
                <a:pos x="l" y="vc"/>
              </a:cxn>
              <a:cxn ang="f53">
                <a:pos x="f70" y="f71"/>
              </a:cxn>
              <a:cxn ang="f53">
                <a:pos x="f70" y="f72"/>
              </a:cxn>
              <a:cxn ang="f53">
                <a:pos x="f73" y="f72"/>
              </a:cxn>
              <a:cxn ang="f53">
                <a:pos x="f73" y="f74"/>
              </a:cxn>
              <a:cxn ang="f53">
                <a:pos x="f75" y="f74"/>
              </a:cxn>
              <a:cxn ang="f53">
                <a:pos x="f75" y="f76"/>
              </a:cxn>
              <a:cxn ang="f53">
                <a:pos x="f77" y="f76"/>
              </a:cxn>
              <a:cxn ang="f53">
                <a:pos x="f78" y="f79"/>
              </a:cxn>
              <a:cxn ang="f53">
                <a:pos x="f78" y="f80"/>
              </a:cxn>
              <a:cxn ang="f53">
                <a:pos x="f70" y="f81"/>
              </a:cxn>
              <a:cxn ang="f53">
                <a:pos x="f78" y="f81"/>
              </a:cxn>
              <a:cxn ang="f53">
                <a:pos x="f78" y="f71"/>
              </a:cxn>
            </a:cxnLst>
            <a:rect l="f66" t="f69" r="f67" b="f68"/>
            <a:pathLst>
              <a:path w="6858000" h="12192002">
                <a:moveTo>
                  <a:pt x="f6" y="f8"/>
                </a:moveTo>
                <a:lnTo>
                  <a:pt x="f6" y="f7"/>
                </a:lnTo>
                <a:lnTo>
                  <a:pt x="f9" y="f7"/>
                </a:lnTo>
                <a:lnTo>
                  <a:pt x="f9" y="f10"/>
                </a:lnTo>
                <a:lnTo>
                  <a:pt x="f5" y="f10"/>
                </a:lnTo>
                <a:lnTo>
                  <a:pt x="f5" y="f5"/>
                </a:lnTo>
                <a:lnTo>
                  <a:pt x="f11" y="f5"/>
                </a:lnTo>
                <a:lnTo>
                  <a:pt x="f12" y="f13"/>
                </a:lnTo>
                <a:lnTo>
                  <a:pt x="f12" y="f14"/>
                </a:lnTo>
                <a:lnTo>
                  <a:pt x="f6" y="f15"/>
                </a:lnTo>
                <a:lnTo>
                  <a:pt x="f12" y="f15"/>
                </a:lnTo>
                <a:lnTo>
                  <a:pt x="f12" y="f8"/>
                </a:lnTo>
                <a:close/>
              </a:path>
            </a:pathLst>
          </a:custGeom>
          <a:blipFill>
            <a:blip r:embed="rId2">
              <a:alphaModFix/>
            </a:blip>
            <a:tile/>
          </a:blip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sp>
        <p:nvSpPr>
          <p:cNvPr id="5" name="Freeform: Shape 19">
            <a:extLst>
              <a:ext uri="{FF2B5EF4-FFF2-40B4-BE49-F238E27FC236}">
                <a16:creationId xmlns:a16="http://schemas.microsoft.com/office/drawing/2014/main" id="{E57685DA-95A2-9640-DBB6-E777BC87CA89}"/>
              </a:ext>
            </a:extLst>
          </p:cNvPr>
          <p:cNvSpPr/>
          <p:nvPr/>
        </p:nvSpPr>
        <p:spPr>
          <a:xfrm rot="5400013" flipH="1" flipV="1">
            <a:off x="2667003" y="-2667003"/>
            <a:ext cx="6858000" cy="12192006"/>
          </a:xfrm>
          <a:custGeom>
            <a:avLst/>
            <a:gdLst>
              <a:gd name="f0" fmla="val 10800000"/>
              <a:gd name="f1" fmla="val 5400000"/>
              <a:gd name="f2" fmla="val 180"/>
              <a:gd name="f3" fmla="val w"/>
              <a:gd name="f4" fmla="val h"/>
              <a:gd name="f5" fmla="val 0"/>
              <a:gd name="f6" fmla="val 6858000"/>
              <a:gd name="f7" fmla="val 12192002"/>
              <a:gd name="f8" fmla="val 3871658"/>
              <a:gd name="f9" fmla="val 5363029"/>
              <a:gd name="f10" fmla="val 12192000"/>
              <a:gd name="f11" fmla="val 3539398"/>
              <a:gd name="f12" fmla="val 5566229"/>
              <a:gd name="f13" fmla="val 2026831"/>
              <a:gd name="f14" fmla="val 2575538"/>
              <a:gd name="f15" fmla="val 3871657"/>
              <a:gd name="f16" fmla="+- 0 0 -90"/>
              <a:gd name="f17" fmla="*/ f3 1 6858000"/>
              <a:gd name="f18" fmla="*/ f4 1 12192002"/>
              <a:gd name="f19" fmla="+- f7 0 f5"/>
              <a:gd name="f20" fmla="+- f6 0 f5"/>
              <a:gd name="f21" fmla="*/ f16 f0 1"/>
              <a:gd name="f22" fmla="*/ f20 1 6858000"/>
              <a:gd name="f23" fmla="*/ f19 1 12192002"/>
              <a:gd name="f24" fmla="*/ 6858000 f20 1"/>
              <a:gd name="f25" fmla="*/ 3871658 f19 1"/>
              <a:gd name="f26" fmla="*/ 12192002 f19 1"/>
              <a:gd name="f27" fmla="*/ 5363029 f20 1"/>
              <a:gd name="f28" fmla="*/ 12192000 f19 1"/>
              <a:gd name="f29" fmla="*/ 0 f20 1"/>
              <a:gd name="f30" fmla="*/ 0 f19 1"/>
              <a:gd name="f31" fmla="*/ 3539398 f20 1"/>
              <a:gd name="f32" fmla="*/ 5566229 f20 1"/>
              <a:gd name="f33" fmla="*/ 2026831 f19 1"/>
              <a:gd name="f34" fmla="*/ 2575538 f19 1"/>
              <a:gd name="f35" fmla="*/ 3871657 f19 1"/>
              <a:gd name="f36" fmla="*/ f21 1 f2"/>
              <a:gd name="f37" fmla="*/ f24 1 6858000"/>
              <a:gd name="f38" fmla="*/ f25 1 12192002"/>
              <a:gd name="f39" fmla="*/ f26 1 12192002"/>
              <a:gd name="f40" fmla="*/ f27 1 6858000"/>
              <a:gd name="f41" fmla="*/ f28 1 12192002"/>
              <a:gd name="f42" fmla="*/ f29 1 6858000"/>
              <a:gd name="f43" fmla="*/ f30 1 12192002"/>
              <a:gd name="f44" fmla="*/ f31 1 6858000"/>
              <a:gd name="f45" fmla="*/ f32 1 6858000"/>
              <a:gd name="f46" fmla="*/ f33 1 12192002"/>
              <a:gd name="f47" fmla="*/ f34 1 12192002"/>
              <a:gd name="f48" fmla="*/ f35 1 12192002"/>
              <a:gd name="f49" fmla="*/ f5 1 f22"/>
              <a:gd name="f50" fmla="*/ f6 1 f22"/>
              <a:gd name="f51" fmla="*/ f5 1 f23"/>
              <a:gd name="f52" fmla="*/ f7 1 f23"/>
              <a:gd name="f53" fmla="+- f36 0 f1"/>
              <a:gd name="f54" fmla="*/ f37 1 f22"/>
              <a:gd name="f55" fmla="*/ f38 1 f23"/>
              <a:gd name="f56" fmla="*/ f39 1 f23"/>
              <a:gd name="f57" fmla="*/ f40 1 f22"/>
              <a:gd name="f58" fmla="*/ f41 1 f23"/>
              <a:gd name="f59" fmla="*/ f42 1 f22"/>
              <a:gd name="f60" fmla="*/ f43 1 f23"/>
              <a:gd name="f61" fmla="*/ f44 1 f22"/>
              <a:gd name="f62" fmla="*/ f45 1 f22"/>
              <a:gd name="f63" fmla="*/ f46 1 f23"/>
              <a:gd name="f64" fmla="*/ f47 1 f23"/>
              <a:gd name="f65" fmla="*/ f48 1 f23"/>
              <a:gd name="f66" fmla="*/ f49 f17 1"/>
              <a:gd name="f67" fmla="*/ f50 f17 1"/>
              <a:gd name="f68" fmla="*/ f52 f18 1"/>
              <a:gd name="f69" fmla="*/ f51 f18 1"/>
              <a:gd name="f70" fmla="*/ f54 f17 1"/>
              <a:gd name="f71" fmla="*/ f55 f18 1"/>
              <a:gd name="f72" fmla="*/ f56 f18 1"/>
              <a:gd name="f73" fmla="*/ f57 f17 1"/>
              <a:gd name="f74" fmla="*/ f58 f18 1"/>
              <a:gd name="f75" fmla="*/ f59 f17 1"/>
              <a:gd name="f76" fmla="*/ f60 f18 1"/>
              <a:gd name="f77" fmla="*/ f61 f17 1"/>
              <a:gd name="f78" fmla="*/ f62 f17 1"/>
              <a:gd name="f79" fmla="*/ f63 f18 1"/>
              <a:gd name="f80" fmla="*/ f64 f18 1"/>
              <a:gd name="f81" fmla="*/ f65 f18 1"/>
            </a:gdLst>
            <a:ahLst/>
            <a:cxnLst>
              <a:cxn ang="3cd4">
                <a:pos x="hc" y="t"/>
              </a:cxn>
              <a:cxn ang="0">
                <a:pos x="r" y="vc"/>
              </a:cxn>
              <a:cxn ang="cd4">
                <a:pos x="hc" y="b"/>
              </a:cxn>
              <a:cxn ang="cd2">
                <a:pos x="l" y="vc"/>
              </a:cxn>
              <a:cxn ang="f53">
                <a:pos x="f70" y="f71"/>
              </a:cxn>
              <a:cxn ang="f53">
                <a:pos x="f70" y="f72"/>
              </a:cxn>
              <a:cxn ang="f53">
                <a:pos x="f73" y="f72"/>
              </a:cxn>
              <a:cxn ang="f53">
                <a:pos x="f73" y="f74"/>
              </a:cxn>
              <a:cxn ang="f53">
                <a:pos x="f75" y="f74"/>
              </a:cxn>
              <a:cxn ang="f53">
                <a:pos x="f75" y="f76"/>
              </a:cxn>
              <a:cxn ang="f53">
                <a:pos x="f77" y="f76"/>
              </a:cxn>
              <a:cxn ang="f53">
                <a:pos x="f78" y="f79"/>
              </a:cxn>
              <a:cxn ang="f53">
                <a:pos x="f78" y="f80"/>
              </a:cxn>
              <a:cxn ang="f53">
                <a:pos x="f70" y="f81"/>
              </a:cxn>
              <a:cxn ang="f53">
                <a:pos x="f78" y="f81"/>
              </a:cxn>
              <a:cxn ang="f53">
                <a:pos x="f78" y="f71"/>
              </a:cxn>
            </a:cxnLst>
            <a:rect l="f66" t="f69" r="f67" b="f68"/>
            <a:pathLst>
              <a:path w="6858000" h="12192002">
                <a:moveTo>
                  <a:pt x="f6" y="f8"/>
                </a:moveTo>
                <a:lnTo>
                  <a:pt x="f6" y="f7"/>
                </a:lnTo>
                <a:lnTo>
                  <a:pt x="f9" y="f7"/>
                </a:lnTo>
                <a:lnTo>
                  <a:pt x="f9" y="f10"/>
                </a:lnTo>
                <a:lnTo>
                  <a:pt x="f5" y="f10"/>
                </a:lnTo>
                <a:lnTo>
                  <a:pt x="f5" y="f5"/>
                </a:lnTo>
                <a:lnTo>
                  <a:pt x="f11" y="f5"/>
                </a:lnTo>
                <a:lnTo>
                  <a:pt x="f12" y="f13"/>
                </a:lnTo>
                <a:lnTo>
                  <a:pt x="f12" y="f14"/>
                </a:lnTo>
                <a:lnTo>
                  <a:pt x="f6" y="f15"/>
                </a:lnTo>
                <a:lnTo>
                  <a:pt x="f12" y="f15"/>
                </a:lnTo>
                <a:lnTo>
                  <a:pt x="f12" y="f8"/>
                </a:lnTo>
                <a:close/>
              </a:path>
            </a:pathLst>
          </a:custGeom>
          <a:solidFill>
            <a:srgbClr val="003352">
              <a:alpha val="90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sp>
        <p:nvSpPr>
          <p:cNvPr id="6" name="Title 1">
            <a:extLst>
              <a:ext uri="{FF2B5EF4-FFF2-40B4-BE49-F238E27FC236}">
                <a16:creationId xmlns:a16="http://schemas.microsoft.com/office/drawing/2014/main" id="{CEF25DAD-27FA-A835-9011-5AFCD147CAC9}"/>
              </a:ext>
            </a:extLst>
          </p:cNvPr>
          <p:cNvSpPr txBox="1">
            <a:spLocks noGrp="1"/>
          </p:cNvSpPr>
          <p:nvPr>
            <p:ph type="title"/>
          </p:nvPr>
        </p:nvSpPr>
        <p:spPr>
          <a:xfrm>
            <a:off x="6360246" y="3429000"/>
            <a:ext cx="4945596" cy="1243584"/>
          </a:xfrm>
        </p:spPr>
        <p:txBody>
          <a:bodyPr>
            <a:noAutofit/>
          </a:bodyPr>
          <a:lstStyle>
            <a:lvl1pPr>
              <a:defRPr sz="5400" b="1">
                <a:solidFill>
                  <a:srgbClr val="FFFFFF"/>
                </a:solidFill>
                <a:ea typeface="Tahoma" pitchFamily="34"/>
                <a:cs typeface="Tahoma" pitchFamily="34"/>
              </a:defRPr>
            </a:lvl1pPr>
          </a:lstStyle>
          <a:p>
            <a:pPr lvl="0"/>
            <a:r>
              <a:rPr lang="en-US"/>
              <a:t>Thank You</a:t>
            </a:r>
          </a:p>
        </p:txBody>
      </p:sp>
      <p:sp>
        <p:nvSpPr>
          <p:cNvPr id="7" name="Freeform: Shape 34">
            <a:extLst>
              <a:ext uri="{FF2B5EF4-FFF2-40B4-BE49-F238E27FC236}">
                <a16:creationId xmlns:a16="http://schemas.microsoft.com/office/drawing/2014/main" id="{629F556E-77EA-F992-07A9-4836AA65EEDA}"/>
              </a:ext>
            </a:extLst>
          </p:cNvPr>
          <p:cNvSpPr/>
          <p:nvPr/>
        </p:nvSpPr>
        <p:spPr>
          <a:xfrm rot="13499997">
            <a:off x="-729900" y="-1215863"/>
            <a:ext cx="6043516" cy="8427073"/>
          </a:xfrm>
          <a:custGeom>
            <a:avLst/>
            <a:gdLst>
              <a:gd name="f0" fmla="val 10800000"/>
              <a:gd name="f1" fmla="val 5400000"/>
              <a:gd name="f2" fmla="val 180"/>
              <a:gd name="f3" fmla="val w"/>
              <a:gd name="f4" fmla="val h"/>
              <a:gd name="f5" fmla="val 0"/>
              <a:gd name="f6" fmla="val 6043521"/>
              <a:gd name="f7" fmla="val 8427077"/>
              <a:gd name="f8" fmla="val 4267535"/>
              <a:gd name="f9" fmla="val 1883979"/>
              <a:gd name="f10" fmla="val 1775986"/>
              <a:gd name="f11" fmla="val 1775985"/>
              <a:gd name="f12" fmla="+- 0 0 -90"/>
              <a:gd name="f13" fmla="*/ f3 1 6043521"/>
              <a:gd name="f14" fmla="*/ f4 1 8427077"/>
              <a:gd name="f15" fmla="+- f7 0 f5"/>
              <a:gd name="f16" fmla="+- f6 0 f5"/>
              <a:gd name="f17" fmla="*/ f12 f0 1"/>
              <a:gd name="f18" fmla="*/ f16 1 6043521"/>
              <a:gd name="f19" fmla="*/ f15 1 8427077"/>
              <a:gd name="f20" fmla="*/ 6043521 f16 1"/>
              <a:gd name="f21" fmla="*/ 4267535 f15 1"/>
              <a:gd name="f22" fmla="*/ 1883979 f16 1"/>
              <a:gd name="f23" fmla="*/ 8427077 f15 1"/>
              <a:gd name="f24" fmla="*/ 0 f16 1"/>
              <a:gd name="f25" fmla="*/ 1775986 f15 1"/>
              <a:gd name="f26" fmla="*/ 1775985 f16 1"/>
              <a:gd name="f27" fmla="*/ 0 f15 1"/>
              <a:gd name="f28" fmla="*/ f17 1 f2"/>
              <a:gd name="f29" fmla="*/ f20 1 6043521"/>
              <a:gd name="f30" fmla="*/ f21 1 8427077"/>
              <a:gd name="f31" fmla="*/ f22 1 6043521"/>
              <a:gd name="f32" fmla="*/ f23 1 8427077"/>
              <a:gd name="f33" fmla="*/ f24 1 6043521"/>
              <a:gd name="f34" fmla="*/ f25 1 8427077"/>
              <a:gd name="f35" fmla="*/ f26 1 6043521"/>
              <a:gd name="f36" fmla="*/ f27 1 8427077"/>
              <a:gd name="f37" fmla="*/ f5 1 f18"/>
              <a:gd name="f38" fmla="*/ f6 1 f18"/>
              <a:gd name="f39" fmla="*/ f5 1 f19"/>
              <a:gd name="f40" fmla="*/ f7 1 f19"/>
              <a:gd name="f41" fmla="+- f28 0 f1"/>
              <a:gd name="f42" fmla="*/ f29 1 f18"/>
              <a:gd name="f43" fmla="*/ f30 1 f19"/>
              <a:gd name="f44" fmla="*/ f31 1 f18"/>
              <a:gd name="f45" fmla="*/ f32 1 f19"/>
              <a:gd name="f46" fmla="*/ f33 1 f18"/>
              <a:gd name="f47" fmla="*/ f34 1 f19"/>
              <a:gd name="f48" fmla="*/ f35 1 f18"/>
              <a:gd name="f49" fmla="*/ f36 1 f19"/>
              <a:gd name="f50" fmla="*/ f37 f13 1"/>
              <a:gd name="f51" fmla="*/ f38 f13 1"/>
              <a:gd name="f52" fmla="*/ f40 f14 1"/>
              <a:gd name="f53" fmla="*/ f39 f14 1"/>
              <a:gd name="f54" fmla="*/ f42 f13 1"/>
              <a:gd name="f55" fmla="*/ f43 f14 1"/>
              <a:gd name="f56" fmla="*/ f44 f13 1"/>
              <a:gd name="f57" fmla="*/ f45 f14 1"/>
              <a:gd name="f58" fmla="*/ f46 f13 1"/>
              <a:gd name="f59" fmla="*/ f47 f14 1"/>
              <a:gd name="f60" fmla="*/ f48 f13 1"/>
              <a:gd name="f61" fmla="*/ f49 f14 1"/>
            </a:gdLst>
            <a:ahLst/>
            <a:cxnLst>
              <a:cxn ang="3cd4">
                <a:pos x="hc" y="t"/>
              </a:cxn>
              <a:cxn ang="0">
                <a:pos x="r" y="vc"/>
              </a:cxn>
              <a:cxn ang="cd4">
                <a:pos x="hc" y="b"/>
              </a:cxn>
              <a:cxn ang="cd2">
                <a:pos x="l" y="vc"/>
              </a:cxn>
              <a:cxn ang="f41">
                <a:pos x="f54" y="f55"/>
              </a:cxn>
              <a:cxn ang="f41">
                <a:pos x="f56" y="f57"/>
              </a:cxn>
              <a:cxn ang="f41">
                <a:pos x="f58" y="f57"/>
              </a:cxn>
              <a:cxn ang="f41">
                <a:pos x="f58" y="f59"/>
              </a:cxn>
              <a:cxn ang="f41">
                <a:pos x="f60" y="f61"/>
              </a:cxn>
            </a:cxnLst>
            <a:rect l="f50" t="f53" r="f51" b="f52"/>
            <a:pathLst>
              <a:path w="6043521" h="8427077">
                <a:moveTo>
                  <a:pt x="f6" y="f8"/>
                </a:moveTo>
                <a:lnTo>
                  <a:pt x="f9" y="f7"/>
                </a:lnTo>
                <a:lnTo>
                  <a:pt x="f5" y="f7"/>
                </a:lnTo>
                <a:lnTo>
                  <a:pt x="f5" y="f10"/>
                </a:lnTo>
                <a:lnTo>
                  <a:pt x="f11" y="f5"/>
                </a:lnTo>
                <a:close/>
              </a:path>
            </a:pathLst>
          </a:custGeom>
          <a:solidFill>
            <a:srgbClr val="003352"/>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sp>
        <p:nvSpPr>
          <p:cNvPr id="8" name="Freeform: Shape 31">
            <a:extLst>
              <a:ext uri="{FF2B5EF4-FFF2-40B4-BE49-F238E27FC236}">
                <a16:creationId xmlns:a16="http://schemas.microsoft.com/office/drawing/2014/main" id="{022D75EF-7DE0-6A7E-ED0F-32227B0AD7DB}"/>
              </a:ext>
            </a:extLst>
          </p:cNvPr>
          <p:cNvSpPr/>
          <p:nvPr/>
        </p:nvSpPr>
        <p:spPr>
          <a:xfrm rot="13499997">
            <a:off x="-1145227" y="-2123889"/>
            <a:ext cx="6043516" cy="9008879"/>
          </a:xfrm>
          <a:custGeom>
            <a:avLst/>
            <a:gdLst>
              <a:gd name="f0" fmla="val 10800000"/>
              <a:gd name="f1" fmla="val 5400000"/>
              <a:gd name="f2" fmla="val 180"/>
              <a:gd name="f3" fmla="val w"/>
              <a:gd name="f4" fmla="val h"/>
              <a:gd name="f5" fmla="val 0"/>
              <a:gd name="f6" fmla="val 6043521"/>
              <a:gd name="f7" fmla="val 9008880"/>
              <a:gd name="f8" fmla="val 4849338"/>
              <a:gd name="f9" fmla="val 1883979"/>
              <a:gd name="f10" fmla="val 1194182"/>
              <a:gd name="f11" fmla="+- 0 0 -90"/>
              <a:gd name="f12" fmla="*/ f3 1 6043521"/>
              <a:gd name="f13" fmla="*/ f4 1 9008880"/>
              <a:gd name="f14" fmla="+- f7 0 f5"/>
              <a:gd name="f15" fmla="+- f6 0 f5"/>
              <a:gd name="f16" fmla="*/ f11 f0 1"/>
              <a:gd name="f17" fmla="*/ f15 1 6043521"/>
              <a:gd name="f18" fmla="*/ f14 1 9008880"/>
              <a:gd name="f19" fmla="*/ 6043521 f15 1"/>
              <a:gd name="f20" fmla="*/ 4849338 f14 1"/>
              <a:gd name="f21" fmla="*/ 1883979 f15 1"/>
              <a:gd name="f22" fmla="*/ 9008880 f14 1"/>
              <a:gd name="f23" fmla="*/ 0 f15 1"/>
              <a:gd name="f24" fmla="*/ 1194182 f14 1"/>
              <a:gd name="f25" fmla="*/ 1194182 f15 1"/>
              <a:gd name="f26" fmla="*/ 0 f14 1"/>
              <a:gd name="f27" fmla="*/ f16 1 f2"/>
              <a:gd name="f28" fmla="*/ f19 1 6043521"/>
              <a:gd name="f29" fmla="*/ f20 1 9008880"/>
              <a:gd name="f30" fmla="*/ f21 1 6043521"/>
              <a:gd name="f31" fmla="*/ f22 1 9008880"/>
              <a:gd name="f32" fmla="*/ f23 1 6043521"/>
              <a:gd name="f33" fmla="*/ f24 1 9008880"/>
              <a:gd name="f34" fmla="*/ f25 1 6043521"/>
              <a:gd name="f35" fmla="*/ f26 1 9008880"/>
              <a:gd name="f36" fmla="*/ f5 1 f17"/>
              <a:gd name="f37" fmla="*/ f6 1 f17"/>
              <a:gd name="f38" fmla="*/ f5 1 f18"/>
              <a:gd name="f39" fmla="*/ f7 1 f18"/>
              <a:gd name="f40" fmla="+- f27 0 f1"/>
              <a:gd name="f41" fmla="*/ f28 1 f17"/>
              <a:gd name="f42" fmla="*/ f29 1 f18"/>
              <a:gd name="f43" fmla="*/ f30 1 f17"/>
              <a:gd name="f44" fmla="*/ f31 1 f18"/>
              <a:gd name="f45" fmla="*/ f32 1 f17"/>
              <a:gd name="f46" fmla="*/ f33 1 f18"/>
              <a:gd name="f47" fmla="*/ f34 1 f17"/>
              <a:gd name="f48" fmla="*/ f35 1 f18"/>
              <a:gd name="f49" fmla="*/ f36 f12 1"/>
              <a:gd name="f50" fmla="*/ f37 f12 1"/>
              <a:gd name="f51" fmla="*/ f39 f13 1"/>
              <a:gd name="f52" fmla="*/ f38 f13 1"/>
              <a:gd name="f53" fmla="*/ f41 f12 1"/>
              <a:gd name="f54" fmla="*/ f42 f13 1"/>
              <a:gd name="f55" fmla="*/ f43 f12 1"/>
              <a:gd name="f56" fmla="*/ f44 f13 1"/>
              <a:gd name="f57" fmla="*/ f45 f12 1"/>
              <a:gd name="f58" fmla="*/ f46 f13 1"/>
              <a:gd name="f59" fmla="*/ f47 f12 1"/>
              <a:gd name="f60" fmla="*/ f48 f13 1"/>
            </a:gdLst>
            <a:ahLst/>
            <a:cxnLst>
              <a:cxn ang="3cd4">
                <a:pos x="hc" y="t"/>
              </a:cxn>
              <a:cxn ang="0">
                <a:pos x="r" y="vc"/>
              </a:cxn>
              <a:cxn ang="cd4">
                <a:pos x="hc" y="b"/>
              </a:cxn>
              <a:cxn ang="cd2">
                <a:pos x="l" y="vc"/>
              </a:cxn>
              <a:cxn ang="f40">
                <a:pos x="f53" y="f54"/>
              </a:cxn>
              <a:cxn ang="f40">
                <a:pos x="f55" y="f56"/>
              </a:cxn>
              <a:cxn ang="f40">
                <a:pos x="f57" y="f56"/>
              </a:cxn>
              <a:cxn ang="f40">
                <a:pos x="f57" y="f58"/>
              </a:cxn>
              <a:cxn ang="f40">
                <a:pos x="f59" y="f60"/>
              </a:cxn>
            </a:cxnLst>
            <a:rect l="f49" t="f52" r="f50" b="f51"/>
            <a:pathLst>
              <a:path w="6043521" h="9008880">
                <a:moveTo>
                  <a:pt x="f6" y="f8"/>
                </a:moveTo>
                <a:lnTo>
                  <a:pt x="f9" y="f7"/>
                </a:lnTo>
                <a:lnTo>
                  <a:pt x="f5" y="f7"/>
                </a:lnTo>
                <a:lnTo>
                  <a:pt x="f5" y="f10"/>
                </a:lnTo>
                <a:lnTo>
                  <a:pt x="f10" y="f5"/>
                </a:lnTo>
                <a:close/>
              </a:path>
            </a:pathLst>
          </a:custGeom>
          <a:blipFill>
            <a:blip r:embed="rId3">
              <a:alphaModFix/>
            </a:blip>
            <a:tile/>
          </a:blip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sp>
        <p:nvSpPr>
          <p:cNvPr id="9" name="Freeform: Shape 29">
            <a:extLst>
              <a:ext uri="{FF2B5EF4-FFF2-40B4-BE49-F238E27FC236}">
                <a16:creationId xmlns:a16="http://schemas.microsoft.com/office/drawing/2014/main" id="{1A117F0E-56DF-E067-66C7-B989D79C742D}"/>
              </a:ext>
            </a:extLst>
          </p:cNvPr>
          <p:cNvSpPr/>
          <p:nvPr/>
        </p:nvSpPr>
        <p:spPr>
          <a:xfrm rot="18899994" flipH="1">
            <a:off x="-2681158" y="-465960"/>
            <a:ext cx="8639123" cy="5739761"/>
          </a:xfrm>
          <a:custGeom>
            <a:avLst/>
            <a:gdLst>
              <a:gd name="f0" fmla="val 10800000"/>
              <a:gd name="f1" fmla="val 5400000"/>
              <a:gd name="f2" fmla="val 180"/>
              <a:gd name="f3" fmla="val w"/>
              <a:gd name="f4" fmla="val h"/>
              <a:gd name="f5" fmla="val 0"/>
              <a:gd name="f6" fmla="val 8639119"/>
              <a:gd name="f7" fmla="val 5739762"/>
              <a:gd name="f8" fmla="val 3789781"/>
              <a:gd name="f9" fmla="val 3789782"/>
              <a:gd name="f10" fmla="val 5739761"/>
              <a:gd name="f11" fmla="val 7748695"/>
              <a:gd name="f12" fmla="val 4849338"/>
              <a:gd name="f13" fmla="+- 0 0 -90"/>
              <a:gd name="f14" fmla="*/ f3 1 8639119"/>
              <a:gd name="f15" fmla="*/ f4 1 5739762"/>
              <a:gd name="f16" fmla="+- f7 0 f5"/>
              <a:gd name="f17" fmla="+- f6 0 f5"/>
              <a:gd name="f18" fmla="*/ f13 f0 1"/>
              <a:gd name="f19" fmla="*/ f17 1 8639119"/>
              <a:gd name="f20" fmla="*/ f16 1 5739762"/>
              <a:gd name="f21" fmla="*/ 3789781 f17 1"/>
              <a:gd name="f22" fmla="*/ 0 f16 1"/>
              <a:gd name="f23" fmla="*/ 0 f17 1"/>
              <a:gd name="f24" fmla="*/ 3789782 f16 1"/>
              <a:gd name="f25" fmla="*/ 5739761 f16 1"/>
              <a:gd name="f26" fmla="*/ 7748695 f17 1"/>
              <a:gd name="f27" fmla="*/ 5739762 f16 1"/>
              <a:gd name="f28" fmla="*/ 8639119 f17 1"/>
              <a:gd name="f29" fmla="*/ 4849338 f16 1"/>
              <a:gd name="f30" fmla="*/ f18 1 f2"/>
              <a:gd name="f31" fmla="*/ f21 1 8639119"/>
              <a:gd name="f32" fmla="*/ f22 1 5739762"/>
              <a:gd name="f33" fmla="*/ f23 1 8639119"/>
              <a:gd name="f34" fmla="*/ f24 1 5739762"/>
              <a:gd name="f35" fmla="*/ f25 1 5739762"/>
              <a:gd name="f36" fmla="*/ f26 1 8639119"/>
              <a:gd name="f37" fmla="*/ f27 1 5739762"/>
              <a:gd name="f38" fmla="*/ f28 1 8639119"/>
              <a:gd name="f39" fmla="*/ f29 1 5739762"/>
              <a:gd name="f40" fmla="*/ f5 1 f19"/>
              <a:gd name="f41" fmla="*/ f6 1 f19"/>
              <a:gd name="f42" fmla="*/ f5 1 f20"/>
              <a:gd name="f43" fmla="*/ f7 1 f20"/>
              <a:gd name="f44" fmla="+- f30 0 f1"/>
              <a:gd name="f45" fmla="*/ f31 1 f19"/>
              <a:gd name="f46" fmla="*/ f32 1 f20"/>
              <a:gd name="f47" fmla="*/ f33 1 f19"/>
              <a:gd name="f48" fmla="*/ f34 1 f20"/>
              <a:gd name="f49" fmla="*/ f35 1 f20"/>
              <a:gd name="f50" fmla="*/ f36 1 f19"/>
              <a:gd name="f51" fmla="*/ f37 1 f20"/>
              <a:gd name="f52" fmla="*/ f38 1 f19"/>
              <a:gd name="f53" fmla="*/ f39 1 f20"/>
              <a:gd name="f54" fmla="*/ f40 f14 1"/>
              <a:gd name="f55" fmla="*/ f41 f14 1"/>
              <a:gd name="f56" fmla="*/ f43 f15 1"/>
              <a:gd name="f57" fmla="*/ f42 f15 1"/>
              <a:gd name="f58" fmla="*/ f45 f14 1"/>
              <a:gd name="f59" fmla="*/ f46 f15 1"/>
              <a:gd name="f60" fmla="*/ f47 f14 1"/>
              <a:gd name="f61" fmla="*/ f48 f15 1"/>
              <a:gd name="f62" fmla="*/ f49 f15 1"/>
              <a:gd name="f63" fmla="*/ f50 f14 1"/>
              <a:gd name="f64" fmla="*/ f51 f15 1"/>
              <a:gd name="f65" fmla="*/ f52 f14 1"/>
              <a:gd name="f66" fmla="*/ f53 f15 1"/>
            </a:gdLst>
            <a:ahLst/>
            <a:cxnLst>
              <a:cxn ang="3cd4">
                <a:pos x="hc" y="t"/>
              </a:cxn>
              <a:cxn ang="0">
                <a:pos x="r" y="vc"/>
              </a:cxn>
              <a:cxn ang="cd4">
                <a:pos x="hc" y="b"/>
              </a:cxn>
              <a:cxn ang="cd2">
                <a:pos x="l" y="vc"/>
              </a:cxn>
              <a:cxn ang="f44">
                <a:pos x="f58" y="f59"/>
              </a:cxn>
              <a:cxn ang="f44">
                <a:pos x="f60" y="f61"/>
              </a:cxn>
              <a:cxn ang="f44">
                <a:pos x="f60" y="f62"/>
              </a:cxn>
              <a:cxn ang="f44">
                <a:pos x="f63" y="f64"/>
              </a:cxn>
              <a:cxn ang="f44">
                <a:pos x="f65" y="f66"/>
              </a:cxn>
            </a:cxnLst>
            <a:rect l="f54" t="f57" r="f55" b="f56"/>
            <a:pathLst>
              <a:path w="8639119" h="5739762">
                <a:moveTo>
                  <a:pt x="f8" y="f5"/>
                </a:moveTo>
                <a:lnTo>
                  <a:pt x="f5" y="f9"/>
                </a:lnTo>
                <a:lnTo>
                  <a:pt x="f5" y="f10"/>
                </a:lnTo>
                <a:lnTo>
                  <a:pt x="f11" y="f7"/>
                </a:lnTo>
                <a:lnTo>
                  <a:pt x="f6" y="f12"/>
                </a:lnTo>
                <a:close/>
              </a:path>
            </a:pathLst>
          </a:custGeom>
          <a:solidFill>
            <a:srgbClr val="003352">
              <a:alpha val="51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spTree>
    <p:extLst>
      <p:ext uri="{BB962C8B-B14F-4D97-AF65-F5344CB8AC3E}">
        <p14:creationId xmlns:p14="http://schemas.microsoft.com/office/powerpoint/2010/main" val="28547947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CF085599-4FBE-FB97-226B-67B6479C93FA}"/>
              </a:ext>
            </a:extLst>
          </p:cNvPr>
          <p:cNvSpPr/>
          <p:nvPr/>
        </p:nvSpPr>
        <p:spPr>
          <a:xfrm>
            <a:off x="0" y="0"/>
            <a:ext cx="12191996" cy="6858000"/>
          </a:xfrm>
          <a:prstGeom prst="rect">
            <a:avLst/>
          </a:prstGeom>
          <a:solidFill>
            <a:srgbClr val="0C436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sp>
        <p:nvSpPr>
          <p:cNvPr id="3" name="Freeform: Shape 7">
            <a:extLst>
              <a:ext uri="{FF2B5EF4-FFF2-40B4-BE49-F238E27FC236}">
                <a16:creationId xmlns:a16="http://schemas.microsoft.com/office/drawing/2014/main" id="{55128AC5-0DC2-E203-AF2C-597969A40C82}"/>
              </a:ext>
            </a:extLst>
          </p:cNvPr>
          <p:cNvSpPr/>
          <p:nvPr/>
        </p:nvSpPr>
        <p:spPr>
          <a:xfrm>
            <a:off x="0" y="0"/>
            <a:ext cx="12191996" cy="6862745"/>
          </a:xfrm>
          <a:custGeom>
            <a:avLst/>
            <a:gdLst>
              <a:gd name="f0" fmla="val 10800000"/>
              <a:gd name="f1" fmla="val 5400000"/>
              <a:gd name="f2" fmla="val 180"/>
              <a:gd name="f3" fmla="val w"/>
              <a:gd name="f4" fmla="val h"/>
              <a:gd name="f5" fmla="val 0"/>
              <a:gd name="f6" fmla="val 12192000"/>
              <a:gd name="f7" fmla="val 6849743"/>
              <a:gd name="f8" fmla="val 7554712"/>
              <a:gd name="f9" fmla="val 10266645"/>
              <a:gd name="f10" fmla="val 2711934"/>
              <a:gd name="f11" fmla="val 11289529"/>
              <a:gd name="f12" fmla="val 12191999"/>
              <a:gd name="f13" fmla="val 3614404"/>
              <a:gd name="f14" fmla="+- 0 0 -90"/>
              <a:gd name="f15" fmla="*/ f3 1 12192000"/>
              <a:gd name="f16" fmla="*/ f4 1 6849743"/>
              <a:gd name="f17" fmla="+- f7 0 f5"/>
              <a:gd name="f18" fmla="+- f6 0 f5"/>
              <a:gd name="f19" fmla="*/ f14 f0 1"/>
              <a:gd name="f20" fmla="*/ f18 1 12192000"/>
              <a:gd name="f21" fmla="*/ f17 1 6849743"/>
              <a:gd name="f22" fmla="*/ 0 f18 1"/>
              <a:gd name="f23" fmla="*/ 0 f17 1"/>
              <a:gd name="f24" fmla="*/ 7554712 f18 1"/>
              <a:gd name="f25" fmla="*/ 10266645 f18 1"/>
              <a:gd name="f26" fmla="*/ 2711934 f17 1"/>
              <a:gd name="f27" fmla="*/ 11289529 f18 1"/>
              <a:gd name="f28" fmla="*/ 12191999 f18 1"/>
              <a:gd name="f29" fmla="*/ 3614404 f17 1"/>
              <a:gd name="f30" fmla="*/ 12192000 f18 1"/>
              <a:gd name="f31" fmla="*/ 6849743 f17 1"/>
              <a:gd name="f32" fmla="*/ f19 1 f2"/>
              <a:gd name="f33" fmla="*/ f22 1 12192000"/>
              <a:gd name="f34" fmla="*/ f23 1 6849743"/>
              <a:gd name="f35" fmla="*/ f24 1 12192000"/>
              <a:gd name="f36" fmla="*/ f25 1 12192000"/>
              <a:gd name="f37" fmla="*/ f26 1 6849743"/>
              <a:gd name="f38" fmla="*/ f27 1 12192000"/>
              <a:gd name="f39" fmla="*/ f28 1 12192000"/>
              <a:gd name="f40" fmla="*/ f29 1 6849743"/>
              <a:gd name="f41" fmla="*/ f30 1 12192000"/>
              <a:gd name="f42" fmla="*/ f31 1 6849743"/>
              <a:gd name="f43" fmla="*/ f5 1 f20"/>
              <a:gd name="f44" fmla="*/ f6 1 f20"/>
              <a:gd name="f45" fmla="*/ f5 1 f21"/>
              <a:gd name="f46" fmla="*/ f7 1 f21"/>
              <a:gd name="f47" fmla="+- f32 0 f1"/>
              <a:gd name="f48" fmla="*/ f33 1 f20"/>
              <a:gd name="f49" fmla="*/ f34 1 f21"/>
              <a:gd name="f50" fmla="*/ f35 1 f20"/>
              <a:gd name="f51" fmla="*/ f36 1 f20"/>
              <a:gd name="f52" fmla="*/ f37 1 f21"/>
              <a:gd name="f53" fmla="*/ f38 1 f20"/>
              <a:gd name="f54" fmla="*/ f39 1 f20"/>
              <a:gd name="f55" fmla="*/ f40 1 f21"/>
              <a:gd name="f56" fmla="*/ f41 1 f20"/>
              <a:gd name="f57" fmla="*/ f42 1 f21"/>
              <a:gd name="f58" fmla="*/ f43 f15 1"/>
              <a:gd name="f59" fmla="*/ f44 f15 1"/>
              <a:gd name="f60" fmla="*/ f46 f16 1"/>
              <a:gd name="f61" fmla="*/ f45 f16 1"/>
              <a:gd name="f62" fmla="*/ f48 f15 1"/>
              <a:gd name="f63" fmla="*/ f49 f16 1"/>
              <a:gd name="f64" fmla="*/ f50 f15 1"/>
              <a:gd name="f65" fmla="*/ f51 f15 1"/>
              <a:gd name="f66" fmla="*/ f52 f16 1"/>
              <a:gd name="f67" fmla="*/ f53 f15 1"/>
              <a:gd name="f68" fmla="*/ f54 f15 1"/>
              <a:gd name="f69" fmla="*/ f55 f16 1"/>
              <a:gd name="f70" fmla="*/ f56 f15 1"/>
              <a:gd name="f71" fmla="*/ f57 f16 1"/>
            </a:gdLst>
            <a:ahLst/>
            <a:cxnLst>
              <a:cxn ang="3cd4">
                <a:pos x="hc" y="t"/>
              </a:cxn>
              <a:cxn ang="0">
                <a:pos x="r" y="vc"/>
              </a:cxn>
              <a:cxn ang="cd4">
                <a:pos x="hc" y="b"/>
              </a:cxn>
              <a:cxn ang="cd2">
                <a:pos x="l" y="vc"/>
              </a:cxn>
              <a:cxn ang="f47">
                <a:pos x="f62" y="f63"/>
              </a:cxn>
              <a:cxn ang="f47">
                <a:pos x="f64" y="f63"/>
              </a:cxn>
              <a:cxn ang="f47">
                <a:pos x="f65" y="f66"/>
              </a:cxn>
              <a:cxn ang="f47">
                <a:pos x="f67" y="f66"/>
              </a:cxn>
              <a:cxn ang="f47">
                <a:pos x="f68" y="f69"/>
              </a:cxn>
              <a:cxn ang="f47">
                <a:pos x="f70" y="f71"/>
              </a:cxn>
              <a:cxn ang="f47">
                <a:pos x="f62" y="f71"/>
              </a:cxn>
            </a:cxnLst>
            <a:rect l="f58" t="f61" r="f59" b="f60"/>
            <a:pathLst>
              <a:path w="12192000" h="6849743">
                <a:moveTo>
                  <a:pt x="f5" y="f5"/>
                </a:moveTo>
                <a:lnTo>
                  <a:pt x="f8" y="f5"/>
                </a:lnTo>
                <a:lnTo>
                  <a:pt x="f9" y="f10"/>
                </a:lnTo>
                <a:lnTo>
                  <a:pt x="f11" y="f10"/>
                </a:lnTo>
                <a:lnTo>
                  <a:pt x="f12" y="f13"/>
                </a:lnTo>
                <a:lnTo>
                  <a:pt x="f6" y="f7"/>
                </a:lnTo>
                <a:lnTo>
                  <a:pt x="f5" y="f7"/>
                </a:lnTo>
                <a:close/>
              </a:path>
            </a:pathLst>
          </a:custGeom>
          <a:solidFill>
            <a:srgbClr val="47C3D3">
              <a:alpha val="74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sp>
        <p:nvSpPr>
          <p:cNvPr id="4" name="Freeform: Shape 8">
            <a:extLst>
              <a:ext uri="{FF2B5EF4-FFF2-40B4-BE49-F238E27FC236}">
                <a16:creationId xmlns:a16="http://schemas.microsoft.com/office/drawing/2014/main" id="{747C2126-768B-7DA1-5146-5B45CED90DB6}"/>
              </a:ext>
            </a:extLst>
          </p:cNvPr>
          <p:cNvSpPr/>
          <p:nvPr/>
        </p:nvSpPr>
        <p:spPr>
          <a:xfrm rot="16199987" flipV="1">
            <a:off x="2626802" y="-2626810"/>
            <a:ext cx="6862745" cy="12116348"/>
          </a:xfrm>
          <a:custGeom>
            <a:avLst/>
            <a:gdLst>
              <a:gd name="f0" fmla="val 10800000"/>
              <a:gd name="f1" fmla="val 5400000"/>
              <a:gd name="f2" fmla="val 180"/>
              <a:gd name="f3" fmla="val w"/>
              <a:gd name="f4" fmla="val h"/>
              <a:gd name="f5" fmla="val 0"/>
              <a:gd name="f6" fmla="val 6853871"/>
              <a:gd name="f7" fmla="val 12116353"/>
              <a:gd name="f8" fmla="val 8014954"/>
              <a:gd name="f9" fmla="val 4141930"/>
              <a:gd name="f10" fmla="val 8014952"/>
              <a:gd name="f11" fmla="val 5293882"/>
              <a:gd name="f12" fmla="val 4141928"/>
              <a:gd name="f13" fmla="+- 0 0 -90"/>
              <a:gd name="f14" fmla="*/ f3 1 6853871"/>
              <a:gd name="f15" fmla="*/ f4 1 12116353"/>
              <a:gd name="f16" fmla="+- f7 0 f5"/>
              <a:gd name="f17" fmla="+- f6 0 f5"/>
              <a:gd name="f18" fmla="*/ f13 f0 1"/>
              <a:gd name="f19" fmla="*/ f17 1 6853871"/>
              <a:gd name="f20" fmla="*/ f16 1 12116353"/>
              <a:gd name="f21" fmla="*/ 6853871 f17 1"/>
              <a:gd name="f22" fmla="*/ 12116353 f16 1"/>
              <a:gd name="f23" fmla="*/ 8014954 f16 1"/>
              <a:gd name="f24" fmla="*/ 4141930 f17 1"/>
              <a:gd name="f25" fmla="*/ 8014952 f16 1"/>
              <a:gd name="f26" fmla="*/ 5293882 f16 1"/>
              <a:gd name="f27" fmla="*/ 4141928 f16 1"/>
              <a:gd name="f28" fmla="*/ 0 f17 1"/>
              <a:gd name="f29" fmla="*/ 0 f16 1"/>
              <a:gd name="f30" fmla="*/ f18 1 f2"/>
              <a:gd name="f31" fmla="*/ f21 1 6853871"/>
              <a:gd name="f32" fmla="*/ f22 1 12116353"/>
              <a:gd name="f33" fmla="*/ f23 1 12116353"/>
              <a:gd name="f34" fmla="*/ f24 1 6853871"/>
              <a:gd name="f35" fmla="*/ f25 1 12116353"/>
              <a:gd name="f36" fmla="*/ f26 1 12116353"/>
              <a:gd name="f37" fmla="*/ f27 1 12116353"/>
              <a:gd name="f38" fmla="*/ f28 1 6853871"/>
              <a:gd name="f39" fmla="*/ f29 1 12116353"/>
              <a:gd name="f40" fmla="*/ f5 1 f19"/>
              <a:gd name="f41" fmla="*/ f6 1 f19"/>
              <a:gd name="f42" fmla="*/ f5 1 f20"/>
              <a:gd name="f43" fmla="*/ f7 1 f20"/>
              <a:gd name="f44" fmla="+- f30 0 f1"/>
              <a:gd name="f45" fmla="*/ f31 1 f19"/>
              <a:gd name="f46" fmla="*/ f32 1 f20"/>
              <a:gd name="f47" fmla="*/ f33 1 f20"/>
              <a:gd name="f48" fmla="*/ f34 1 f19"/>
              <a:gd name="f49" fmla="*/ f35 1 f20"/>
              <a:gd name="f50" fmla="*/ f36 1 f20"/>
              <a:gd name="f51" fmla="*/ f37 1 f20"/>
              <a:gd name="f52" fmla="*/ f38 1 f19"/>
              <a:gd name="f53" fmla="*/ f39 1 f20"/>
              <a:gd name="f54" fmla="*/ f40 f14 1"/>
              <a:gd name="f55" fmla="*/ f41 f14 1"/>
              <a:gd name="f56" fmla="*/ f43 f15 1"/>
              <a:gd name="f57" fmla="*/ f42 f15 1"/>
              <a:gd name="f58" fmla="*/ f45 f14 1"/>
              <a:gd name="f59" fmla="*/ f46 f15 1"/>
              <a:gd name="f60" fmla="*/ f47 f15 1"/>
              <a:gd name="f61" fmla="*/ f48 f14 1"/>
              <a:gd name="f62" fmla="*/ f49 f15 1"/>
              <a:gd name="f63" fmla="*/ f50 f15 1"/>
              <a:gd name="f64" fmla="*/ f51 f15 1"/>
              <a:gd name="f65" fmla="*/ f52 f14 1"/>
              <a:gd name="f66" fmla="*/ f53 f15 1"/>
            </a:gdLst>
            <a:ahLst/>
            <a:cxnLst>
              <a:cxn ang="3cd4">
                <a:pos x="hc" y="t"/>
              </a:cxn>
              <a:cxn ang="0">
                <a:pos x="r" y="vc"/>
              </a:cxn>
              <a:cxn ang="cd4">
                <a:pos x="hc" y="b"/>
              </a:cxn>
              <a:cxn ang="cd2">
                <a:pos x="l" y="vc"/>
              </a:cxn>
              <a:cxn ang="f44">
                <a:pos x="f58" y="f59"/>
              </a:cxn>
              <a:cxn ang="f44">
                <a:pos x="f58" y="f60"/>
              </a:cxn>
              <a:cxn ang="f44">
                <a:pos x="f61" y="f60"/>
              </a:cxn>
              <a:cxn ang="f44">
                <a:pos x="f61" y="f62"/>
              </a:cxn>
              <a:cxn ang="f44">
                <a:pos x="f58" y="f62"/>
              </a:cxn>
              <a:cxn ang="f44">
                <a:pos x="f61" y="f63"/>
              </a:cxn>
              <a:cxn ang="f44">
                <a:pos x="f61" y="f64"/>
              </a:cxn>
              <a:cxn ang="f44">
                <a:pos x="f65" y="f66"/>
              </a:cxn>
              <a:cxn ang="f44">
                <a:pos x="f65" y="f59"/>
              </a:cxn>
            </a:cxnLst>
            <a:rect l="f54" t="f57" r="f55" b="f56"/>
            <a:pathLst>
              <a:path w="6853871" h="12116353">
                <a:moveTo>
                  <a:pt x="f6" y="f7"/>
                </a:moveTo>
                <a:lnTo>
                  <a:pt x="f6" y="f8"/>
                </a:lnTo>
                <a:lnTo>
                  <a:pt x="f9" y="f8"/>
                </a:lnTo>
                <a:lnTo>
                  <a:pt x="f9" y="f10"/>
                </a:lnTo>
                <a:lnTo>
                  <a:pt x="f6" y="f10"/>
                </a:lnTo>
                <a:lnTo>
                  <a:pt x="f9" y="f11"/>
                </a:lnTo>
                <a:lnTo>
                  <a:pt x="f9" y="f12"/>
                </a:lnTo>
                <a:lnTo>
                  <a:pt x="f5" y="f5"/>
                </a:lnTo>
                <a:lnTo>
                  <a:pt x="f5" y="f7"/>
                </a:lnTo>
                <a:close/>
              </a:path>
            </a:pathLst>
          </a:custGeom>
          <a:blipFill>
            <a:blip r:embed="rId2">
              <a:alphaModFix/>
            </a:blip>
            <a:tile/>
          </a:blip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sp>
        <p:nvSpPr>
          <p:cNvPr id="5" name="Right Triangle 9">
            <a:extLst>
              <a:ext uri="{FF2B5EF4-FFF2-40B4-BE49-F238E27FC236}">
                <a16:creationId xmlns:a16="http://schemas.microsoft.com/office/drawing/2014/main" id="{DA655596-10DB-3676-E72C-23601D07C0BB}"/>
              </a:ext>
            </a:extLst>
          </p:cNvPr>
          <p:cNvSpPr/>
          <p:nvPr/>
        </p:nvSpPr>
        <p:spPr>
          <a:xfrm rot="5399996" flipV="1">
            <a:off x="5851012" y="-10648"/>
            <a:ext cx="6326157" cy="6347453"/>
          </a:xfrm>
          <a:custGeom>
            <a:avLst/>
            <a:gdLst>
              <a:gd name="f0" fmla="val 10800000"/>
              <a:gd name="f1" fmla="val 5400000"/>
              <a:gd name="f2" fmla="val 180"/>
              <a:gd name="f3" fmla="val w"/>
              <a:gd name="f4" fmla="val h"/>
              <a:gd name="f5" fmla="val ss"/>
              <a:gd name="f6" fmla="val 0"/>
              <a:gd name="f7" fmla="+- 0 0 -360"/>
              <a:gd name="f8" fmla="+- 0 0 -180"/>
              <a:gd name="f9" fmla="+- 0 0 -90"/>
              <a:gd name="f10" fmla="abs f3"/>
              <a:gd name="f11" fmla="abs f4"/>
              <a:gd name="f12" fmla="abs f5"/>
              <a:gd name="f13" fmla="*/ f7 f0 1"/>
              <a:gd name="f14" fmla="*/ f8 f0 1"/>
              <a:gd name="f15" fmla="*/ f9 f0 1"/>
              <a:gd name="f16" fmla="?: f10 f3 1"/>
              <a:gd name="f17" fmla="?: f11 f4 1"/>
              <a:gd name="f18" fmla="?: f12 f5 1"/>
              <a:gd name="f19" fmla="*/ f13 1 f2"/>
              <a:gd name="f20" fmla="*/ f14 1 f2"/>
              <a:gd name="f21" fmla="*/ f15 1 f2"/>
              <a:gd name="f22" fmla="*/ f16 1 21600"/>
              <a:gd name="f23" fmla="*/ f17 1 21600"/>
              <a:gd name="f24" fmla="*/ 21600 f16 1"/>
              <a:gd name="f25" fmla="*/ 21600 f17 1"/>
              <a:gd name="f26" fmla="+- f19 0 f1"/>
              <a:gd name="f27" fmla="+- f20 0 f1"/>
              <a:gd name="f28" fmla="+- f21 0 f1"/>
              <a:gd name="f29" fmla="min f23 f22"/>
              <a:gd name="f30" fmla="*/ f24 1 f18"/>
              <a:gd name="f31" fmla="*/ f25 1 f18"/>
              <a:gd name="f32" fmla="val f30"/>
              <a:gd name="f33" fmla="val f31"/>
              <a:gd name="f34" fmla="*/ f6 f29 1"/>
              <a:gd name="f35" fmla="+- f33 0 f6"/>
              <a:gd name="f36" fmla="+- f32 0 f6"/>
              <a:gd name="f37" fmla="*/ f33 f29 1"/>
              <a:gd name="f38" fmla="*/ f32 f29 1"/>
              <a:gd name="f39" fmla="*/ f35 1 2"/>
              <a:gd name="f40" fmla="*/ f36 1 2"/>
              <a:gd name="f41" fmla="*/ f36 1 12"/>
              <a:gd name="f42" fmla="*/ f35 7 1"/>
              <a:gd name="f43" fmla="*/ f36 7 1"/>
              <a:gd name="f44" fmla="*/ f35 11 1"/>
              <a:gd name="f45" fmla="+- f6 f39 0"/>
              <a:gd name="f46" fmla="+- f6 f40 0"/>
              <a:gd name="f47" fmla="*/ f42 1 12"/>
              <a:gd name="f48" fmla="*/ f43 1 12"/>
              <a:gd name="f49" fmla="*/ f44 1 12"/>
              <a:gd name="f50" fmla="*/ f41 f29 1"/>
              <a:gd name="f51" fmla="*/ f47 f29 1"/>
              <a:gd name="f52" fmla="*/ f48 f29 1"/>
              <a:gd name="f53" fmla="*/ f49 f29 1"/>
              <a:gd name="f54" fmla="*/ f46 f29 1"/>
              <a:gd name="f55" fmla="*/ f45 f29 1"/>
            </a:gdLst>
            <a:ahLst/>
            <a:cxnLst>
              <a:cxn ang="3cd4">
                <a:pos x="hc" y="t"/>
              </a:cxn>
              <a:cxn ang="0">
                <a:pos x="r" y="vc"/>
              </a:cxn>
              <a:cxn ang="cd4">
                <a:pos x="hc" y="b"/>
              </a:cxn>
              <a:cxn ang="cd2">
                <a:pos x="l" y="vc"/>
              </a:cxn>
              <a:cxn ang="f26">
                <a:pos x="f34" y="f34"/>
              </a:cxn>
              <a:cxn ang="f27">
                <a:pos x="f34" y="f37"/>
              </a:cxn>
              <a:cxn ang="f27">
                <a:pos x="f38" y="f37"/>
              </a:cxn>
              <a:cxn ang="f28">
                <a:pos x="f54" y="f55"/>
              </a:cxn>
            </a:cxnLst>
            <a:rect l="f50" t="f51" r="f52" b="f53"/>
            <a:pathLst>
              <a:path>
                <a:moveTo>
                  <a:pt x="f34" y="f37"/>
                </a:moveTo>
                <a:lnTo>
                  <a:pt x="f34" y="f34"/>
                </a:lnTo>
                <a:lnTo>
                  <a:pt x="f38" y="f37"/>
                </a:lnTo>
                <a:close/>
              </a:path>
            </a:pathLst>
          </a:custGeom>
          <a:solidFill>
            <a:srgbClr val="003352"/>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sp>
        <p:nvSpPr>
          <p:cNvPr id="6" name="Freeform: Shape 10">
            <a:extLst>
              <a:ext uri="{FF2B5EF4-FFF2-40B4-BE49-F238E27FC236}">
                <a16:creationId xmlns:a16="http://schemas.microsoft.com/office/drawing/2014/main" id="{82D29CE8-B8F0-DA17-84C0-88FD36FA77AA}"/>
              </a:ext>
            </a:extLst>
          </p:cNvPr>
          <p:cNvSpPr/>
          <p:nvPr/>
        </p:nvSpPr>
        <p:spPr>
          <a:xfrm rot="16199987" flipV="1">
            <a:off x="2664626" y="-2664663"/>
            <a:ext cx="6862745" cy="12191996"/>
          </a:xfrm>
          <a:custGeom>
            <a:avLst/>
            <a:gdLst>
              <a:gd name="f0" fmla="val 10800000"/>
              <a:gd name="f1" fmla="val 5400000"/>
              <a:gd name="f2" fmla="val 180"/>
              <a:gd name="f3" fmla="val w"/>
              <a:gd name="f4" fmla="val h"/>
              <a:gd name="f5" fmla="val 0"/>
              <a:gd name="f6" fmla="val 6849744"/>
              <a:gd name="f7" fmla="val 12192000"/>
              <a:gd name="f8" fmla="val 5840584"/>
              <a:gd name="f9" fmla="val 4137803"/>
              <a:gd name="f10" fmla="val 5840583"/>
              <a:gd name="f11" fmla="val 3119513"/>
              <a:gd name="f12" fmla="val 1967559"/>
              <a:gd name="f13" fmla="val 2170243"/>
              <a:gd name="f14" fmla="+- 0 0 -90"/>
              <a:gd name="f15" fmla="*/ f3 1 6849744"/>
              <a:gd name="f16" fmla="*/ f4 1 12192000"/>
              <a:gd name="f17" fmla="+- f7 0 f5"/>
              <a:gd name="f18" fmla="+- f6 0 f5"/>
              <a:gd name="f19" fmla="*/ f14 f0 1"/>
              <a:gd name="f20" fmla="*/ f18 1 6849744"/>
              <a:gd name="f21" fmla="*/ f17 1 12192000"/>
              <a:gd name="f22" fmla="*/ 6849744 f18 1"/>
              <a:gd name="f23" fmla="*/ 12192000 f17 1"/>
              <a:gd name="f24" fmla="*/ 5840584 f17 1"/>
              <a:gd name="f25" fmla="*/ 4137803 f18 1"/>
              <a:gd name="f26" fmla="*/ 5840583 f17 1"/>
              <a:gd name="f27" fmla="*/ 3119513 f17 1"/>
              <a:gd name="f28" fmla="*/ 1967559 f17 1"/>
              <a:gd name="f29" fmla="*/ 2170243 f18 1"/>
              <a:gd name="f30" fmla="*/ 0 f17 1"/>
              <a:gd name="f31" fmla="*/ 0 f18 1"/>
              <a:gd name="f32" fmla="*/ f19 1 f2"/>
              <a:gd name="f33" fmla="*/ f22 1 6849744"/>
              <a:gd name="f34" fmla="*/ f23 1 12192000"/>
              <a:gd name="f35" fmla="*/ f24 1 12192000"/>
              <a:gd name="f36" fmla="*/ f25 1 6849744"/>
              <a:gd name="f37" fmla="*/ f26 1 12192000"/>
              <a:gd name="f38" fmla="*/ f27 1 12192000"/>
              <a:gd name="f39" fmla="*/ f28 1 12192000"/>
              <a:gd name="f40" fmla="*/ f29 1 6849744"/>
              <a:gd name="f41" fmla="*/ f30 1 12192000"/>
              <a:gd name="f42" fmla="*/ f31 1 6849744"/>
              <a:gd name="f43" fmla="*/ f5 1 f20"/>
              <a:gd name="f44" fmla="*/ f6 1 f20"/>
              <a:gd name="f45" fmla="*/ f5 1 f21"/>
              <a:gd name="f46" fmla="*/ f7 1 f21"/>
              <a:gd name="f47" fmla="+- f32 0 f1"/>
              <a:gd name="f48" fmla="*/ f33 1 f20"/>
              <a:gd name="f49" fmla="*/ f34 1 f21"/>
              <a:gd name="f50" fmla="*/ f35 1 f21"/>
              <a:gd name="f51" fmla="*/ f36 1 f20"/>
              <a:gd name="f52" fmla="*/ f37 1 f21"/>
              <a:gd name="f53" fmla="*/ f38 1 f21"/>
              <a:gd name="f54" fmla="*/ f39 1 f21"/>
              <a:gd name="f55" fmla="*/ f40 1 f20"/>
              <a:gd name="f56" fmla="*/ f41 1 f21"/>
              <a:gd name="f57" fmla="*/ f42 1 f20"/>
              <a:gd name="f58" fmla="*/ f43 f15 1"/>
              <a:gd name="f59" fmla="*/ f44 f15 1"/>
              <a:gd name="f60" fmla="*/ f46 f16 1"/>
              <a:gd name="f61" fmla="*/ f45 f16 1"/>
              <a:gd name="f62" fmla="*/ f48 f15 1"/>
              <a:gd name="f63" fmla="*/ f49 f16 1"/>
              <a:gd name="f64" fmla="*/ f50 f16 1"/>
              <a:gd name="f65" fmla="*/ f51 f15 1"/>
              <a:gd name="f66" fmla="*/ f52 f16 1"/>
              <a:gd name="f67" fmla="*/ f53 f16 1"/>
              <a:gd name="f68" fmla="*/ f54 f16 1"/>
              <a:gd name="f69" fmla="*/ f55 f15 1"/>
              <a:gd name="f70" fmla="*/ f56 f16 1"/>
              <a:gd name="f71" fmla="*/ f57 f15 1"/>
            </a:gdLst>
            <a:ahLst/>
            <a:cxnLst>
              <a:cxn ang="3cd4">
                <a:pos x="hc" y="t"/>
              </a:cxn>
              <a:cxn ang="0">
                <a:pos x="r" y="vc"/>
              </a:cxn>
              <a:cxn ang="cd4">
                <a:pos x="hc" y="b"/>
              </a:cxn>
              <a:cxn ang="cd2">
                <a:pos x="l" y="vc"/>
              </a:cxn>
              <a:cxn ang="f47">
                <a:pos x="f62" y="f63"/>
              </a:cxn>
              <a:cxn ang="f47">
                <a:pos x="f62" y="f64"/>
              </a:cxn>
              <a:cxn ang="f47">
                <a:pos x="f65" y="f64"/>
              </a:cxn>
              <a:cxn ang="f47">
                <a:pos x="f65" y="f66"/>
              </a:cxn>
              <a:cxn ang="f47">
                <a:pos x="f62" y="f66"/>
              </a:cxn>
              <a:cxn ang="f47">
                <a:pos x="f65" y="f67"/>
              </a:cxn>
              <a:cxn ang="f47">
                <a:pos x="f65" y="f68"/>
              </a:cxn>
              <a:cxn ang="f47">
                <a:pos x="f69" y="f70"/>
              </a:cxn>
              <a:cxn ang="f47">
                <a:pos x="f71" y="f70"/>
              </a:cxn>
              <a:cxn ang="f47">
                <a:pos x="f71" y="f63"/>
              </a:cxn>
            </a:cxnLst>
            <a:rect l="f58" t="f61" r="f59" b="f60"/>
            <a:pathLst>
              <a:path w="6849744" h="12192000">
                <a:moveTo>
                  <a:pt x="f6" y="f7"/>
                </a:moveTo>
                <a:lnTo>
                  <a:pt x="f6" y="f8"/>
                </a:lnTo>
                <a:lnTo>
                  <a:pt x="f9" y="f8"/>
                </a:lnTo>
                <a:lnTo>
                  <a:pt x="f9" y="f10"/>
                </a:lnTo>
                <a:lnTo>
                  <a:pt x="f6" y="f10"/>
                </a:lnTo>
                <a:lnTo>
                  <a:pt x="f9" y="f11"/>
                </a:lnTo>
                <a:lnTo>
                  <a:pt x="f9" y="f12"/>
                </a:lnTo>
                <a:lnTo>
                  <a:pt x="f13" y="f5"/>
                </a:lnTo>
                <a:lnTo>
                  <a:pt x="f5" y="f5"/>
                </a:lnTo>
                <a:lnTo>
                  <a:pt x="f5" y="f7"/>
                </a:lnTo>
                <a:close/>
              </a:path>
            </a:pathLst>
          </a:custGeom>
          <a:solidFill>
            <a:srgbClr val="003352">
              <a:alpha val="90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sp>
        <p:nvSpPr>
          <p:cNvPr id="7" name="Freeform: Shape 11">
            <a:extLst>
              <a:ext uri="{FF2B5EF4-FFF2-40B4-BE49-F238E27FC236}">
                <a16:creationId xmlns:a16="http://schemas.microsoft.com/office/drawing/2014/main" id="{9E4CBCF6-A388-8FB7-E3DC-1D7BBCE117C8}"/>
              </a:ext>
            </a:extLst>
          </p:cNvPr>
          <p:cNvSpPr/>
          <p:nvPr/>
        </p:nvSpPr>
        <p:spPr>
          <a:xfrm rot="2700006">
            <a:off x="9668984" y="1404390"/>
            <a:ext cx="4406146" cy="5299240"/>
          </a:xfrm>
          <a:custGeom>
            <a:avLst/>
            <a:gdLst>
              <a:gd name="f0" fmla="val 10800000"/>
              <a:gd name="f1" fmla="val 5400000"/>
              <a:gd name="f2" fmla="val 180"/>
              <a:gd name="f3" fmla="val w"/>
              <a:gd name="f4" fmla="val h"/>
              <a:gd name="f5" fmla="val 0"/>
              <a:gd name="f6" fmla="val 4406148"/>
              <a:gd name="f7" fmla="val 5299239"/>
              <a:gd name="f8" fmla="val 4406147"/>
              <a:gd name="f9" fmla="val 3513056"/>
              <a:gd name="f10" fmla="val 1"/>
              <a:gd name="f11" fmla="+- 0 0 -90"/>
              <a:gd name="f12" fmla="*/ f3 1 4406148"/>
              <a:gd name="f13" fmla="*/ f4 1 5299239"/>
              <a:gd name="f14" fmla="+- f7 0 f5"/>
              <a:gd name="f15" fmla="+- f6 0 f5"/>
              <a:gd name="f16" fmla="*/ f11 f0 1"/>
              <a:gd name="f17" fmla="*/ f15 1 4406148"/>
              <a:gd name="f18" fmla="*/ f14 1 5299239"/>
              <a:gd name="f19" fmla="*/ 0 f15 1"/>
              <a:gd name="f20" fmla="*/ 0 f14 1"/>
              <a:gd name="f21" fmla="*/ 4406148 f15 1"/>
              <a:gd name="f22" fmla="*/ 4406147 f14 1"/>
              <a:gd name="f23" fmla="*/ 3513056 f15 1"/>
              <a:gd name="f24" fmla="*/ 5299239 f14 1"/>
              <a:gd name="f25" fmla="*/ 1 f15 1"/>
              <a:gd name="f26" fmla="*/ f16 1 f2"/>
              <a:gd name="f27" fmla="*/ f19 1 4406148"/>
              <a:gd name="f28" fmla="*/ f20 1 5299239"/>
              <a:gd name="f29" fmla="*/ f21 1 4406148"/>
              <a:gd name="f30" fmla="*/ f22 1 5299239"/>
              <a:gd name="f31" fmla="*/ f23 1 4406148"/>
              <a:gd name="f32" fmla="*/ f24 1 5299239"/>
              <a:gd name="f33" fmla="*/ f25 1 4406148"/>
              <a:gd name="f34" fmla="*/ f5 1 f17"/>
              <a:gd name="f35" fmla="*/ f6 1 f17"/>
              <a:gd name="f36" fmla="*/ f5 1 f18"/>
              <a:gd name="f37" fmla="*/ f7 1 f18"/>
              <a:gd name="f38" fmla="+- f26 0 f1"/>
              <a:gd name="f39" fmla="*/ f27 1 f17"/>
              <a:gd name="f40" fmla="*/ f28 1 f18"/>
              <a:gd name="f41" fmla="*/ f29 1 f17"/>
              <a:gd name="f42" fmla="*/ f30 1 f18"/>
              <a:gd name="f43" fmla="*/ f31 1 f17"/>
              <a:gd name="f44" fmla="*/ f32 1 f18"/>
              <a:gd name="f45" fmla="*/ f33 1 f17"/>
              <a:gd name="f46" fmla="*/ f34 f12 1"/>
              <a:gd name="f47" fmla="*/ f35 f12 1"/>
              <a:gd name="f48" fmla="*/ f37 f13 1"/>
              <a:gd name="f49" fmla="*/ f36 f13 1"/>
              <a:gd name="f50" fmla="*/ f39 f12 1"/>
              <a:gd name="f51" fmla="*/ f40 f13 1"/>
              <a:gd name="f52" fmla="*/ f41 f12 1"/>
              <a:gd name="f53" fmla="*/ f42 f13 1"/>
              <a:gd name="f54" fmla="*/ f43 f12 1"/>
              <a:gd name="f55" fmla="*/ f44 f13 1"/>
              <a:gd name="f56" fmla="*/ f45 f12 1"/>
            </a:gdLst>
            <a:ahLst/>
            <a:cxnLst>
              <a:cxn ang="3cd4">
                <a:pos x="hc" y="t"/>
              </a:cxn>
              <a:cxn ang="0">
                <a:pos x="r" y="vc"/>
              </a:cxn>
              <a:cxn ang="cd4">
                <a:pos x="hc" y="b"/>
              </a:cxn>
              <a:cxn ang="cd2">
                <a:pos x="l" y="vc"/>
              </a:cxn>
              <a:cxn ang="f38">
                <a:pos x="f50" y="f51"/>
              </a:cxn>
              <a:cxn ang="f38">
                <a:pos x="f52" y="f53"/>
              </a:cxn>
              <a:cxn ang="f38">
                <a:pos x="f54" y="f55"/>
              </a:cxn>
              <a:cxn ang="f38">
                <a:pos x="f56" y="f55"/>
              </a:cxn>
            </a:cxnLst>
            <a:rect l="f46" t="f49" r="f47" b="f48"/>
            <a:pathLst>
              <a:path w="4406148" h="5299239">
                <a:moveTo>
                  <a:pt x="f5" y="f5"/>
                </a:moveTo>
                <a:lnTo>
                  <a:pt x="f6" y="f8"/>
                </a:lnTo>
                <a:lnTo>
                  <a:pt x="f9" y="f7"/>
                </a:lnTo>
                <a:lnTo>
                  <a:pt x="f10" y="f7"/>
                </a:lnTo>
                <a:close/>
              </a:path>
            </a:pathLst>
          </a:custGeom>
          <a:solidFill>
            <a:srgbClr val="003352"/>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sp>
        <p:nvSpPr>
          <p:cNvPr id="8" name="Freeform: Shape 12">
            <a:extLst>
              <a:ext uri="{FF2B5EF4-FFF2-40B4-BE49-F238E27FC236}">
                <a16:creationId xmlns:a16="http://schemas.microsoft.com/office/drawing/2014/main" id="{B66394BE-A3A9-6FB8-C2B4-EE4C7BCBBACB}"/>
              </a:ext>
            </a:extLst>
          </p:cNvPr>
          <p:cNvSpPr/>
          <p:nvPr/>
        </p:nvSpPr>
        <p:spPr>
          <a:xfrm rot="8100003" flipH="1">
            <a:off x="9583579" y="1088100"/>
            <a:ext cx="5072176" cy="4843503"/>
          </a:xfrm>
          <a:custGeom>
            <a:avLst/>
            <a:gdLst>
              <a:gd name="f0" fmla="val 10800000"/>
              <a:gd name="f1" fmla="val 5400000"/>
              <a:gd name="f2" fmla="val 180"/>
              <a:gd name="f3" fmla="val w"/>
              <a:gd name="f4" fmla="val h"/>
              <a:gd name="f5" fmla="val 0"/>
              <a:gd name="f6" fmla="val 5072180"/>
              <a:gd name="f7" fmla="val 4843502"/>
              <a:gd name="f8" fmla="val 4843501"/>
              <a:gd name="f9" fmla="val 228679"/>
              <a:gd name="f10" fmla="val 1"/>
              <a:gd name="f11" fmla="val 228678"/>
              <a:gd name="f12" fmla="+- 0 0 -90"/>
              <a:gd name="f13" fmla="*/ f3 1 5072180"/>
              <a:gd name="f14" fmla="*/ f4 1 4843502"/>
              <a:gd name="f15" fmla="+- f7 0 f5"/>
              <a:gd name="f16" fmla="+- f6 0 f5"/>
              <a:gd name="f17" fmla="*/ f12 f0 1"/>
              <a:gd name="f18" fmla="*/ f16 1 5072180"/>
              <a:gd name="f19" fmla="*/ f15 1 4843502"/>
              <a:gd name="f20" fmla="*/ 5072180 f16 1"/>
              <a:gd name="f21" fmla="*/ 4843501 f15 1"/>
              <a:gd name="f22" fmla="*/ 228679 f16 1"/>
              <a:gd name="f23" fmla="*/ 0 f15 1"/>
              <a:gd name="f24" fmla="*/ 1 f16 1"/>
              <a:gd name="f25" fmla="*/ 228678 f15 1"/>
              <a:gd name="f26" fmla="*/ 0 f16 1"/>
              <a:gd name="f27" fmla="*/ 4843502 f15 1"/>
              <a:gd name="f28" fmla="*/ f17 1 f2"/>
              <a:gd name="f29" fmla="*/ f20 1 5072180"/>
              <a:gd name="f30" fmla="*/ f21 1 4843502"/>
              <a:gd name="f31" fmla="*/ f22 1 5072180"/>
              <a:gd name="f32" fmla="*/ f23 1 4843502"/>
              <a:gd name="f33" fmla="*/ f24 1 5072180"/>
              <a:gd name="f34" fmla="*/ f25 1 4843502"/>
              <a:gd name="f35" fmla="*/ f26 1 5072180"/>
              <a:gd name="f36" fmla="*/ f27 1 4843502"/>
              <a:gd name="f37" fmla="*/ f5 1 f18"/>
              <a:gd name="f38" fmla="*/ f6 1 f18"/>
              <a:gd name="f39" fmla="*/ f5 1 f19"/>
              <a:gd name="f40" fmla="*/ f7 1 f19"/>
              <a:gd name="f41" fmla="+- f28 0 f1"/>
              <a:gd name="f42" fmla="*/ f29 1 f18"/>
              <a:gd name="f43" fmla="*/ f30 1 f19"/>
              <a:gd name="f44" fmla="*/ f31 1 f18"/>
              <a:gd name="f45" fmla="*/ f32 1 f19"/>
              <a:gd name="f46" fmla="*/ f33 1 f18"/>
              <a:gd name="f47" fmla="*/ f34 1 f19"/>
              <a:gd name="f48" fmla="*/ f35 1 f18"/>
              <a:gd name="f49" fmla="*/ f36 1 f19"/>
              <a:gd name="f50" fmla="*/ f37 f13 1"/>
              <a:gd name="f51" fmla="*/ f38 f13 1"/>
              <a:gd name="f52" fmla="*/ f40 f14 1"/>
              <a:gd name="f53" fmla="*/ f39 f14 1"/>
              <a:gd name="f54" fmla="*/ f42 f13 1"/>
              <a:gd name="f55" fmla="*/ f43 f14 1"/>
              <a:gd name="f56" fmla="*/ f44 f13 1"/>
              <a:gd name="f57" fmla="*/ f45 f14 1"/>
              <a:gd name="f58" fmla="*/ f46 f13 1"/>
              <a:gd name="f59" fmla="*/ f47 f14 1"/>
              <a:gd name="f60" fmla="*/ f48 f13 1"/>
              <a:gd name="f61" fmla="*/ f49 f14 1"/>
            </a:gdLst>
            <a:ahLst/>
            <a:cxnLst>
              <a:cxn ang="3cd4">
                <a:pos x="hc" y="t"/>
              </a:cxn>
              <a:cxn ang="0">
                <a:pos x="r" y="vc"/>
              </a:cxn>
              <a:cxn ang="cd4">
                <a:pos x="hc" y="b"/>
              </a:cxn>
              <a:cxn ang="cd2">
                <a:pos x="l" y="vc"/>
              </a:cxn>
              <a:cxn ang="f41">
                <a:pos x="f54" y="f55"/>
              </a:cxn>
              <a:cxn ang="f41">
                <a:pos x="f56" y="f57"/>
              </a:cxn>
              <a:cxn ang="f41">
                <a:pos x="f58" y="f59"/>
              </a:cxn>
              <a:cxn ang="f41">
                <a:pos x="f60" y="f61"/>
              </a:cxn>
            </a:cxnLst>
            <a:rect l="f50" t="f53" r="f51" b="f52"/>
            <a:pathLst>
              <a:path w="5072180" h="4843502">
                <a:moveTo>
                  <a:pt x="f6" y="f8"/>
                </a:moveTo>
                <a:lnTo>
                  <a:pt x="f9" y="f5"/>
                </a:lnTo>
                <a:lnTo>
                  <a:pt x="f10" y="f11"/>
                </a:lnTo>
                <a:lnTo>
                  <a:pt x="f5" y="f7"/>
                </a:lnTo>
                <a:close/>
              </a:path>
            </a:pathLst>
          </a:custGeom>
          <a:blipFill>
            <a:blip r:embed="rId3">
              <a:alphaModFix/>
            </a:blip>
            <a:tile/>
          </a:blip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sp>
        <p:nvSpPr>
          <p:cNvPr id="9" name="Freeform: Shape 13">
            <a:extLst>
              <a:ext uri="{FF2B5EF4-FFF2-40B4-BE49-F238E27FC236}">
                <a16:creationId xmlns:a16="http://schemas.microsoft.com/office/drawing/2014/main" id="{80536BAA-43F9-34B1-382D-C4E012653C02}"/>
              </a:ext>
            </a:extLst>
          </p:cNvPr>
          <p:cNvSpPr/>
          <p:nvPr/>
        </p:nvSpPr>
        <p:spPr>
          <a:xfrm rot="2700006">
            <a:off x="11438585" y="5665754"/>
            <a:ext cx="877778" cy="1755556"/>
          </a:xfrm>
          <a:custGeom>
            <a:avLst/>
            <a:gdLst>
              <a:gd name="f0" fmla="val 10800000"/>
              <a:gd name="f1" fmla="val 5400000"/>
              <a:gd name="f2" fmla="val 180"/>
              <a:gd name="f3" fmla="val w"/>
              <a:gd name="f4" fmla="val h"/>
              <a:gd name="f5" fmla="val 0"/>
              <a:gd name="f6" fmla="val 877778"/>
              <a:gd name="f7" fmla="val 1755556"/>
              <a:gd name="f8" fmla="+- 0 0 -90"/>
              <a:gd name="f9" fmla="*/ f3 1 877778"/>
              <a:gd name="f10" fmla="*/ f4 1 1755556"/>
              <a:gd name="f11" fmla="+- f7 0 f5"/>
              <a:gd name="f12" fmla="+- f6 0 f5"/>
              <a:gd name="f13" fmla="*/ f8 f0 1"/>
              <a:gd name="f14" fmla="*/ f12 1 877778"/>
              <a:gd name="f15" fmla="*/ f11 1 1755556"/>
              <a:gd name="f16" fmla="*/ 0 f12 1"/>
              <a:gd name="f17" fmla="*/ 0 f11 1"/>
              <a:gd name="f18" fmla="*/ 877778 f12 1"/>
              <a:gd name="f19" fmla="*/ 877778 f11 1"/>
              <a:gd name="f20" fmla="*/ 1755556 f11 1"/>
              <a:gd name="f21" fmla="*/ f13 1 f2"/>
              <a:gd name="f22" fmla="*/ f16 1 877778"/>
              <a:gd name="f23" fmla="*/ f17 1 1755556"/>
              <a:gd name="f24" fmla="*/ f18 1 877778"/>
              <a:gd name="f25" fmla="*/ f19 1 1755556"/>
              <a:gd name="f26" fmla="*/ f20 1 1755556"/>
              <a:gd name="f27" fmla="*/ f5 1 f14"/>
              <a:gd name="f28" fmla="*/ f6 1 f14"/>
              <a:gd name="f29" fmla="*/ f5 1 f15"/>
              <a:gd name="f30" fmla="*/ f7 1 f15"/>
              <a:gd name="f31" fmla="+- f21 0 f1"/>
              <a:gd name="f32" fmla="*/ f22 1 f14"/>
              <a:gd name="f33" fmla="*/ f23 1 f15"/>
              <a:gd name="f34" fmla="*/ f24 1 f14"/>
              <a:gd name="f35" fmla="*/ f25 1 f15"/>
              <a:gd name="f36" fmla="*/ f26 1 f15"/>
              <a:gd name="f37" fmla="*/ f27 f9 1"/>
              <a:gd name="f38" fmla="*/ f28 f9 1"/>
              <a:gd name="f39" fmla="*/ f30 f10 1"/>
              <a:gd name="f40" fmla="*/ f29 f10 1"/>
              <a:gd name="f41" fmla="*/ f32 f9 1"/>
              <a:gd name="f42" fmla="*/ f33 f10 1"/>
              <a:gd name="f43" fmla="*/ f34 f9 1"/>
              <a:gd name="f44" fmla="*/ f35 f10 1"/>
              <a:gd name="f45" fmla="*/ f36 f10 1"/>
            </a:gdLst>
            <a:ahLst/>
            <a:cxnLst>
              <a:cxn ang="3cd4">
                <a:pos x="hc" y="t"/>
              </a:cxn>
              <a:cxn ang="0">
                <a:pos x="r" y="vc"/>
              </a:cxn>
              <a:cxn ang="cd4">
                <a:pos x="hc" y="b"/>
              </a:cxn>
              <a:cxn ang="cd2">
                <a:pos x="l" y="vc"/>
              </a:cxn>
              <a:cxn ang="f31">
                <a:pos x="f41" y="f42"/>
              </a:cxn>
              <a:cxn ang="f31">
                <a:pos x="f43" y="f44"/>
              </a:cxn>
              <a:cxn ang="f31">
                <a:pos x="f41" y="f45"/>
              </a:cxn>
            </a:cxnLst>
            <a:rect l="f37" t="f40" r="f38" b="f39"/>
            <a:pathLst>
              <a:path w="877778" h="1755556">
                <a:moveTo>
                  <a:pt x="f5" y="f5"/>
                </a:moveTo>
                <a:lnTo>
                  <a:pt x="f6" y="f6"/>
                </a:lnTo>
                <a:lnTo>
                  <a:pt x="f5" y="f7"/>
                </a:lnTo>
                <a:close/>
              </a:path>
            </a:pathLst>
          </a:custGeom>
          <a:solidFill>
            <a:srgbClr val="003352"/>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sp>
        <p:nvSpPr>
          <p:cNvPr id="10" name="Freeform: Shape 14">
            <a:extLst>
              <a:ext uri="{FF2B5EF4-FFF2-40B4-BE49-F238E27FC236}">
                <a16:creationId xmlns:a16="http://schemas.microsoft.com/office/drawing/2014/main" id="{8134BFBD-529B-5F9D-9F79-6F957861567D}"/>
              </a:ext>
            </a:extLst>
          </p:cNvPr>
          <p:cNvSpPr/>
          <p:nvPr/>
        </p:nvSpPr>
        <p:spPr>
          <a:xfrm rot="8100003" flipH="1">
            <a:off x="10582242" y="5841400"/>
            <a:ext cx="2372346" cy="1186177"/>
          </a:xfrm>
          <a:custGeom>
            <a:avLst/>
            <a:gdLst>
              <a:gd name="f0" fmla="val 10800000"/>
              <a:gd name="f1" fmla="val 5400000"/>
              <a:gd name="f2" fmla="val 180"/>
              <a:gd name="f3" fmla="val w"/>
              <a:gd name="f4" fmla="val h"/>
              <a:gd name="f5" fmla="val 0"/>
              <a:gd name="f6" fmla="val 2372348"/>
              <a:gd name="f7" fmla="val 1186174"/>
              <a:gd name="f8" fmla="+- 0 0 -90"/>
              <a:gd name="f9" fmla="*/ f3 1 2372348"/>
              <a:gd name="f10" fmla="*/ f4 1 1186174"/>
              <a:gd name="f11" fmla="+- f7 0 f5"/>
              <a:gd name="f12" fmla="+- f6 0 f5"/>
              <a:gd name="f13" fmla="*/ f8 f0 1"/>
              <a:gd name="f14" fmla="*/ f12 1 2372348"/>
              <a:gd name="f15" fmla="*/ f11 1 1186174"/>
              <a:gd name="f16" fmla="*/ 2372348 f12 1"/>
              <a:gd name="f17" fmla="*/ 1186174 f11 1"/>
              <a:gd name="f18" fmla="*/ 1186174 f12 1"/>
              <a:gd name="f19" fmla="*/ 0 f11 1"/>
              <a:gd name="f20" fmla="*/ 0 f12 1"/>
              <a:gd name="f21" fmla="*/ f13 1 f2"/>
              <a:gd name="f22" fmla="*/ f16 1 2372348"/>
              <a:gd name="f23" fmla="*/ f17 1 1186174"/>
              <a:gd name="f24" fmla="*/ f18 1 2372348"/>
              <a:gd name="f25" fmla="*/ f19 1 1186174"/>
              <a:gd name="f26" fmla="*/ f20 1 2372348"/>
              <a:gd name="f27" fmla="*/ f5 1 f14"/>
              <a:gd name="f28" fmla="*/ f6 1 f14"/>
              <a:gd name="f29" fmla="*/ f5 1 f15"/>
              <a:gd name="f30" fmla="*/ f7 1 f15"/>
              <a:gd name="f31" fmla="+- f21 0 f1"/>
              <a:gd name="f32" fmla="*/ f22 1 f14"/>
              <a:gd name="f33" fmla="*/ f23 1 f15"/>
              <a:gd name="f34" fmla="*/ f24 1 f14"/>
              <a:gd name="f35" fmla="*/ f25 1 f15"/>
              <a:gd name="f36" fmla="*/ f26 1 f14"/>
              <a:gd name="f37" fmla="*/ f27 f9 1"/>
              <a:gd name="f38" fmla="*/ f28 f9 1"/>
              <a:gd name="f39" fmla="*/ f30 f10 1"/>
              <a:gd name="f40" fmla="*/ f29 f10 1"/>
              <a:gd name="f41" fmla="*/ f32 f9 1"/>
              <a:gd name="f42" fmla="*/ f33 f10 1"/>
              <a:gd name="f43" fmla="*/ f34 f9 1"/>
              <a:gd name="f44" fmla="*/ f35 f10 1"/>
              <a:gd name="f45" fmla="*/ f36 f9 1"/>
            </a:gdLst>
            <a:ahLst/>
            <a:cxnLst>
              <a:cxn ang="3cd4">
                <a:pos x="hc" y="t"/>
              </a:cxn>
              <a:cxn ang="0">
                <a:pos x="r" y="vc"/>
              </a:cxn>
              <a:cxn ang="cd4">
                <a:pos x="hc" y="b"/>
              </a:cxn>
              <a:cxn ang="cd2">
                <a:pos x="l" y="vc"/>
              </a:cxn>
              <a:cxn ang="f31">
                <a:pos x="f41" y="f42"/>
              </a:cxn>
              <a:cxn ang="f31">
                <a:pos x="f43" y="f44"/>
              </a:cxn>
              <a:cxn ang="f31">
                <a:pos x="f45" y="f42"/>
              </a:cxn>
            </a:cxnLst>
            <a:rect l="f37" t="f40" r="f38" b="f39"/>
            <a:pathLst>
              <a:path w="2372348" h="1186174">
                <a:moveTo>
                  <a:pt x="f6" y="f7"/>
                </a:moveTo>
                <a:lnTo>
                  <a:pt x="f7" y="f5"/>
                </a:lnTo>
                <a:lnTo>
                  <a:pt x="f5" y="f7"/>
                </a:lnTo>
                <a:close/>
              </a:path>
            </a:pathLst>
          </a:custGeom>
          <a:blipFill>
            <a:blip r:embed="rId4">
              <a:alphaModFix/>
            </a:blip>
            <a:tile/>
          </a:blip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grpSp>
        <p:nvGrpSpPr>
          <p:cNvPr id="11" name="Group 15">
            <a:extLst>
              <a:ext uri="{FF2B5EF4-FFF2-40B4-BE49-F238E27FC236}">
                <a16:creationId xmlns:a16="http://schemas.microsoft.com/office/drawing/2014/main" id="{B4A697D8-029E-B24E-9704-9BB5963A0C4D}"/>
              </a:ext>
            </a:extLst>
          </p:cNvPr>
          <p:cNvGrpSpPr/>
          <p:nvPr/>
        </p:nvGrpSpPr>
        <p:grpSpPr>
          <a:xfrm>
            <a:off x="284419" y="-770125"/>
            <a:ext cx="1826464" cy="1532004"/>
            <a:chOff x="284419" y="-770125"/>
            <a:chExt cx="1826464" cy="1532004"/>
          </a:xfrm>
        </p:grpSpPr>
        <p:sp>
          <p:nvSpPr>
            <p:cNvPr id="12" name="Freeform: Shape 16">
              <a:extLst>
                <a:ext uri="{FF2B5EF4-FFF2-40B4-BE49-F238E27FC236}">
                  <a16:creationId xmlns:a16="http://schemas.microsoft.com/office/drawing/2014/main" id="{931E7BDE-FBCF-4816-65E5-90068FA3843F}"/>
                </a:ext>
              </a:extLst>
            </p:cNvPr>
            <p:cNvSpPr/>
            <p:nvPr/>
          </p:nvSpPr>
          <p:spPr>
            <a:xfrm rot="18900010">
              <a:off x="578879" y="-770125"/>
              <a:ext cx="1532004" cy="1532004"/>
            </a:xfrm>
            <a:custGeom>
              <a:avLst/>
              <a:gdLst>
                <a:gd name="f0" fmla="val 10800000"/>
                <a:gd name="f1" fmla="val 5400000"/>
                <a:gd name="f2" fmla="val 180"/>
                <a:gd name="f3" fmla="val w"/>
                <a:gd name="f4" fmla="val h"/>
                <a:gd name="f5" fmla="val 0"/>
                <a:gd name="f6" fmla="val 754341"/>
                <a:gd name="f7" fmla="+- 0 0 -90"/>
                <a:gd name="f8" fmla="*/ f3 1 754341"/>
                <a:gd name="f9" fmla="*/ f4 1 754341"/>
                <a:gd name="f10" fmla="+- f6 0 f5"/>
                <a:gd name="f11" fmla="*/ f7 f0 1"/>
                <a:gd name="f12" fmla="*/ f10 1 754341"/>
                <a:gd name="f13" fmla="*/ 754341 f10 1"/>
                <a:gd name="f14" fmla="*/ 0 f10 1"/>
                <a:gd name="f15" fmla="*/ f11 1 f2"/>
                <a:gd name="f16" fmla="*/ f13 1 754341"/>
                <a:gd name="f17" fmla="*/ f14 1 754341"/>
                <a:gd name="f18" fmla="*/ f5 1 f12"/>
                <a:gd name="f19" fmla="*/ f6 1 f12"/>
                <a:gd name="f20" fmla="+- f15 0 f1"/>
                <a:gd name="f21" fmla="*/ f16 1 f12"/>
                <a:gd name="f22" fmla="*/ f17 1 f12"/>
                <a:gd name="f23" fmla="*/ f18 f8 1"/>
                <a:gd name="f24" fmla="*/ f19 f8 1"/>
                <a:gd name="f25" fmla="*/ f19 f9 1"/>
                <a:gd name="f26" fmla="*/ f18 f9 1"/>
                <a:gd name="f27" fmla="*/ f21 f8 1"/>
                <a:gd name="f28" fmla="*/ f21 f9 1"/>
                <a:gd name="f29" fmla="*/ f22 f8 1"/>
                <a:gd name="f30" fmla="*/ f22 f9 1"/>
              </a:gdLst>
              <a:ahLst/>
              <a:cxnLst>
                <a:cxn ang="3cd4">
                  <a:pos x="hc" y="t"/>
                </a:cxn>
                <a:cxn ang="0">
                  <a:pos x="r" y="vc"/>
                </a:cxn>
                <a:cxn ang="cd4">
                  <a:pos x="hc" y="b"/>
                </a:cxn>
                <a:cxn ang="cd2">
                  <a:pos x="l" y="vc"/>
                </a:cxn>
                <a:cxn ang="f20">
                  <a:pos x="f27" y="f28"/>
                </a:cxn>
                <a:cxn ang="f20">
                  <a:pos x="f29" y="f28"/>
                </a:cxn>
                <a:cxn ang="f20">
                  <a:pos x="f29" y="f30"/>
                </a:cxn>
              </a:cxnLst>
              <a:rect l="f23" t="f26" r="f24" b="f25"/>
              <a:pathLst>
                <a:path w="754341" h="754341">
                  <a:moveTo>
                    <a:pt x="f6" y="f6"/>
                  </a:moveTo>
                  <a:lnTo>
                    <a:pt x="f5" y="f6"/>
                  </a:lnTo>
                  <a:lnTo>
                    <a:pt x="f5" y="f5"/>
                  </a:lnTo>
                  <a:close/>
                </a:path>
              </a:pathLst>
            </a:custGeom>
            <a:solidFill>
              <a:srgbClr val="003352"/>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sp>
          <p:nvSpPr>
            <p:cNvPr id="13" name="Freeform: Shape 17">
              <a:extLst>
                <a:ext uri="{FF2B5EF4-FFF2-40B4-BE49-F238E27FC236}">
                  <a16:creationId xmlns:a16="http://schemas.microsoft.com/office/drawing/2014/main" id="{6D9C4E70-172E-5295-DFAB-9AD7884D0DC7}"/>
                </a:ext>
              </a:extLst>
            </p:cNvPr>
            <p:cNvSpPr/>
            <p:nvPr/>
          </p:nvSpPr>
          <p:spPr>
            <a:xfrm rot="2699990" flipH="1">
              <a:off x="284419" y="-763649"/>
              <a:ext cx="1519120" cy="1519120"/>
            </a:xfrm>
            <a:custGeom>
              <a:avLst/>
              <a:gdLst>
                <a:gd name="f0" fmla="val 10800000"/>
                <a:gd name="f1" fmla="val 5400000"/>
                <a:gd name="f2" fmla="val 180"/>
                <a:gd name="f3" fmla="val w"/>
                <a:gd name="f4" fmla="val h"/>
                <a:gd name="f5" fmla="val 0"/>
                <a:gd name="f6" fmla="val 754341"/>
                <a:gd name="f7" fmla="+- 0 0 -90"/>
                <a:gd name="f8" fmla="*/ f3 1 754341"/>
                <a:gd name="f9" fmla="*/ f4 1 754341"/>
                <a:gd name="f10" fmla="+- f6 0 f5"/>
                <a:gd name="f11" fmla="*/ f7 f0 1"/>
                <a:gd name="f12" fmla="*/ f10 1 754341"/>
                <a:gd name="f13" fmla="*/ 754341 f10 1"/>
                <a:gd name="f14" fmla="*/ 0 f10 1"/>
                <a:gd name="f15" fmla="*/ f11 1 f2"/>
                <a:gd name="f16" fmla="*/ f13 1 754341"/>
                <a:gd name="f17" fmla="*/ f14 1 754341"/>
                <a:gd name="f18" fmla="*/ f5 1 f12"/>
                <a:gd name="f19" fmla="*/ f6 1 f12"/>
                <a:gd name="f20" fmla="+- f15 0 f1"/>
                <a:gd name="f21" fmla="*/ f16 1 f12"/>
                <a:gd name="f22" fmla="*/ f17 1 f12"/>
                <a:gd name="f23" fmla="*/ f18 f8 1"/>
                <a:gd name="f24" fmla="*/ f19 f8 1"/>
                <a:gd name="f25" fmla="*/ f19 f9 1"/>
                <a:gd name="f26" fmla="*/ f18 f9 1"/>
                <a:gd name="f27" fmla="*/ f21 f8 1"/>
                <a:gd name="f28" fmla="*/ f21 f9 1"/>
                <a:gd name="f29" fmla="*/ f22 f8 1"/>
                <a:gd name="f30" fmla="*/ f22 f9 1"/>
              </a:gdLst>
              <a:ahLst/>
              <a:cxnLst>
                <a:cxn ang="3cd4">
                  <a:pos x="hc" y="t"/>
                </a:cxn>
                <a:cxn ang="0">
                  <a:pos x="r" y="vc"/>
                </a:cxn>
                <a:cxn ang="cd4">
                  <a:pos x="hc" y="b"/>
                </a:cxn>
                <a:cxn ang="cd2">
                  <a:pos x="l" y="vc"/>
                </a:cxn>
                <a:cxn ang="f20">
                  <a:pos x="f27" y="f28"/>
                </a:cxn>
                <a:cxn ang="f20">
                  <a:pos x="f29" y="f28"/>
                </a:cxn>
                <a:cxn ang="f20">
                  <a:pos x="f29" y="f30"/>
                </a:cxn>
              </a:cxnLst>
              <a:rect l="f23" t="f26" r="f24" b="f25"/>
              <a:pathLst>
                <a:path w="754341" h="754341">
                  <a:moveTo>
                    <a:pt x="f6" y="f6"/>
                  </a:moveTo>
                  <a:lnTo>
                    <a:pt x="f5" y="f6"/>
                  </a:lnTo>
                  <a:lnTo>
                    <a:pt x="f5" y="f5"/>
                  </a:lnTo>
                  <a:close/>
                </a:path>
              </a:pathLst>
            </a:custGeom>
            <a:blipFill>
              <a:blip r:embed="rId3">
                <a:alphaModFix/>
              </a:blip>
              <a:tile/>
            </a:blip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grpSp>
      <p:grpSp>
        <p:nvGrpSpPr>
          <p:cNvPr id="14" name="Group 18">
            <a:extLst>
              <a:ext uri="{FF2B5EF4-FFF2-40B4-BE49-F238E27FC236}">
                <a16:creationId xmlns:a16="http://schemas.microsoft.com/office/drawing/2014/main" id="{50815F22-E9E0-4F0F-06BC-CC6F66024A9D}"/>
              </a:ext>
            </a:extLst>
          </p:cNvPr>
          <p:cNvGrpSpPr/>
          <p:nvPr/>
        </p:nvGrpSpPr>
        <p:grpSpPr>
          <a:xfrm>
            <a:off x="1908974" y="-413332"/>
            <a:ext cx="986191" cy="818397"/>
            <a:chOff x="1908974" y="-413332"/>
            <a:chExt cx="986191" cy="818397"/>
          </a:xfrm>
        </p:grpSpPr>
        <p:sp>
          <p:nvSpPr>
            <p:cNvPr id="15" name="Freeform: Shape 19">
              <a:extLst>
                <a:ext uri="{FF2B5EF4-FFF2-40B4-BE49-F238E27FC236}">
                  <a16:creationId xmlns:a16="http://schemas.microsoft.com/office/drawing/2014/main" id="{1F9A9AB1-23D0-72C6-E9BA-64B0A88EAE86}"/>
                </a:ext>
              </a:extLst>
            </p:cNvPr>
            <p:cNvSpPr/>
            <p:nvPr/>
          </p:nvSpPr>
          <p:spPr>
            <a:xfrm rot="18900010">
              <a:off x="2076768" y="-413332"/>
              <a:ext cx="818397" cy="818397"/>
            </a:xfrm>
            <a:custGeom>
              <a:avLst/>
              <a:gdLst>
                <a:gd name="f0" fmla="val 10800000"/>
                <a:gd name="f1" fmla="val 5400000"/>
                <a:gd name="f2" fmla="val 180"/>
                <a:gd name="f3" fmla="val w"/>
                <a:gd name="f4" fmla="val h"/>
                <a:gd name="f5" fmla="val 0"/>
                <a:gd name="f6" fmla="val 754341"/>
                <a:gd name="f7" fmla="+- 0 0 -90"/>
                <a:gd name="f8" fmla="*/ f3 1 754341"/>
                <a:gd name="f9" fmla="*/ f4 1 754341"/>
                <a:gd name="f10" fmla="+- f6 0 f5"/>
                <a:gd name="f11" fmla="*/ f7 f0 1"/>
                <a:gd name="f12" fmla="*/ f10 1 754341"/>
                <a:gd name="f13" fmla="*/ 754341 f10 1"/>
                <a:gd name="f14" fmla="*/ 0 f10 1"/>
                <a:gd name="f15" fmla="*/ f11 1 f2"/>
                <a:gd name="f16" fmla="*/ f13 1 754341"/>
                <a:gd name="f17" fmla="*/ f14 1 754341"/>
                <a:gd name="f18" fmla="*/ f5 1 f12"/>
                <a:gd name="f19" fmla="*/ f6 1 f12"/>
                <a:gd name="f20" fmla="+- f15 0 f1"/>
                <a:gd name="f21" fmla="*/ f16 1 f12"/>
                <a:gd name="f22" fmla="*/ f17 1 f12"/>
                <a:gd name="f23" fmla="*/ f18 f8 1"/>
                <a:gd name="f24" fmla="*/ f19 f8 1"/>
                <a:gd name="f25" fmla="*/ f19 f9 1"/>
                <a:gd name="f26" fmla="*/ f18 f9 1"/>
                <a:gd name="f27" fmla="*/ f21 f8 1"/>
                <a:gd name="f28" fmla="*/ f21 f9 1"/>
                <a:gd name="f29" fmla="*/ f22 f8 1"/>
                <a:gd name="f30" fmla="*/ f22 f9 1"/>
              </a:gdLst>
              <a:ahLst/>
              <a:cxnLst>
                <a:cxn ang="3cd4">
                  <a:pos x="hc" y="t"/>
                </a:cxn>
                <a:cxn ang="0">
                  <a:pos x="r" y="vc"/>
                </a:cxn>
                <a:cxn ang="cd4">
                  <a:pos x="hc" y="b"/>
                </a:cxn>
                <a:cxn ang="cd2">
                  <a:pos x="l" y="vc"/>
                </a:cxn>
                <a:cxn ang="f20">
                  <a:pos x="f27" y="f28"/>
                </a:cxn>
                <a:cxn ang="f20">
                  <a:pos x="f29" y="f28"/>
                </a:cxn>
                <a:cxn ang="f20">
                  <a:pos x="f29" y="f30"/>
                </a:cxn>
              </a:cxnLst>
              <a:rect l="f23" t="f26" r="f24" b="f25"/>
              <a:pathLst>
                <a:path w="754341" h="754341">
                  <a:moveTo>
                    <a:pt x="f6" y="f6"/>
                  </a:moveTo>
                  <a:lnTo>
                    <a:pt x="f5" y="f6"/>
                  </a:lnTo>
                  <a:lnTo>
                    <a:pt x="f5" y="f5"/>
                  </a:lnTo>
                  <a:close/>
                </a:path>
              </a:pathLst>
            </a:custGeom>
            <a:solidFill>
              <a:srgbClr val="003352"/>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sp>
          <p:nvSpPr>
            <p:cNvPr id="16" name="Freeform: Shape 20">
              <a:extLst>
                <a:ext uri="{FF2B5EF4-FFF2-40B4-BE49-F238E27FC236}">
                  <a16:creationId xmlns:a16="http://schemas.microsoft.com/office/drawing/2014/main" id="{D3225450-BB9F-59FC-B5FF-CECEE25A70E2}"/>
                </a:ext>
              </a:extLst>
            </p:cNvPr>
            <p:cNvSpPr/>
            <p:nvPr/>
          </p:nvSpPr>
          <p:spPr>
            <a:xfrm rot="2699990" flipH="1">
              <a:off x="1908974" y="-399829"/>
              <a:ext cx="791413" cy="791413"/>
            </a:xfrm>
            <a:custGeom>
              <a:avLst/>
              <a:gdLst>
                <a:gd name="f0" fmla="val 10800000"/>
                <a:gd name="f1" fmla="val 5400000"/>
                <a:gd name="f2" fmla="val 180"/>
                <a:gd name="f3" fmla="val w"/>
                <a:gd name="f4" fmla="val h"/>
                <a:gd name="f5" fmla="val 0"/>
                <a:gd name="f6" fmla="val 754341"/>
                <a:gd name="f7" fmla="+- 0 0 -90"/>
                <a:gd name="f8" fmla="*/ f3 1 754341"/>
                <a:gd name="f9" fmla="*/ f4 1 754341"/>
                <a:gd name="f10" fmla="+- f6 0 f5"/>
                <a:gd name="f11" fmla="*/ f7 f0 1"/>
                <a:gd name="f12" fmla="*/ f10 1 754341"/>
                <a:gd name="f13" fmla="*/ 754341 f10 1"/>
                <a:gd name="f14" fmla="*/ 0 f10 1"/>
                <a:gd name="f15" fmla="*/ f11 1 f2"/>
                <a:gd name="f16" fmla="*/ f13 1 754341"/>
                <a:gd name="f17" fmla="*/ f14 1 754341"/>
                <a:gd name="f18" fmla="*/ f5 1 f12"/>
                <a:gd name="f19" fmla="*/ f6 1 f12"/>
                <a:gd name="f20" fmla="+- f15 0 f1"/>
                <a:gd name="f21" fmla="*/ f16 1 f12"/>
                <a:gd name="f22" fmla="*/ f17 1 f12"/>
                <a:gd name="f23" fmla="*/ f18 f8 1"/>
                <a:gd name="f24" fmla="*/ f19 f8 1"/>
                <a:gd name="f25" fmla="*/ f19 f9 1"/>
                <a:gd name="f26" fmla="*/ f18 f9 1"/>
                <a:gd name="f27" fmla="*/ f21 f8 1"/>
                <a:gd name="f28" fmla="*/ f21 f9 1"/>
                <a:gd name="f29" fmla="*/ f22 f8 1"/>
                <a:gd name="f30" fmla="*/ f22 f9 1"/>
              </a:gdLst>
              <a:ahLst/>
              <a:cxnLst>
                <a:cxn ang="3cd4">
                  <a:pos x="hc" y="t"/>
                </a:cxn>
                <a:cxn ang="0">
                  <a:pos x="r" y="vc"/>
                </a:cxn>
                <a:cxn ang="cd4">
                  <a:pos x="hc" y="b"/>
                </a:cxn>
                <a:cxn ang="cd2">
                  <a:pos x="l" y="vc"/>
                </a:cxn>
                <a:cxn ang="f20">
                  <a:pos x="f27" y="f28"/>
                </a:cxn>
                <a:cxn ang="f20">
                  <a:pos x="f29" y="f28"/>
                </a:cxn>
                <a:cxn ang="f20">
                  <a:pos x="f29" y="f30"/>
                </a:cxn>
              </a:cxnLst>
              <a:rect l="f23" t="f26" r="f24" b="f25"/>
              <a:pathLst>
                <a:path w="754341" h="754341">
                  <a:moveTo>
                    <a:pt x="f6" y="f6"/>
                  </a:moveTo>
                  <a:lnTo>
                    <a:pt x="f5" y="f6"/>
                  </a:lnTo>
                  <a:lnTo>
                    <a:pt x="f5" y="f5"/>
                  </a:lnTo>
                  <a:close/>
                </a:path>
              </a:pathLst>
            </a:custGeom>
            <a:blipFill>
              <a:blip r:embed="rId5">
                <a:alphaModFix/>
              </a:blip>
              <a:tile/>
            </a:blip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grpSp>
      <p:sp>
        <p:nvSpPr>
          <p:cNvPr id="17" name="Text Placeholder 2">
            <a:extLst>
              <a:ext uri="{FF2B5EF4-FFF2-40B4-BE49-F238E27FC236}">
                <a16:creationId xmlns:a16="http://schemas.microsoft.com/office/drawing/2014/main" id="{28F70447-CD68-E885-D31B-483B34C02DDF}"/>
              </a:ext>
            </a:extLst>
          </p:cNvPr>
          <p:cNvSpPr txBox="1">
            <a:spLocks noGrp="1"/>
          </p:cNvSpPr>
          <p:nvPr>
            <p:ph type="body" idx="4294967295"/>
          </p:nvPr>
        </p:nvSpPr>
        <p:spPr>
          <a:xfrm>
            <a:off x="831847" y="4754880"/>
            <a:ext cx="6803136" cy="365760"/>
          </a:xfrm>
        </p:spPr>
        <p:txBody>
          <a:bodyPr/>
          <a:lstStyle>
            <a:lvl1pPr>
              <a:buNone/>
              <a:defRPr sz="1600" spc="300">
                <a:solidFill>
                  <a:srgbClr val="BAE4FF"/>
                </a:solidFill>
                <a:cs typeface="Arial" pitchFamily="34"/>
              </a:defRPr>
            </a:lvl1pPr>
          </a:lstStyle>
          <a:p>
            <a:pPr lvl="0"/>
            <a:r>
              <a:rPr lang="en-US"/>
              <a:t>Click to edit Master text styles</a:t>
            </a:r>
          </a:p>
        </p:txBody>
      </p:sp>
      <p:sp>
        <p:nvSpPr>
          <p:cNvPr id="18" name="Slide Number Placeholder 4">
            <a:extLst>
              <a:ext uri="{FF2B5EF4-FFF2-40B4-BE49-F238E27FC236}">
                <a16:creationId xmlns:a16="http://schemas.microsoft.com/office/drawing/2014/main" id="{D6B595A2-5B38-C272-F389-7DDDAD44CCA8}"/>
              </a:ext>
            </a:extLst>
          </p:cNvPr>
          <p:cNvSpPr txBox="1">
            <a:spLocks noGrp="1"/>
          </p:cNvSpPr>
          <p:nvPr>
            <p:ph type="sldNum" sz="quarter" idx="8"/>
          </p:nvPr>
        </p:nvSpPr>
        <p:spPr>
          <a:xfrm>
            <a:off x="11252204" y="6315075"/>
            <a:ext cx="406395" cy="365129"/>
          </a:xfrm>
        </p:spPr>
        <p:txBody>
          <a:bodyPr/>
          <a:lstStyle>
            <a:lvl1pPr>
              <a:defRPr sz="1000">
                <a:solidFill>
                  <a:srgbClr val="FFFFFF"/>
                </a:solidFill>
                <a:latin typeface="Trade Gothic LT Pro" pitchFamily="34"/>
              </a:defRPr>
            </a:lvl1pPr>
          </a:lstStyle>
          <a:p>
            <a:pPr lvl="0"/>
            <a:fld id="{9C352BEE-A744-4CD0-A001-C86E492AFCFC}" type="slidenum">
              <a:t>‹#›</a:t>
            </a:fld>
            <a:endParaRPr lang="en-US"/>
          </a:p>
        </p:txBody>
      </p:sp>
      <p:sp>
        <p:nvSpPr>
          <p:cNvPr id="19" name="Title 1">
            <a:extLst>
              <a:ext uri="{FF2B5EF4-FFF2-40B4-BE49-F238E27FC236}">
                <a16:creationId xmlns:a16="http://schemas.microsoft.com/office/drawing/2014/main" id="{F00EC49A-9D5B-4A03-8D8C-3A4F9030E32F}"/>
              </a:ext>
            </a:extLst>
          </p:cNvPr>
          <p:cNvSpPr txBox="1">
            <a:spLocks noGrp="1"/>
          </p:cNvSpPr>
          <p:nvPr>
            <p:ph type="title"/>
          </p:nvPr>
        </p:nvSpPr>
        <p:spPr>
          <a:xfrm>
            <a:off x="832104" y="3886200"/>
            <a:ext cx="7781544" cy="859051"/>
          </a:xfrm>
        </p:spPr>
        <p:txBody>
          <a:bodyPr anchor="b"/>
          <a:lstStyle>
            <a:lvl1pPr>
              <a:defRPr sz="5400" b="1">
                <a:solidFill>
                  <a:srgbClr val="FFFFFF"/>
                </a:solidFill>
              </a:defRPr>
            </a:lvl1pPr>
          </a:lstStyle>
          <a:p>
            <a:pPr lvl="0"/>
            <a:r>
              <a:rPr lang="en-US"/>
              <a:t>Section Title 01</a:t>
            </a:r>
          </a:p>
        </p:txBody>
      </p:sp>
    </p:spTree>
    <p:extLst>
      <p:ext uri="{BB962C8B-B14F-4D97-AF65-F5344CB8AC3E}">
        <p14:creationId xmlns:p14="http://schemas.microsoft.com/office/powerpoint/2010/main" val="821682243"/>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lt Section Header">
    <p:spTree>
      <p:nvGrpSpPr>
        <p:cNvPr id="1" name=""/>
        <p:cNvGrpSpPr/>
        <p:nvPr/>
      </p:nvGrpSpPr>
      <p:grpSpPr>
        <a:xfrm>
          <a:off x="0" y="0"/>
          <a:ext cx="0" cy="0"/>
          <a:chOff x="0" y="0"/>
          <a:chExt cx="0" cy="0"/>
        </a:xfrm>
      </p:grpSpPr>
      <p:sp>
        <p:nvSpPr>
          <p:cNvPr id="2" name="Rectangle 21">
            <a:extLst>
              <a:ext uri="{FF2B5EF4-FFF2-40B4-BE49-F238E27FC236}">
                <a16:creationId xmlns:a16="http://schemas.microsoft.com/office/drawing/2014/main" id="{C3C105F7-6A6E-C94A-D8C7-3F1EDDE63363}"/>
              </a:ext>
            </a:extLst>
          </p:cNvPr>
          <p:cNvSpPr/>
          <p:nvPr/>
        </p:nvSpPr>
        <p:spPr>
          <a:xfrm>
            <a:off x="0" y="0"/>
            <a:ext cx="12191996" cy="6858000"/>
          </a:xfrm>
          <a:prstGeom prst="rect">
            <a:avLst/>
          </a:prstGeom>
          <a:solidFill>
            <a:srgbClr val="003352"/>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sp>
        <p:nvSpPr>
          <p:cNvPr id="3" name="Freeform: Shape 33">
            <a:extLst>
              <a:ext uri="{FF2B5EF4-FFF2-40B4-BE49-F238E27FC236}">
                <a16:creationId xmlns:a16="http://schemas.microsoft.com/office/drawing/2014/main" id="{B4845A51-2148-77A4-267E-4DFDFA3CCE44}"/>
              </a:ext>
            </a:extLst>
          </p:cNvPr>
          <p:cNvSpPr/>
          <p:nvPr/>
        </p:nvSpPr>
        <p:spPr>
          <a:xfrm rot="16199987" flipV="1">
            <a:off x="2855758" y="-2473540"/>
            <a:ext cx="6862745" cy="11809732"/>
          </a:xfrm>
          <a:custGeom>
            <a:avLst/>
            <a:gdLst>
              <a:gd name="f0" fmla="val 10800000"/>
              <a:gd name="f1" fmla="val 5400000"/>
              <a:gd name="f2" fmla="val 180"/>
              <a:gd name="f3" fmla="val w"/>
              <a:gd name="f4" fmla="val h"/>
              <a:gd name="f5" fmla="val 0"/>
              <a:gd name="f6" fmla="val 6862743"/>
              <a:gd name="f7" fmla="val 11809733"/>
              <a:gd name="f8" fmla="val 7708334"/>
              <a:gd name="f9" fmla="val 4147292"/>
              <a:gd name="f10" fmla="val 7708332"/>
              <a:gd name="f11" fmla="val 4147291"/>
              <a:gd name="f12" fmla="val 4987262"/>
              <a:gd name="f13" fmla="val 3835308"/>
              <a:gd name="f14" fmla="val 307017"/>
              <a:gd name="f15" fmla="+- 0 0 -90"/>
              <a:gd name="f16" fmla="*/ f3 1 6862743"/>
              <a:gd name="f17" fmla="*/ f4 1 11809733"/>
              <a:gd name="f18" fmla="+- f7 0 f5"/>
              <a:gd name="f19" fmla="+- f6 0 f5"/>
              <a:gd name="f20" fmla="*/ f15 f0 1"/>
              <a:gd name="f21" fmla="*/ f19 1 6862743"/>
              <a:gd name="f22" fmla="*/ f18 1 11809733"/>
              <a:gd name="f23" fmla="*/ 6862743 f19 1"/>
              <a:gd name="f24" fmla="*/ 11809733 f18 1"/>
              <a:gd name="f25" fmla="*/ 7708334 f18 1"/>
              <a:gd name="f26" fmla="*/ 4147292 f19 1"/>
              <a:gd name="f27" fmla="*/ 7708332 f18 1"/>
              <a:gd name="f28" fmla="*/ 4147291 f19 1"/>
              <a:gd name="f29" fmla="*/ 4987262 f18 1"/>
              <a:gd name="f30" fmla="*/ 3835308 f18 1"/>
              <a:gd name="f31" fmla="*/ 307017 f19 1"/>
              <a:gd name="f32" fmla="*/ 0 f18 1"/>
              <a:gd name="f33" fmla="*/ 0 f19 1"/>
              <a:gd name="f34" fmla="*/ f20 1 f2"/>
              <a:gd name="f35" fmla="*/ f23 1 6862743"/>
              <a:gd name="f36" fmla="*/ f24 1 11809733"/>
              <a:gd name="f37" fmla="*/ f25 1 11809733"/>
              <a:gd name="f38" fmla="*/ f26 1 6862743"/>
              <a:gd name="f39" fmla="*/ f27 1 11809733"/>
              <a:gd name="f40" fmla="*/ f28 1 6862743"/>
              <a:gd name="f41" fmla="*/ f29 1 11809733"/>
              <a:gd name="f42" fmla="*/ f30 1 11809733"/>
              <a:gd name="f43" fmla="*/ f31 1 6862743"/>
              <a:gd name="f44" fmla="*/ f32 1 11809733"/>
              <a:gd name="f45" fmla="*/ f33 1 6862743"/>
              <a:gd name="f46" fmla="*/ f5 1 f21"/>
              <a:gd name="f47" fmla="*/ f6 1 f21"/>
              <a:gd name="f48" fmla="*/ f5 1 f22"/>
              <a:gd name="f49" fmla="*/ f7 1 f22"/>
              <a:gd name="f50" fmla="+- f34 0 f1"/>
              <a:gd name="f51" fmla="*/ f35 1 f21"/>
              <a:gd name="f52" fmla="*/ f36 1 f22"/>
              <a:gd name="f53" fmla="*/ f37 1 f22"/>
              <a:gd name="f54" fmla="*/ f38 1 f21"/>
              <a:gd name="f55" fmla="*/ f39 1 f22"/>
              <a:gd name="f56" fmla="*/ f40 1 f21"/>
              <a:gd name="f57" fmla="*/ f41 1 f22"/>
              <a:gd name="f58" fmla="*/ f42 1 f22"/>
              <a:gd name="f59" fmla="*/ f43 1 f21"/>
              <a:gd name="f60" fmla="*/ f44 1 f22"/>
              <a:gd name="f61" fmla="*/ f45 1 f21"/>
              <a:gd name="f62" fmla="*/ f46 f16 1"/>
              <a:gd name="f63" fmla="*/ f47 f16 1"/>
              <a:gd name="f64" fmla="*/ f49 f17 1"/>
              <a:gd name="f65" fmla="*/ f48 f17 1"/>
              <a:gd name="f66" fmla="*/ f51 f16 1"/>
              <a:gd name="f67" fmla="*/ f52 f17 1"/>
              <a:gd name="f68" fmla="*/ f53 f17 1"/>
              <a:gd name="f69" fmla="*/ f54 f16 1"/>
              <a:gd name="f70" fmla="*/ f55 f17 1"/>
              <a:gd name="f71" fmla="*/ f56 f16 1"/>
              <a:gd name="f72" fmla="*/ f57 f17 1"/>
              <a:gd name="f73" fmla="*/ f58 f17 1"/>
              <a:gd name="f74" fmla="*/ f59 f16 1"/>
              <a:gd name="f75" fmla="*/ f60 f17 1"/>
              <a:gd name="f76" fmla="*/ f61 f16 1"/>
            </a:gdLst>
            <a:ahLst/>
            <a:cxnLst>
              <a:cxn ang="3cd4">
                <a:pos x="hc" y="t"/>
              </a:cxn>
              <a:cxn ang="0">
                <a:pos x="r" y="vc"/>
              </a:cxn>
              <a:cxn ang="cd4">
                <a:pos x="hc" y="b"/>
              </a:cxn>
              <a:cxn ang="cd2">
                <a:pos x="l" y="vc"/>
              </a:cxn>
              <a:cxn ang="f50">
                <a:pos x="f66" y="f67"/>
              </a:cxn>
              <a:cxn ang="f50">
                <a:pos x="f66" y="f68"/>
              </a:cxn>
              <a:cxn ang="f50">
                <a:pos x="f69" y="f68"/>
              </a:cxn>
              <a:cxn ang="f50">
                <a:pos x="f69" y="f70"/>
              </a:cxn>
              <a:cxn ang="f50">
                <a:pos x="f66" y="f70"/>
              </a:cxn>
              <a:cxn ang="f50">
                <a:pos x="f71" y="f72"/>
              </a:cxn>
              <a:cxn ang="f50">
                <a:pos x="f71" y="f73"/>
              </a:cxn>
              <a:cxn ang="f50">
                <a:pos x="f74" y="f75"/>
              </a:cxn>
              <a:cxn ang="f50">
                <a:pos x="f76" y="f75"/>
              </a:cxn>
              <a:cxn ang="f50">
                <a:pos x="f76" y="f67"/>
              </a:cxn>
            </a:cxnLst>
            <a:rect l="f62" t="f65" r="f63" b="f64"/>
            <a:pathLst>
              <a:path w="6862743" h="11809733">
                <a:moveTo>
                  <a:pt x="f6" y="f7"/>
                </a:moveTo>
                <a:lnTo>
                  <a:pt x="f6" y="f8"/>
                </a:lnTo>
                <a:lnTo>
                  <a:pt x="f9" y="f8"/>
                </a:lnTo>
                <a:lnTo>
                  <a:pt x="f9" y="f10"/>
                </a:lnTo>
                <a:lnTo>
                  <a:pt x="f6" y="f10"/>
                </a:lnTo>
                <a:lnTo>
                  <a:pt x="f11" y="f12"/>
                </a:lnTo>
                <a:lnTo>
                  <a:pt x="f11" y="f13"/>
                </a:lnTo>
                <a:lnTo>
                  <a:pt x="f14" y="f5"/>
                </a:lnTo>
                <a:lnTo>
                  <a:pt x="f5" y="f5"/>
                </a:lnTo>
                <a:lnTo>
                  <a:pt x="f5" y="f7"/>
                </a:lnTo>
                <a:close/>
              </a:path>
            </a:pathLst>
          </a:custGeom>
          <a:solidFill>
            <a:srgbClr val="00000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sp>
        <p:nvSpPr>
          <p:cNvPr id="4" name="Freeform: Shape 23">
            <a:extLst>
              <a:ext uri="{FF2B5EF4-FFF2-40B4-BE49-F238E27FC236}">
                <a16:creationId xmlns:a16="http://schemas.microsoft.com/office/drawing/2014/main" id="{B94168DA-199A-5901-BBB3-644F6B4CA74B}"/>
              </a:ext>
            </a:extLst>
          </p:cNvPr>
          <p:cNvSpPr/>
          <p:nvPr/>
        </p:nvSpPr>
        <p:spPr>
          <a:xfrm rot="16199987" flipV="1">
            <a:off x="2626802" y="-2626810"/>
            <a:ext cx="6862745" cy="12116348"/>
          </a:xfrm>
          <a:custGeom>
            <a:avLst/>
            <a:gdLst>
              <a:gd name="f0" fmla="val 10800000"/>
              <a:gd name="f1" fmla="val 5400000"/>
              <a:gd name="f2" fmla="val 180"/>
              <a:gd name="f3" fmla="val w"/>
              <a:gd name="f4" fmla="val h"/>
              <a:gd name="f5" fmla="val 0"/>
              <a:gd name="f6" fmla="val 6853871"/>
              <a:gd name="f7" fmla="val 12116353"/>
              <a:gd name="f8" fmla="val 8014954"/>
              <a:gd name="f9" fmla="val 4141930"/>
              <a:gd name="f10" fmla="val 8014952"/>
              <a:gd name="f11" fmla="val 5293882"/>
              <a:gd name="f12" fmla="val 4141928"/>
              <a:gd name="f13" fmla="+- 0 0 -90"/>
              <a:gd name="f14" fmla="*/ f3 1 6853871"/>
              <a:gd name="f15" fmla="*/ f4 1 12116353"/>
              <a:gd name="f16" fmla="+- f7 0 f5"/>
              <a:gd name="f17" fmla="+- f6 0 f5"/>
              <a:gd name="f18" fmla="*/ f13 f0 1"/>
              <a:gd name="f19" fmla="*/ f17 1 6853871"/>
              <a:gd name="f20" fmla="*/ f16 1 12116353"/>
              <a:gd name="f21" fmla="*/ 6853871 f17 1"/>
              <a:gd name="f22" fmla="*/ 12116353 f16 1"/>
              <a:gd name="f23" fmla="*/ 8014954 f16 1"/>
              <a:gd name="f24" fmla="*/ 4141930 f17 1"/>
              <a:gd name="f25" fmla="*/ 8014952 f16 1"/>
              <a:gd name="f26" fmla="*/ 5293882 f16 1"/>
              <a:gd name="f27" fmla="*/ 4141928 f16 1"/>
              <a:gd name="f28" fmla="*/ 0 f17 1"/>
              <a:gd name="f29" fmla="*/ 0 f16 1"/>
              <a:gd name="f30" fmla="*/ f18 1 f2"/>
              <a:gd name="f31" fmla="*/ f21 1 6853871"/>
              <a:gd name="f32" fmla="*/ f22 1 12116353"/>
              <a:gd name="f33" fmla="*/ f23 1 12116353"/>
              <a:gd name="f34" fmla="*/ f24 1 6853871"/>
              <a:gd name="f35" fmla="*/ f25 1 12116353"/>
              <a:gd name="f36" fmla="*/ f26 1 12116353"/>
              <a:gd name="f37" fmla="*/ f27 1 12116353"/>
              <a:gd name="f38" fmla="*/ f28 1 6853871"/>
              <a:gd name="f39" fmla="*/ f29 1 12116353"/>
              <a:gd name="f40" fmla="*/ f5 1 f19"/>
              <a:gd name="f41" fmla="*/ f6 1 f19"/>
              <a:gd name="f42" fmla="*/ f5 1 f20"/>
              <a:gd name="f43" fmla="*/ f7 1 f20"/>
              <a:gd name="f44" fmla="+- f30 0 f1"/>
              <a:gd name="f45" fmla="*/ f31 1 f19"/>
              <a:gd name="f46" fmla="*/ f32 1 f20"/>
              <a:gd name="f47" fmla="*/ f33 1 f20"/>
              <a:gd name="f48" fmla="*/ f34 1 f19"/>
              <a:gd name="f49" fmla="*/ f35 1 f20"/>
              <a:gd name="f50" fmla="*/ f36 1 f20"/>
              <a:gd name="f51" fmla="*/ f37 1 f20"/>
              <a:gd name="f52" fmla="*/ f38 1 f19"/>
              <a:gd name="f53" fmla="*/ f39 1 f20"/>
              <a:gd name="f54" fmla="*/ f40 f14 1"/>
              <a:gd name="f55" fmla="*/ f41 f14 1"/>
              <a:gd name="f56" fmla="*/ f43 f15 1"/>
              <a:gd name="f57" fmla="*/ f42 f15 1"/>
              <a:gd name="f58" fmla="*/ f45 f14 1"/>
              <a:gd name="f59" fmla="*/ f46 f15 1"/>
              <a:gd name="f60" fmla="*/ f47 f15 1"/>
              <a:gd name="f61" fmla="*/ f48 f14 1"/>
              <a:gd name="f62" fmla="*/ f49 f15 1"/>
              <a:gd name="f63" fmla="*/ f50 f15 1"/>
              <a:gd name="f64" fmla="*/ f51 f15 1"/>
              <a:gd name="f65" fmla="*/ f52 f14 1"/>
              <a:gd name="f66" fmla="*/ f53 f15 1"/>
            </a:gdLst>
            <a:ahLst/>
            <a:cxnLst>
              <a:cxn ang="3cd4">
                <a:pos x="hc" y="t"/>
              </a:cxn>
              <a:cxn ang="0">
                <a:pos x="r" y="vc"/>
              </a:cxn>
              <a:cxn ang="cd4">
                <a:pos x="hc" y="b"/>
              </a:cxn>
              <a:cxn ang="cd2">
                <a:pos x="l" y="vc"/>
              </a:cxn>
              <a:cxn ang="f44">
                <a:pos x="f58" y="f59"/>
              </a:cxn>
              <a:cxn ang="f44">
                <a:pos x="f58" y="f60"/>
              </a:cxn>
              <a:cxn ang="f44">
                <a:pos x="f61" y="f60"/>
              </a:cxn>
              <a:cxn ang="f44">
                <a:pos x="f61" y="f62"/>
              </a:cxn>
              <a:cxn ang="f44">
                <a:pos x="f58" y="f62"/>
              </a:cxn>
              <a:cxn ang="f44">
                <a:pos x="f61" y="f63"/>
              </a:cxn>
              <a:cxn ang="f44">
                <a:pos x="f61" y="f64"/>
              </a:cxn>
              <a:cxn ang="f44">
                <a:pos x="f65" y="f66"/>
              </a:cxn>
              <a:cxn ang="f44">
                <a:pos x="f65" y="f59"/>
              </a:cxn>
            </a:cxnLst>
            <a:rect l="f54" t="f57" r="f55" b="f56"/>
            <a:pathLst>
              <a:path w="6853871" h="12116353">
                <a:moveTo>
                  <a:pt x="f6" y="f7"/>
                </a:moveTo>
                <a:lnTo>
                  <a:pt x="f6" y="f8"/>
                </a:lnTo>
                <a:lnTo>
                  <a:pt x="f9" y="f8"/>
                </a:lnTo>
                <a:lnTo>
                  <a:pt x="f9" y="f10"/>
                </a:lnTo>
                <a:lnTo>
                  <a:pt x="f6" y="f10"/>
                </a:lnTo>
                <a:lnTo>
                  <a:pt x="f9" y="f11"/>
                </a:lnTo>
                <a:lnTo>
                  <a:pt x="f9" y="f12"/>
                </a:lnTo>
                <a:lnTo>
                  <a:pt x="f5" y="f5"/>
                </a:lnTo>
                <a:lnTo>
                  <a:pt x="f5" y="f7"/>
                </a:lnTo>
                <a:close/>
              </a:path>
            </a:pathLst>
          </a:custGeom>
          <a:blipFill>
            <a:blip r:embed="rId2">
              <a:alphaModFix/>
            </a:blip>
            <a:tile/>
          </a:blip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sp>
        <p:nvSpPr>
          <p:cNvPr id="5" name="Freeform: Shape 24">
            <a:extLst>
              <a:ext uri="{FF2B5EF4-FFF2-40B4-BE49-F238E27FC236}">
                <a16:creationId xmlns:a16="http://schemas.microsoft.com/office/drawing/2014/main" id="{9AC57723-9D04-CEFC-A6D6-DB75BAB54C85}"/>
              </a:ext>
            </a:extLst>
          </p:cNvPr>
          <p:cNvSpPr/>
          <p:nvPr/>
        </p:nvSpPr>
        <p:spPr>
          <a:xfrm rot="16199987" flipV="1">
            <a:off x="2664626" y="-2664663"/>
            <a:ext cx="6862745" cy="12191996"/>
          </a:xfrm>
          <a:custGeom>
            <a:avLst/>
            <a:gdLst>
              <a:gd name="f0" fmla="val 10800000"/>
              <a:gd name="f1" fmla="val 5400000"/>
              <a:gd name="f2" fmla="val 180"/>
              <a:gd name="f3" fmla="val w"/>
              <a:gd name="f4" fmla="val h"/>
              <a:gd name="f5" fmla="val 0"/>
              <a:gd name="f6" fmla="val 6849744"/>
              <a:gd name="f7" fmla="val 12192000"/>
              <a:gd name="f8" fmla="val 5840584"/>
              <a:gd name="f9" fmla="val 4137803"/>
              <a:gd name="f10" fmla="val 5840583"/>
              <a:gd name="f11" fmla="val 3119513"/>
              <a:gd name="f12" fmla="val 1967559"/>
              <a:gd name="f13" fmla="val 2170243"/>
              <a:gd name="f14" fmla="+- 0 0 -90"/>
              <a:gd name="f15" fmla="*/ f3 1 6849744"/>
              <a:gd name="f16" fmla="*/ f4 1 12192000"/>
              <a:gd name="f17" fmla="+- f7 0 f5"/>
              <a:gd name="f18" fmla="+- f6 0 f5"/>
              <a:gd name="f19" fmla="*/ f14 f0 1"/>
              <a:gd name="f20" fmla="*/ f18 1 6849744"/>
              <a:gd name="f21" fmla="*/ f17 1 12192000"/>
              <a:gd name="f22" fmla="*/ 6849744 f18 1"/>
              <a:gd name="f23" fmla="*/ 12192000 f17 1"/>
              <a:gd name="f24" fmla="*/ 5840584 f17 1"/>
              <a:gd name="f25" fmla="*/ 4137803 f18 1"/>
              <a:gd name="f26" fmla="*/ 5840583 f17 1"/>
              <a:gd name="f27" fmla="*/ 3119513 f17 1"/>
              <a:gd name="f28" fmla="*/ 1967559 f17 1"/>
              <a:gd name="f29" fmla="*/ 2170243 f18 1"/>
              <a:gd name="f30" fmla="*/ 0 f17 1"/>
              <a:gd name="f31" fmla="*/ 0 f18 1"/>
              <a:gd name="f32" fmla="*/ f19 1 f2"/>
              <a:gd name="f33" fmla="*/ f22 1 6849744"/>
              <a:gd name="f34" fmla="*/ f23 1 12192000"/>
              <a:gd name="f35" fmla="*/ f24 1 12192000"/>
              <a:gd name="f36" fmla="*/ f25 1 6849744"/>
              <a:gd name="f37" fmla="*/ f26 1 12192000"/>
              <a:gd name="f38" fmla="*/ f27 1 12192000"/>
              <a:gd name="f39" fmla="*/ f28 1 12192000"/>
              <a:gd name="f40" fmla="*/ f29 1 6849744"/>
              <a:gd name="f41" fmla="*/ f30 1 12192000"/>
              <a:gd name="f42" fmla="*/ f31 1 6849744"/>
              <a:gd name="f43" fmla="*/ f5 1 f20"/>
              <a:gd name="f44" fmla="*/ f6 1 f20"/>
              <a:gd name="f45" fmla="*/ f5 1 f21"/>
              <a:gd name="f46" fmla="*/ f7 1 f21"/>
              <a:gd name="f47" fmla="+- f32 0 f1"/>
              <a:gd name="f48" fmla="*/ f33 1 f20"/>
              <a:gd name="f49" fmla="*/ f34 1 f21"/>
              <a:gd name="f50" fmla="*/ f35 1 f21"/>
              <a:gd name="f51" fmla="*/ f36 1 f20"/>
              <a:gd name="f52" fmla="*/ f37 1 f21"/>
              <a:gd name="f53" fmla="*/ f38 1 f21"/>
              <a:gd name="f54" fmla="*/ f39 1 f21"/>
              <a:gd name="f55" fmla="*/ f40 1 f20"/>
              <a:gd name="f56" fmla="*/ f41 1 f21"/>
              <a:gd name="f57" fmla="*/ f42 1 f20"/>
              <a:gd name="f58" fmla="*/ f43 f15 1"/>
              <a:gd name="f59" fmla="*/ f44 f15 1"/>
              <a:gd name="f60" fmla="*/ f46 f16 1"/>
              <a:gd name="f61" fmla="*/ f45 f16 1"/>
              <a:gd name="f62" fmla="*/ f48 f15 1"/>
              <a:gd name="f63" fmla="*/ f49 f16 1"/>
              <a:gd name="f64" fmla="*/ f50 f16 1"/>
              <a:gd name="f65" fmla="*/ f51 f15 1"/>
              <a:gd name="f66" fmla="*/ f52 f16 1"/>
              <a:gd name="f67" fmla="*/ f53 f16 1"/>
              <a:gd name="f68" fmla="*/ f54 f16 1"/>
              <a:gd name="f69" fmla="*/ f55 f15 1"/>
              <a:gd name="f70" fmla="*/ f56 f16 1"/>
              <a:gd name="f71" fmla="*/ f57 f15 1"/>
            </a:gdLst>
            <a:ahLst/>
            <a:cxnLst>
              <a:cxn ang="3cd4">
                <a:pos x="hc" y="t"/>
              </a:cxn>
              <a:cxn ang="0">
                <a:pos x="r" y="vc"/>
              </a:cxn>
              <a:cxn ang="cd4">
                <a:pos x="hc" y="b"/>
              </a:cxn>
              <a:cxn ang="cd2">
                <a:pos x="l" y="vc"/>
              </a:cxn>
              <a:cxn ang="f47">
                <a:pos x="f62" y="f63"/>
              </a:cxn>
              <a:cxn ang="f47">
                <a:pos x="f62" y="f64"/>
              </a:cxn>
              <a:cxn ang="f47">
                <a:pos x="f65" y="f64"/>
              </a:cxn>
              <a:cxn ang="f47">
                <a:pos x="f65" y="f66"/>
              </a:cxn>
              <a:cxn ang="f47">
                <a:pos x="f62" y="f66"/>
              </a:cxn>
              <a:cxn ang="f47">
                <a:pos x="f65" y="f67"/>
              </a:cxn>
              <a:cxn ang="f47">
                <a:pos x="f65" y="f68"/>
              </a:cxn>
              <a:cxn ang="f47">
                <a:pos x="f69" y="f70"/>
              </a:cxn>
              <a:cxn ang="f47">
                <a:pos x="f71" y="f70"/>
              </a:cxn>
              <a:cxn ang="f47">
                <a:pos x="f71" y="f63"/>
              </a:cxn>
            </a:cxnLst>
            <a:rect l="f58" t="f61" r="f59" b="f60"/>
            <a:pathLst>
              <a:path w="6849744" h="12192000">
                <a:moveTo>
                  <a:pt x="f6" y="f7"/>
                </a:moveTo>
                <a:lnTo>
                  <a:pt x="f6" y="f8"/>
                </a:lnTo>
                <a:lnTo>
                  <a:pt x="f9" y="f8"/>
                </a:lnTo>
                <a:lnTo>
                  <a:pt x="f9" y="f10"/>
                </a:lnTo>
                <a:lnTo>
                  <a:pt x="f6" y="f10"/>
                </a:lnTo>
                <a:lnTo>
                  <a:pt x="f9" y="f11"/>
                </a:lnTo>
                <a:lnTo>
                  <a:pt x="f9" y="f12"/>
                </a:lnTo>
                <a:lnTo>
                  <a:pt x="f13" y="f5"/>
                </a:lnTo>
                <a:lnTo>
                  <a:pt x="f5" y="f5"/>
                </a:lnTo>
                <a:lnTo>
                  <a:pt x="f5" y="f7"/>
                </a:lnTo>
                <a:close/>
              </a:path>
            </a:pathLst>
          </a:custGeom>
          <a:solidFill>
            <a:srgbClr val="003352">
              <a:alpha val="85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grpSp>
        <p:nvGrpSpPr>
          <p:cNvPr id="6" name="Group 25">
            <a:extLst>
              <a:ext uri="{FF2B5EF4-FFF2-40B4-BE49-F238E27FC236}">
                <a16:creationId xmlns:a16="http://schemas.microsoft.com/office/drawing/2014/main" id="{54BF4DAE-A1C7-50E6-A32D-AEA4F42BE36C}"/>
              </a:ext>
            </a:extLst>
          </p:cNvPr>
          <p:cNvGrpSpPr/>
          <p:nvPr/>
        </p:nvGrpSpPr>
        <p:grpSpPr>
          <a:xfrm>
            <a:off x="9776063" y="2057402"/>
            <a:ext cx="4413569" cy="3934443"/>
            <a:chOff x="9776063" y="2057402"/>
            <a:chExt cx="4413569" cy="3934443"/>
          </a:xfrm>
        </p:grpSpPr>
        <p:sp>
          <p:nvSpPr>
            <p:cNvPr id="7" name="Freeform: Shape 26">
              <a:extLst>
                <a:ext uri="{FF2B5EF4-FFF2-40B4-BE49-F238E27FC236}">
                  <a16:creationId xmlns:a16="http://schemas.microsoft.com/office/drawing/2014/main" id="{BE457E6D-AEC3-27EC-B5C0-151D63B08336}"/>
                </a:ext>
              </a:extLst>
            </p:cNvPr>
            <p:cNvSpPr/>
            <p:nvPr/>
          </p:nvSpPr>
          <p:spPr>
            <a:xfrm rot="2700006">
              <a:off x="10138801" y="2049576"/>
              <a:ext cx="3579171" cy="4304647"/>
            </a:xfrm>
            <a:custGeom>
              <a:avLst/>
              <a:gdLst>
                <a:gd name="f0" fmla="val 10800000"/>
                <a:gd name="f1" fmla="val 5400000"/>
                <a:gd name="f2" fmla="val 180"/>
                <a:gd name="f3" fmla="val w"/>
                <a:gd name="f4" fmla="val h"/>
                <a:gd name="f5" fmla="val 0"/>
                <a:gd name="f6" fmla="val 4406148"/>
                <a:gd name="f7" fmla="val 5299239"/>
                <a:gd name="f8" fmla="val 4406147"/>
                <a:gd name="f9" fmla="val 3513056"/>
                <a:gd name="f10" fmla="val 1"/>
                <a:gd name="f11" fmla="+- 0 0 -90"/>
                <a:gd name="f12" fmla="*/ f3 1 4406148"/>
                <a:gd name="f13" fmla="*/ f4 1 5299239"/>
                <a:gd name="f14" fmla="+- f7 0 f5"/>
                <a:gd name="f15" fmla="+- f6 0 f5"/>
                <a:gd name="f16" fmla="*/ f11 f0 1"/>
                <a:gd name="f17" fmla="*/ f15 1 4406148"/>
                <a:gd name="f18" fmla="*/ f14 1 5299239"/>
                <a:gd name="f19" fmla="*/ 0 f15 1"/>
                <a:gd name="f20" fmla="*/ 0 f14 1"/>
                <a:gd name="f21" fmla="*/ 4406148 f15 1"/>
                <a:gd name="f22" fmla="*/ 4406147 f14 1"/>
                <a:gd name="f23" fmla="*/ 3513056 f15 1"/>
                <a:gd name="f24" fmla="*/ 5299239 f14 1"/>
                <a:gd name="f25" fmla="*/ 1 f15 1"/>
                <a:gd name="f26" fmla="*/ f16 1 f2"/>
                <a:gd name="f27" fmla="*/ f19 1 4406148"/>
                <a:gd name="f28" fmla="*/ f20 1 5299239"/>
                <a:gd name="f29" fmla="*/ f21 1 4406148"/>
                <a:gd name="f30" fmla="*/ f22 1 5299239"/>
                <a:gd name="f31" fmla="*/ f23 1 4406148"/>
                <a:gd name="f32" fmla="*/ f24 1 5299239"/>
                <a:gd name="f33" fmla="*/ f25 1 4406148"/>
                <a:gd name="f34" fmla="*/ f5 1 f17"/>
                <a:gd name="f35" fmla="*/ f6 1 f17"/>
                <a:gd name="f36" fmla="*/ f5 1 f18"/>
                <a:gd name="f37" fmla="*/ f7 1 f18"/>
                <a:gd name="f38" fmla="+- f26 0 f1"/>
                <a:gd name="f39" fmla="*/ f27 1 f17"/>
                <a:gd name="f40" fmla="*/ f28 1 f18"/>
                <a:gd name="f41" fmla="*/ f29 1 f17"/>
                <a:gd name="f42" fmla="*/ f30 1 f18"/>
                <a:gd name="f43" fmla="*/ f31 1 f17"/>
                <a:gd name="f44" fmla="*/ f32 1 f18"/>
                <a:gd name="f45" fmla="*/ f33 1 f17"/>
                <a:gd name="f46" fmla="*/ f34 f12 1"/>
                <a:gd name="f47" fmla="*/ f35 f12 1"/>
                <a:gd name="f48" fmla="*/ f37 f13 1"/>
                <a:gd name="f49" fmla="*/ f36 f13 1"/>
                <a:gd name="f50" fmla="*/ f39 f12 1"/>
                <a:gd name="f51" fmla="*/ f40 f13 1"/>
                <a:gd name="f52" fmla="*/ f41 f12 1"/>
                <a:gd name="f53" fmla="*/ f42 f13 1"/>
                <a:gd name="f54" fmla="*/ f43 f12 1"/>
                <a:gd name="f55" fmla="*/ f44 f13 1"/>
                <a:gd name="f56" fmla="*/ f45 f12 1"/>
              </a:gdLst>
              <a:ahLst/>
              <a:cxnLst>
                <a:cxn ang="3cd4">
                  <a:pos x="hc" y="t"/>
                </a:cxn>
                <a:cxn ang="0">
                  <a:pos x="r" y="vc"/>
                </a:cxn>
                <a:cxn ang="cd4">
                  <a:pos x="hc" y="b"/>
                </a:cxn>
                <a:cxn ang="cd2">
                  <a:pos x="l" y="vc"/>
                </a:cxn>
                <a:cxn ang="f38">
                  <a:pos x="f50" y="f51"/>
                </a:cxn>
                <a:cxn ang="f38">
                  <a:pos x="f52" y="f53"/>
                </a:cxn>
                <a:cxn ang="f38">
                  <a:pos x="f54" y="f55"/>
                </a:cxn>
                <a:cxn ang="f38">
                  <a:pos x="f56" y="f55"/>
                </a:cxn>
              </a:cxnLst>
              <a:rect l="f46" t="f49" r="f47" b="f48"/>
              <a:pathLst>
                <a:path w="4406148" h="5299239">
                  <a:moveTo>
                    <a:pt x="f5" y="f5"/>
                  </a:moveTo>
                  <a:lnTo>
                    <a:pt x="f6" y="f8"/>
                  </a:lnTo>
                  <a:lnTo>
                    <a:pt x="f9" y="f7"/>
                  </a:lnTo>
                  <a:lnTo>
                    <a:pt x="f10" y="f7"/>
                  </a:lnTo>
                  <a:close/>
                </a:path>
              </a:pathLst>
            </a:custGeom>
            <a:solidFill>
              <a:srgbClr val="003352"/>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sp>
          <p:nvSpPr>
            <p:cNvPr id="8" name="Freeform: Shape 27">
              <a:extLst>
                <a:ext uri="{FF2B5EF4-FFF2-40B4-BE49-F238E27FC236}">
                  <a16:creationId xmlns:a16="http://schemas.microsoft.com/office/drawing/2014/main" id="{53A8A32A-4074-5A50-37A3-F5F3C73A1BFD}"/>
                </a:ext>
              </a:extLst>
            </p:cNvPr>
            <p:cNvSpPr/>
            <p:nvPr/>
          </p:nvSpPr>
          <p:spPr>
            <a:xfrm rot="8100003" flipH="1">
              <a:off x="10069428" y="2057402"/>
              <a:ext cx="4120204" cy="3934443"/>
            </a:xfrm>
            <a:custGeom>
              <a:avLst/>
              <a:gdLst>
                <a:gd name="f0" fmla="val 10800000"/>
                <a:gd name="f1" fmla="val 5400000"/>
                <a:gd name="f2" fmla="val 180"/>
                <a:gd name="f3" fmla="val w"/>
                <a:gd name="f4" fmla="val h"/>
                <a:gd name="f5" fmla="val 0"/>
                <a:gd name="f6" fmla="val 5072180"/>
                <a:gd name="f7" fmla="val 4843502"/>
                <a:gd name="f8" fmla="val 4843501"/>
                <a:gd name="f9" fmla="val 228679"/>
                <a:gd name="f10" fmla="val 1"/>
                <a:gd name="f11" fmla="val 228678"/>
                <a:gd name="f12" fmla="+- 0 0 -90"/>
                <a:gd name="f13" fmla="*/ f3 1 5072180"/>
                <a:gd name="f14" fmla="*/ f4 1 4843502"/>
                <a:gd name="f15" fmla="+- f7 0 f5"/>
                <a:gd name="f16" fmla="+- f6 0 f5"/>
                <a:gd name="f17" fmla="*/ f12 f0 1"/>
                <a:gd name="f18" fmla="*/ f16 1 5072180"/>
                <a:gd name="f19" fmla="*/ f15 1 4843502"/>
                <a:gd name="f20" fmla="*/ 5072180 f16 1"/>
                <a:gd name="f21" fmla="*/ 4843501 f15 1"/>
                <a:gd name="f22" fmla="*/ 228679 f16 1"/>
                <a:gd name="f23" fmla="*/ 0 f15 1"/>
                <a:gd name="f24" fmla="*/ 1 f16 1"/>
                <a:gd name="f25" fmla="*/ 228678 f15 1"/>
                <a:gd name="f26" fmla="*/ 0 f16 1"/>
                <a:gd name="f27" fmla="*/ 4843502 f15 1"/>
                <a:gd name="f28" fmla="*/ f17 1 f2"/>
                <a:gd name="f29" fmla="*/ f20 1 5072180"/>
                <a:gd name="f30" fmla="*/ f21 1 4843502"/>
                <a:gd name="f31" fmla="*/ f22 1 5072180"/>
                <a:gd name="f32" fmla="*/ f23 1 4843502"/>
                <a:gd name="f33" fmla="*/ f24 1 5072180"/>
                <a:gd name="f34" fmla="*/ f25 1 4843502"/>
                <a:gd name="f35" fmla="*/ f26 1 5072180"/>
                <a:gd name="f36" fmla="*/ f27 1 4843502"/>
                <a:gd name="f37" fmla="*/ f5 1 f18"/>
                <a:gd name="f38" fmla="*/ f6 1 f18"/>
                <a:gd name="f39" fmla="*/ f5 1 f19"/>
                <a:gd name="f40" fmla="*/ f7 1 f19"/>
                <a:gd name="f41" fmla="+- f28 0 f1"/>
                <a:gd name="f42" fmla="*/ f29 1 f18"/>
                <a:gd name="f43" fmla="*/ f30 1 f19"/>
                <a:gd name="f44" fmla="*/ f31 1 f18"/>
                <a:gd name="f45" fmla="*/ f32 1 f19"/>
                <a:gd name="f46" fmla="*/ f33 1 f18"/>
                <a:gd name="f47" fmla="*/ f34 1 f19"/>
                <a:gd name="f48" fmla="*/ f35 1 f18"/>
                <a:gd name="f49" fmla="*/ f36 1 f19"/>
                <a:gd name="f50" fmla="*/ f37 f13 1"/>
                <a:gd name="f51" fmla="*/ f38 f13 1"/>
                <a:gd name="f52" fmla="*/ f40 f14 1"/>
                <a:gd name="f53" fmla="*/ f39 f14 1"/>
                <a:gd name="f54" fmla="*/ f42 f13 1"/>
                <a:gd name="f55" fmla="*/ f43 f14 1"/>
                <a:gd name="f56" fmla="*/ f44 f13 1"/>
                <a:gd name="f57" fmla="*/ f45 f14 1"/>
                <a:gd name="f58" fmla="*/ f46 f13 1"/>
                <a:gd name="f59" fmla="*/ f47 f14 1"/>
                <a:gd name="f60" fmla="*/ f48 f13 1"/>
                <a:gd name="f61" fmla="*/ f49 f14 1"/>
              </a:gdLst>
              <a:ahLst/>
              <a:cxnLst>
                <a:cxn ang="3cd4">
                  <a:pos x="hc" y="t"/>
                </a:cxn>
                <a:cxn ang="0">
                  <a:pos x="r" y="vc"/>
                </a:cxn>
                <a:cxn ang="cd4">
                  <a:pos x="hc" y="b"/>
                </a:cxn>
                <a:cxn ang="cd2">
                  <a:pos x="l" y="vc"/>
                </a:cxn>
                <a:cxn ang="f41">
                  <a:pos x="f54" y="f55"/>
                </a:cxn>
                <a:cxn ang="f41">
                  <a:pos x="f56" y="f57"/>
                </a:cxn>
                <a:cxn ang="f41">
                  <a:pos x="f58" y="f59"/>
                </a:cxn>
                <a:cxn ang="f41">
                  <a:pos x="f60" y="f61"/>
                </a:cxn>
              </a:cxnLst>
              <a:rect l="f50" t="f53" r="f51" b="f52"/>
              <a:pathLst>
                <a:path w="5072180" h="4843502">
                  <a:moveTo>
                    <a:pt x="f6" y="f8"/>
                  </a:moveTo>
                  <a:lnTo>
                    <a:pt x="f9" y="f5"/>
                  </a:lnTo>
                  <a:lnTo>
                    <a:pt x="f10" y="f11"/>
                  </a:lnTo>
                  <a:lnTo>
                    <a:pt x="f5" y="f7"/>
                  </a:lnTo>
                  <a:close/>
                </a:path>
              </a:pathLst>
            </a:custGeom>
            <a:blipFill>
              <a:blip r:embed="rId3">
                <a:alphaModFix/>
              </a:blip>
              <a:tile/>
            </a:blip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grpSp>
      <p:sp>
        <p:nvSpPr>
          <p:cNvPr id="9" name="Freeform: Shape 28">
            <a:extLst>
              <a:ext uri="{FF2B5EF4-FFF2-40B4-BE49-F238E27FC236}">
                <a16:creationId xmlns:a16="http://schemas.microsoft.com/office/drawing/2014/main" id="{DB18CDB7-6170-A565-9F5A-577865EB9E33}"/>
              </a:ext>
            </a:extLst>
          </p:cNvPr>
          <p:cNvSpPr/>
          <p:nvPr/>
        </p:nvSpPr>
        <p:spPr>
          <a:xfrm rot="2700006">
            <a:off x="11438585" y="5665754"/>
            <a:ext cx="877778" cy="1755556"/>
          </a:xfrm>
          <a:custGeom>
            <a:avLst/>
            <a:gdLst>
              <a:gd name="f0" fmla="val 10800000"/>
              <a:gd name="f1" fmla="val 5400000"/>
              <a:gd name="f2" fmla="val 180"/>
              <a:gd name="f3" fmla="val w"/>
              <a:gd name="f4" fmla="val h"/>
              <a:gd name="f5" fmla="val 0"/>
              <a:gd name="f6" fmla="val 877778"/>
              <a:gd name="f7" fmla="val 1755556"/>
              <a:gd name="f8" fmla="+- 0 0 -90"/>
              <a:gd name="f9" fmla="*/ f3 1 877778"/>
              <a:gd name="f10" fmla="*/ f4 1 1755556"/>
              <a:gd name="f11" fmla="+- f7 0 f5"/>
              <a:gd name="f12" fmla="+- f6 0 f5"/>
              <a:gd name="f13" fmla="*/ f8 f0 1"/>
              <a:gd name="f14" fmla="*/ f12 1 877778"/>
              <a:gd name="f15" fmla="*/ f11 1 1755556"/>
              <a:gd name="f16" fmla="*/ 0 f12 1"/>
              <a:gd name="f17" fmla="*/ 0 f11 1"/>
              <a:gd name="f18" fmla="*/ 877778 f12 1"/>
              <a:gd name="f19" fmla="*/ 877778 f11 1"/>
              <a:gd name="f20" fmla="*/ 1755556 f11 1"/>
              <a:gd name="f21" fmla="*/ f13 1 f2"/>
              <a:gd name="f22" fmla="*/ f16 1 877778"/>
              <a:gd name="f23" fmla="*/ f17 1 1755556"/>
              <a:gd name="f24" fmla="*/ f18 1 877778"/>
              <a:gd name="f25" fmla="*/ f19 1 1755556"/>
              <a:gd name="f26" fmla="*/ f20 1 1755556"/>
              <a:gd name="f27" fmla="*/ f5 1 f14"/>
              <a:gd name="f28" fmla="*/ f6 1 f14"/>
              <a:gd name="f29" fmla="*/ f5 1 f15"/>
              <a:gd name="f30" fmla="*/ f7 1 f15"/>
              <a:gd name="f31" fmla="+- f21 0 f1"/>
              <a:gd name="f32" fmla="*/ f22 1 f14"/>
              <a:gd name="f33" fmla="*/ f23 1 f15"/>
              <a:gd name="f34" fmla="*/ f24 1 f14"/>
              <a:gd name="f35" fmla="*/ f25 1 f15"/>
              <a:gd name="f36" fmla="*/ f26 1 f15"/>
              <a:gd name="f37" fmla="*/ f27 f9 1"/>
              <a:gd name="f38" fmla="*/ f28 f9 1"/>
              <a:gd name="f39" fmla="*/ f30 f10 1"/>
              <a:gd name="f40" fmla="*/ f29 f10 1"/>
              <a:gd name="f41" fmla="*/ f32 f9 1"/>
              <a:gd name="f42" fmla="*/ f33 f10 1"/>
              <a:gd name="f43" fmla="*/ f34 f9 1"/>
              <a:gd name="f44" fmla="*/ f35 f10 1"/>
              <a:gd name="f45" fmla="*/ f36 f10 1"/>
            </a:gdLst>
            <a:ahLst/>
            <a:cxnLst>
              <a:cxn ang="3cd4">
                <a:pos x="hc" y="t"/>
              </a:cxn>
              <a:cxn ang="0">
                <a:pos x="r" y="vc"/>
              </a:cxn>
              <a:cxn ang="cd4">
                <a:pos x="hc" y="b"/>
              </a:cxn>
              <a:cxn ang="cd2">
                <a:pos x="l" y="vc"/>
              </a:cxn>
              <a:cxn ang="f31">
                <a:pos x="f41" y="f42"/>
              </a:cxn>
              <a:cxn ang="f31">
                <a:pos x="f43" y="f44"/>
              </a:cxn>
              <a:cxn ang="f31">
                <a:pos x="f41" y="f45"/>
              </a:cxn>
            </a:cxnLst>
            <a:rect l="f37" t="f40" r="f38" b="f39"/>
            <a:pathLst>
              <a:path w="877778" h="1755556">
                <a:moveTo>
                  <a:pt x="f5" y="f5"/>
                </a:moveTo>
                <a:lnTo>
                  <a:pt x="f6" y="f6"/>
                </a:lnTo>
                <a:lnTo>
                  <a:pt x="f5" y="f7"/>
                </a:lnTo>
                <a:close/>
              </a:path>
            </a:pathLst>
          </a:custGeom>
          <a:solidFill>
            <a:srgbClr val="003352"/>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sp>
        <p:nvSpPr>
          <p:cNvPr id="10" name="Freeform: Shape 29">
            <a:extLst>
              <a:ext uri="{FF2B5EF4-FFF2-40B4-BE49-F238E27FC236}">
                <a16:creationId xmlns:a16="http://schemas.microsoft.com/office/drawing/2014/main" id="{C975DA69-F16E-1516-0620-E3A6472590BE}"/>
              </a:ext>
            </a:extLst>
          </p:cNvPr>
          <p:cNvSpPr/>
          <p:nvPr/>
        </p:nvSpPr>
        <p:spPr>
          <a:xfrm rot="8100003" flipH="1">
            <a:off x="10582242" y="5841400"/>
            <a:ext cx="2372346" cy="1186177"/>
          </a:xfrm>
          <a:custGeom>
            <a:avLst/>
            <a:gdLst>
              <a:gd name="f0" fmla="val 10800000"/>
              <a:gd name="f1" fmla="val 5400000"/>
              <a:gd name="f2" fmla="val 180"/>
              <a:gd name="f3" fmla="val w"/>
              <a:gd name="f4" fmla="val h"/>
              <a:gd name="f5" fmla="val 0"/>
              <a:gd name="f6" fmla="val 2372348"/>
              <a:gd name="f7" fmla="val 1186174"/>
              <a:gd name="f8" fmla="+- 0 0 -90"/>
              <a:gd name="f9" fmla="*/ f3 1 2372348"/>
              <a:gd name="f10" fmla="*/ f4 1 1186174"/>
              <a:gd name="f11" fmla="+- f7 0 f5"/>
              <a:gd name="f12" fmla="+- f6 0 f5"/>
              <a:gd name="f13" fmla="*/ f8 f0 1"/>
              <a:gd name="f14" fmla="*/ f12 1 2372348"/>
              <a:gd name="f15" fmla="*/ f11 1 1186174"/>
              <a:gd name="f16" fmla="*/ 2372348 f12 1"/>
              <a:gd name="f17" fmla="*/ 1186174 f11 1"/>
              <a:gd name="f18" fmla="*/ 1186174 f12 1"/>
              <a:gd name="f19" fmla="*/ 0 f11 1"/>
              <a:gd name="f20" fmla="*/ 0 f12 1"/>
              <a:gd name="f21" fmla="*/ f13 1 f2"/>
              <a:gd name="f22" fmla="*/ f16 1 2372348"/>
              <a:gd name="f23" fmla="*/ f17 1 1186174"/>
              <a:gd name="f24" fmla="*/ f18 1 2372348"/>
              <a:gd name="f25" fmla="*/ f19 1 1186174"/>
              <a:gd name="f26" fmla="*/ f20 1 2372348"/>
              <a:gd name="f27" fmla="*/ f5 1 f14"/>
              <a:gd name="f28" fmla="*/ f6 1 f14"/>
              <a:gd name="f29" fmla="*/ f5 1 f15"/>
              <a:gd name="f30" fmla="*/ f7 1 f15"/>
              <a:gd name="f31" fmla="+- f21 0 f1"/>
              <a:gd name="f32" fmla="*/ f22 1 f14"/>
              <a:gd name="f33" fmla="*/ f23 1 f15"/>
              <a:gd name="f34" fmla="*/ f24 1 f14"/>
              <a:gd name="f35" fmla="*/ f25 1 f15"/>
              <a:gd name="f36" fmla="*/ f26 1 f14"/>
              <a:gd name="f37" fmla="*/ f27 f9 1"/>
              <a:gd name="f38" fmla="*/ f28 f9 1"/>
              <a:gd name="f39" fmla="*/ f30 f10 1"/>
              <a:gd name="f40" fmla="*/ f29 f10 1"/>
              <a:gd name="f41" fmla="*/ f32 f9 1"/>
              <a:gd name="f42" fmla="*/ f33 f10 1"/>
              <a:gd name="f43" fmla="*/ f34 f9 1"/>
              <a:gd name="f44" fmla="*/ f35 f10 1"/>
              <a:gd name="f45" fmla="*/ f36 f9 1"/>
            </a:gdLst>
            <a:ahLst/>
            <a:cxnLst>
              <a:cxn ang="3cd4">
                <a:pos x="hc" y="t"/>
              </a:cxn>
              <a:cxn ang="0">
                <a:pos x="r" y="vc"/>
              </a:cxn>
              <a:cxn ang="cd4">
                <a:pos x="hc" y="b"/>
              </a:cxn>
              <a:cxn ang="cd2">
                <a:pos x="l" y="vc"/>
              </a:cxn>
              <a:cxn ang="f31">
                <a:pos x="f41" y="f42"/>
              </a:cxn>
              <a:cxn ang="f31">
                <a:pos x="f43" y="f44"/>
              </a:cxn>
              <a:cxn ang="f31">
                <a:pos x="f45" y="f42"/>
              </a:cxn>
            </a:cxnLst>
            <a:rect l="f37" t="f40" r="f38" b="f39"/>
            <a:pathLst>
              <a:path w="2372348" h="1186174">
                <a:moveTo>
                  <a:pt x="f6" y="f7"/>
                </a:moveTo>
                <a:lnTo>
                  <a:pt x="f7" y="f5"/>
                </a:lnTo>
                <a:lnTo>
                  <a:pt x="f5" y="f7"/>
                </a:lnTo>
                <a:close/>
              </a:path>
            </a:pathLst>
          </a:custGeom>
          <a:blipFill>
            <a:blip r:embed="rId4">
              <a:alphaModFix/>
            </a:blip>
            <a:tile/>
          </a:blip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grpSp>
        <p:nvGrpSpPr>
          <p:cNvPr id="11" name="Group 30">
            <a:extLst>
              <a:ext uri="{FF2B5EF4-FFF2-40B4-BE49-F238E27FC236}">
                <a16:creationId xmlns:a16="http://schemas.microsoft.com/office/drawing/2014/main" id="{FF0DA7A5-6BD6-9113-6BC7-28975EA18841}"/>
              </a:ext>
            </a:extLst>
          </p:cNvPr>
          <p:cNvGrpSpPr/>
          <p:nvPr/>
        </p:nvGrpSpPr>
        <p:grpSpPr>
          <a:xfrm>
            <a:off x="9835221" y="6336481"/>
            <a:ext cx="1209441" cy="1052474"/>
            <a:chOff x="9835221" y="6336481"/>
            <a:chExt cx="1209441" cy="1052474"/>
          </a:xfrm>
        </p:grpSpPr>
        <p:sp>
          <p:nvSpPr>
            <p:cNvPr id="12" name="Freeform: Shape 31">
              <a:extLst>
                <a:ext uri="{FF2B5EF4-FFF2-40B4-BE49-F238E27FC236}">
                  <a16:creationId xmlns:a16="http://schemas.microsoft.com/office/drawing/2014/main" id="{1D9B0C88-E5CB-7F7D-F682-5C28EFEAD6FF}"/>
                </a:ext>
              </a:extLst>
            </p:cNvPr>
            <p:cNvSpPr/>
            <p:nvPr/>
          </p:nvSpPr>
          <p:spPr>
            <a:xfrm rot="13500015" flipH="1">
              <a:off x="9992188" y="6336481"/>
              <a:ext cx="1052474" cy="1052474"/>
            </a:xfrm>
            <a:custGeom>
              <a:avLst/>
              <a:gdLst>
                <a:gd name="f0" fmla="val 10800000"/>
                <a:gd name="f1" fmla="val 5400000"/>
                <a:gd name="f2" fmla="val 180"/>
                <a:gd name="f3" fmla="val w"/>
                <a:gd name="f4" fmla="val h"/>
                <a:gd name="f5" fmla="val 0"/>
                <a:gd name="f6" fmla="val 754341"/>
                <a:gd name="f7" fmla="+- 0 0 -90"/>
                <a:gd name="f8" fmla="*/ f3 1 754341"/>
                <a:gd name="f9" fmla="*/ f4 1 754341"/>
                <a:gd name="f10" fmla="+- f6 0 f5"/>
                <a:gd name="f11" fmla="*/ f7 f0 1"/>
                <a:gd name="f12" fmla="*/ f10 1 754341"/>
                <a:gd name="f13" fmla="*/ 754341 f10 1"/>
                <a:gd name="f14" fmla="*/ 0 f10 1"/>
                <a:gd name="f15" fmla="*/ f11 1 f2"/>
                <a:gd name="f16" fmla="*/ f13 1 754341"/>
                <a:gd name="f17" fmla="*/ f14 1 754341"/>
                <a:gd name="f18" fmla="*/ f5 1 f12"/>
                <a:gd name="f19" fmla="*/ f6 1 f12"/>
                <a:gd name="f20" fmla="+- f15 0 f1"/>
                <a:gd name="f21" fmla="*/ f16 1 f12"/>
                <a:gd name="f22" fmla="*/ f17 1 f12"/>
                <a:gd name="f23" fmla="*/ f18 f8 1"/>
                <a:gd name="f24" fmla="*/ f19 f8 1"/>
                <a:gd name="f25" fmla="*/ f19 f9 1"/>
                <a:gd name="f26" fmla="*/ f18 f9 1"/>
                <a:gd name="f27" fmla="*/ f21 f8 1"/>
                <a:gd name="f28" fmla="*/ f21 f9 1"/>
                <a:gd name="f29" fmla="*/ f22 f8 1"/>
                <a:gd name="f30" fmla="*/ f22 f9 1"/>
              </a:gdLst>
              <a:ahLst/>
              <a:cxnLst>
                <a:cxn ang="3cd4">
                  <a:pos x="hc" y="t"/>
                </a:cxn>
                <a:cxn ang="0">
                  <a:pos x="r" y="vc"/>
                </a:cxn>
                <a:cxn ang="cd4">
                  <a:pos x="hc" y="b"/>
                </a:cxn>
                <a:cxn ang="cd2">
                  <a:pos x="l" y="vc"/>
                </a:cxn>
                <a:cxn ang="f20">
                  <a:pos x="f27" y="f28"/>
                </a:cxn>
                <a:cxn ang="f20">
                  <a:pos x="f29" y="f28"/>
                </a:cxn>
                <a:cxn ang="f20">
                  <a:pos x="f29" y="f30"/>
                </a:cxn>
              </a:cxnLst>
              <a:rect l="f23" t="f26" r="f24" b="f25"/>
              <a:pathLst>
                <a:path w="754341" h="754341">
                  <a:moveTo>
                    <a:pt x="f6" y="f6"/>
                  </a:moveTo>
                  <a:lnTo>
                    <a:pt x="f5" y="f6"/>
                  </a:lnTo>
                  <a:lnTo>
                    <a:pt x="f5" y="f5"/>
                  </a:lnTo>
                  <a:close/>
                </a:path>
              </a:pathLst>
            </a:custGeom>
            <a:solidFill>
              <a:srgbClr val="003352"/>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sp>
          <p:nvSpPr>
            <p:cNvPr id="13" name="Freeform: Shape 32">
              <a:extLst>
                <a:ext uri="{FF2B5EF4-FFF2-40B4-BE49-F238E27FC236}">
                  <a16:creationId xmlns:a16="http://schemas.microsoft.com/office/drawing/2014/main" id="{9367C670-98E2-80AC-BEE3-B678B3F4C2E7}"/>
                </a:ext>
              </a:extLst>
            </p:cNvPr>
            <p:cNvSpPr/>
            <p:nvPr/>
          </p:nvSpPr>
          <p:spPr>
            <a:xfrm rot="8099985">
              <a:off x="9835221" y="6340907"/>
              <a:ext cx="1043623" cy="1043623"/>
            </a:xfrm>
            <a:custGeom>
              <a:avLst/>
              <a:gdLst>
                <a:gd name="f0" fmla="val 10800000"/>
                <a:gd name="f1" fmla="val 5400000"/>
                <a:gd name="f2" fmla="val 180"/>
                <a:gd name="f3" fmla="val w"/>
                <a:gd name="f4" fmla="val h"/>
                <a:gd name="f5" fmla="val 0"/>
                <a:gd name="f6" fmla="val 754341"/>
                <a:gd name="f7" fmla="+- 0 0 -90"/>
                <a:gd name="f8" fmla="*/ f3 1 754341"/>
                <a:gd name="f9" fmla="*/ f4 1 754341"/>
                <a:gd name="f10" fmla="+- f6 0 f5"/>
                <a:gd name="f11" fmla="*/ f7 f0 1"/>
                <a:gd name="f12" fmla="*/ f10 1 754341"/>
                <a:gd name="f13" fmla="*/ 754341 f10 1"/>
                <a:gd name="f14" fmla="*/ 0 f10 1"/>
                <a:gd name="f15" fmla="*/ f11 1 f2"/>
                <a:gd name="f16" fmla="*/ f13 1 754341"/>
                <a:gd name="f17" fmla="*/ f14 1 754341"/>
                <a:gd name="f18" fmla="*/ f5 1 f12"/>
                <a:gd name="f19" fmla="*/ f6 1 f12"/>
                <a:gd name="f20" fmla="+- f15 0 f1"/>
                <a:gd name="f21" fmla="*/ f16 1 f12"/>
                <a:gd name="f22" fmla="*/ f17 1 f12"/>
                <a:gd name="f23" fmla="*/ f18 f8 1"/>
                <a:gd name="f24" fmla="*/ f19 f8 1"/>
                <a:gd name="f25" fmla="*/ f19 f9 1"/>
                <a:gd name="f26" fmla="*/ f18 f9 1"/>
                <a:gd name="f27" fmla="*/ f21 f8 1"/>
                <a:gd name="f28" fmla="*/ f21 f9 1"/>
                <a:gd name="f29" fmla="*/ f22 f8 1"/>
                <a:gd name="f30" fmla="*/ f22 f9 1"/>
              </a:gdLst>
              <a:ahLst/>
              <a:cxnLst>
                <a:cxn ang="3cd4">
                  <a:pos x="hc" y="t"/>
                </a:cxn>
                <a:cxn ang="0">
                  <a:pos x="r" y="vc"/>
                </a:cxn>
                <a:cxn ang="cd4">
                  <a:pos x="hc" y="b"/>
                </a:cxn>
                <a:cxn ang="cd2">
                  <a:pos x="l" y="vc"/>
                </a:cxn>
                <a:cxn ang="f20">
                  <a:pos x="f27" y="f28"/>
                </a:cxn>
                <a:cxn ang="f20">
                  <a:pos x="f29" y="f28"/>
                </a:cxn>
                <a:cxn ang="f20">
                  <a:pos x="f29" y="f30"/>
                </a:cxn>
              </a:cxnLst>
              <a:rect l="f23" t="f26" r="f24" b="f25"/>
              <a:pathLst>
                <a:path w="754341" h="754341">
                  <a:moveTo>
                    <a:pt x="f6" y="f6"/>
                  </a:moveTo>
                  <a:lnTo>
                    <a:pt x="f5" y="f6"/>
                  </a:lnTo>
                  <a:lnTo>
                    <a:pt x="f5" y="f5"/>
                  </a:lnTo>
                  <a:close/>
                </a:path>
              </a:pathLst>
            </a:custGeom>
            <a:blipFill>
              <a:blip r:embed="rId3">
                <a:alphaModFix/>
              </a:blip>
              <a:tile/>
            </a:blip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grpSp>
      <p:sp>
        <p:nvSpPr>
          <p:cNvPr id="14" name="Title 1">
            <a:extLst>
              <a:ext uri="{FF2B5EF4-FFF2-40B4-BE49-F238E27FC236}">
                <a16:creationId xmlns:a16="http://schemas.microsoft.com/office/drawing/2014/main" id="{C16DE27D-3950-869C-2054-A1DA0006B06B}"/>
              </a:ext>
            </a:extLst>
          </p:cNvPr>
          <p:cNvSpPr txBox="1">
            <a:spLocks noGrp="1"/>
          </p:cNvSpPr>
          <p:nvPr>
            <p:ph type="title"/>
          </p:nvPr>
        </p:nvSpPr>
        <p:spPr>
          <a:xfrm>
            <a:off x="832104" y="3886200"/>
            <a:ext cx="7781544" cy="859051"/>
          </a:xfrm>
        </p:spPr>
        <p:txBody>
          <a:bodyPr anchor="b"/>
          <a:lstStyle>
            <a:lvl1pPr>
              <a:defRPr sz="5400" b="1">
                <a:solidFill>
                  <a:srgbClr val="FFFFFF"/>
                </a:solidFill>
              </a:defRPr>
            </a:lvl1pPr>
          </a:lstStyle>
          <a:p>
            <a:pPr lvl="0"/>
            <a:r>
              <a:rPr lang="en-US"/>
              <a:t>Section Title 01</a:t>
            </a:r>
          </a:p>
        </p:txBody>
      </p:sp>
      <p:sp>
        <p:nvSpPr>
          <p:cNvPr id="15" name="Text Placeholder 2">
            <a:extLst>
              <a:ext uri="{FF2B5EF4-FFF2-40B4-BE49-F238E27FC236}">
                <a16:creationId xmlns:a16="http://schemas.microsoft.com/office/drawing/2014/main" id="{20674307-6357-1CE3-4C87-C8C9DFD5D04E}"/>
              </a:ext>
            </a:extLst>
          </p:cNvPr>
          <p:cNvSpPr txBox="1">
            <a:spLocks noGrp="1"/>
          </p:cNvSpPr>
          <p:nvPr>
            <p:ph type="body" idx="1"/>
          </p:nvPr>
        </p:nvSpPr>
        <p:spPr>
          <a:xfrm>
            <a:off x="831847" y="4754880"/>
            <a:ext cx="6803136" cy="365760"/>
          </a:xfrm>
        </p:spPr>
        <p:txBody>
          <a:bodyPr/>
          <a:lstStyle>
            <a:lvl1pPr>
              <a:buNone/>
              <a:defRPr sz="1600" spc="300">
                <a:solidFill>
                  <a:srgbClr val="BAE4FF"/>
                </a:solidFill>
                <a:cs typeface="Arial" pitchFamily="34"/>
              </a:defRPr>
            </a:lvl1pPr>
          </a:lstStyle>
          <a:p>
            <a:pPr lvl="0"/>
            <a:r>
              <a:rPr lang="en-US"/>
              <a:t>Click to edit Master text styles</a:t>
            </a:r>
          </a:p>
        </p:txBody>
      </p:sp>
      <p:sp>
        <p:nvSpPr>
          <p:cNvPr id="16" name="Slide Number Placeholder 4">
            <a:extLst>
              <a:ext uri="{FF2B5EF4-FFF2-40B4-BE49-F238E27FC236}">
                <a16:creationId xmlns:a16="http://schemas.microsoft.com/office/drawing/2014/main" id="{384BAED3-5F56-AD72-C79D-08CB3381D2C9}"/>
              </a:ext>
            </a:extLst>
          </p:cNvPr>
          <p:cNvSpPr txBox="1">
            <a:spLocks noGrp="1"/>
          </p:cNvSpPr>
          <p:nvPr>
            <p:ph type="sldNum" sz="quarter" idx="8"/>
          </p:nvPr>
        </p:nvSpPr>
        <p:spPr>
          <a:xfrm>
            <a:off x="11252204" y="6315075"/>
            <a:ext cx="406395" cy="365129"/>
          </a:xfrm>
        </p:spPr>
        <p:txBody>
          <a:bodyPr/>
          <a:lstStyle>
            <a:lvl1pPr>
              <a:defRPr sz="1000">
                <a:solidFill>
                  <a:srgbClr val="FFFFFF"/>
                </a:solidFill>
                <a:latin typeface="Trade Gothic LT Pro" pitchFamily="34"/>
              </a:defRPr>
            </a:lvl1pPr>
          </a:lstStyle>
          <a:p>
            <a:pPr lvl="0"/>
            <a:fld id="{50D7EBFC-7318-48A0-9A4C-4000F5F1E62B}" type="slidenum">
              <a:t>‹#›</a:t>
            </a:fld>
            <a:endParaRPr lang="en-US"/>
          </a:p>
        </p:txBody>
      </p:sp>
    </p:spTree>
    <p:extLst>
      <p:ext uri="{BB962C8B-B14F-4D97-AF65-F5344CB8AC3E}">
        <p14:creationId xmlns:p14="http://schemas.microsoft.com/office/powerpoint/2010/main" val="123607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Quote Slide">
    <p:spTree>
      <p:nvGrpSpPr>
        <p:cNvPr id="1" name=""/>
        <p:cNvGrpSpPr/>
        <p:nvPr/>
      </p:nvGrpSpPr>
      <p:grpSpPr>
        <a:xfrm>
          <a:off x="0" y="0"/>
          <a:ext cx="0" cy="0"/>
          <a:chOff x="0" y="0"/>
          <a:chExt cx="0" cy="0"/>
        </a:xfrm>
      </p:grpSpPr>
      <p:sp>
        <p:nvSpPr>
          <p:cNvPr id="2" name="Rectangle 21">
            <a:extLst>
              <a:ext uri="{FF2B5EF4-FFF2-40B4-BE49-F238E27FC236}">
                <a16:creationId xmlns:a16="http://schemas.microsoft.com/office/drawing/2014/main" id="{B5A2BD10-07A5-1DF3-1E18-6FC683D7527C}"/>
              </a:ext>
            </a:extLst>
          </p:cNvPr>
          <p:cNvSpPr/>
          <p:nvPr/>
        </p:nvSpPr>
        <p:spPr>
          <a:xfrm>
            <a:off x="0" y="0"/>
            <a:ext cx="12191996" cy="6858000"/>
          </a:xfrm>
          <a:prstGeom prst="rect">
            <a:avLst/>
          </a:prstGeom>
          <a:solidFill>
            <a:srgbClr val="003352"/>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sp>
        <p:nvSpPr>
          <p:cNvPr id="3" name="Freeform: Shape 33">
            <a:extLst>
              <a:ext uri="{FF2B5EF4-FFF2-40B4-BE49-F238E27FC236}">
                <a16:creationId xmlns:a16="http://schemas.microsoft.com/office/drawing/2014/main" id="{D4F2981D-C315-D08C-0EAE-C02A56132A51}"/>
              </a:ext>
            </a:extLst>
          </p:cNvPr>
          <p:cNvSpPr/>
          <p:nvPr/>
        </p:nvSpPr>
        <p:spPr>
          <a:xfrm rot="16199987" flipV="1">
            <a:off x="2855758" y="-2473540"/>
            <a:ext cx="6862745" cy="11809732"/>
          </a:xfrm>
          <a:custGeom>
            <a:avLst/>
            <a:gdLst>
              <a:gd name="f0" fmla="val 10800000"/>
              <a:gd name="f1" fmla="val 5400000"/>
              <a:gd name="f2" fmla="val 180"/>
              <a:gd name="f3" fmla="val w"/>
              <a:gd name="f4" fmla="val h"/>
              <a:gd name="f5" fmla="val 0"/>
              <a:gd name="f6" fmla="val 6862743"/>
              <a:gd name="f7" fmla="val 11809733"/>
              <a:gd name="f8" fmla="val 7708334"/>
              <a:gd name="f9" fmla="val 4147292"/>
              <a:gd name="f10" fmla="val 7708332"/>
              <a:gd name="f11" fmla="val 4147291"/>
              <a:gd name="f12" fmla="val 4987262"/>
              <a:gd name="f13" fmla="val 3835308"/>
              <a:gd name="f14" fmla="val 307017"/>
              <a:gd name="f15" fmla="+- 0 0 -90"/>
              <a:gd name="f16" fmla="*/ f3 1 6862743"/>
              <a:gd name="f17" fmla="*/ f4 1 11809733"/>
              <a:gd name="f18" fmla="+- f7 0 f5"/>
              <a:gd name="f19" fmla="+- f6 0 f5"/>
              <a:gd name="f20" fmla="*/ f15 f0 1"/>
              <a:gd name="f21" fmla="*/ f19 1 6862743"/>
              <a:gd name="f22" fmla="*/ f18 1 11809733"/>
              <a:gd name="f23" fmla="*/ 6862743 f19 1"/>
              <a:gd name="f24" fmla="*/ 11809733 f18 1"/>
              <a:gd name="f25" fmla="*/ 7708334 f18 1"/>
              <a:gd name="f26" fmla="*/ 4147292 f19 1"/>
              <a:gd name="f27" fmla="*/ 7708332 f18 1"/>
              <a:gd name="f28" fmla="*/ 4147291 f19 1"/>
              <a:gd name="f29" fmla="*/ 4987262 f18 1"/>
              <a:gd name="f30" fmla="*/ 3835308 f18 1"/>
              <a:gd name="f31" fmla="*/ 307017 f19 1"/>
              <a:gd name="f32" fmla="*/ 0 f18 1"/>
              <a:gd name="f33" fmla="*/ 0 f19 1"/>
              <a:gd name="f34" fmla="*/ f20 1 f2"/>
              <a:gd name="f35" fmla="*/ f23 1 6862743"/>
              <a:gd name="f36" fmla="*/ f24 1 11809733"/>
              <a:gd name="f37" fmla="*/ f25 1 11809733"/>
              <a:gd name="f38" fmla="*/ f26 1 6862743"/>
              <a:gd name="f39" fmla="*/ f27 1 11809733"/>
              <a:gd name="f40" fmla="*/ f28 1 6862743"/>
              <a:gd name="f41" fmla="*/ f29 1 11809733"/>
              <a:gd name="f42" fmla="*/ f30 1 11809733"/>
              <a:gd name="f43" fmla="*/ f31 1 6862743"/>
              <a:gd name="f44" fmla="*/ f32 1 11809733"/>
              <a:gd name="f45" fmla="*/ f33 1 6862743"/>
              <a:gd name="f46" fmla="*/ f5 1 f21"/>
              <a:gd name="f47" fmla="*/ f6 1 f21"/>
              <a:gd name="f48" fmla="*/ f5 1 f22"/>
              <a:gd name="f49" fmla="*/ f7 1 f22"/>
              <a:gd name="f50" fmla="+- f34 0 f1"/>
              <a:gd name="f51" fmla="*/ f35 1 f21"/>
              <a:gd name="f52" fmla="*/ f36 1 f22"/>
              <a:gd name="f53" fmla="*/ f37 1 f22"/>
              <a:gd name="f54" fmla="*/ f38 1 f21"/>
              <a:gd name="f55" fmla="*/ f39 1 f22"/>
              <a:gd name="f56" fmla="*/ f40 1 f21"/>
              <a:gd name="f57" fmla="*/ f41 1 f22"/>
              <a:gd name="f58" fmla="*/ f42 1 f22"/>
              <a:gd name="f59" fmla="*/ f43 1 f21"/>
              <a:gd name="f60" fmla="*/ f44 1 f22"/>
              <a:gd name="f61" fmla="*/ f45 1 f21"/>
              <a:gd name="f62" fmla="*/ f46 f16 1"/>
              <a:gd name="f63" fmla="*/ f47 f16 1"/>
              <a:gd name="f64" fmla="*/ f49 f17 1"/>
              <a:gd name="f65" fmla="*/ f48 f17 1"/>
              <a:gd name="f66" fmla="*/ f51 f16 1"/>
              <a:gd name="f67" fmla="*/ f52 f17 1"/>
              <a:gd name="f68" fmla="*/ f53 f17 1"/>
              <a:gd name="f69" fmla="*/ f54 f16 1"/>
              <a:gd name="f70" fmla="*/ f55 f17 1"/>
              <a:gd name="f71" fmla="*/ f56 f16 1"/>
              <a:gd name="f72" fmla="*/ f57 f17 1"/>
              <a:gd name="f73" fmla="*/ f58 f17 1"/>
              <a:gd name="f74" fmla="*/ f59 f16 1"/>
              <a:gd name="f75" fmla="*/ f60 f17 1"/>
              <a:gd name="f76" fmla="*/ f61 f16 1"/>
            </a:gdLst>
            <a:ahLst/>
            <a:cxnLst>
              <a:cxn ang="3cd4">
                <a:pos x="hc" y="t"/>
              </a:cxn>
              <a:cxn ang="0">
                <a:pos x="r" y="vc"/>
              </a:cxn>
              <a:cxn ang="cd4">
                <a:pos x="hc" y="b"/>
              </a:cxn>
              <a:cxn ang="cd2">
                <a:pos x="l" y="vc"/>
              </a:cxn>
              <a:cxn ang="f50">
                <a:pos x="f66" y="f67"/>
              </a:cxn>
              <a:cxn ang="f50">
                <a:pos x="f66" y="f68"/>
              </a:cxn>
              <a:cxn ang="f50">
                <a:pos x="f69" y="f68"/>
              </a:cxn>
              <a:cxn ang="f50">
                <a:pos x="f69" y="f70"/>
              </a:cxn>
              <a:cxn ang="f50">
                <a:pos x="f66" y="f70"/>
              </a:cxn>
              <a:cxn ang="f50">
                <a:pos x="f71" y="f72"/>
              </a:cxn>
              <a:cxn ang="f50">
                <a:pos x="f71" y="f73"/>
              </a:cxn>
              <a:cxn ang="f50">
                <a:pos x="f74" y="f75"/>
              </a:cxn>
              <a:cxn ang="f50">
                <a:pos x="f76" y="f75"/>
              </a:cxn>
              <a:cxn ang="f50">
                <a:pos x="f76" y="f67"/>
              </a:cxn>
            </a:cxnLst>
            <a:rect l="f62" t="f65" r="f63" b="f64"/>
            <a:pathLst>
              <a:path w="6862743" h="11809733">
                <a:moveTo>
                  <a:pt x="f6" y="f7"/>
                </a:moveTo>
                <a:lnTo>
                  <a:pt x="f6" y="f8"/>
                </a:lnTo>
                <a:lnTo>
                  <a:pt x="f9" y="f8"/>
                </a:lnTo>
                <a:lnTo>
                  <a:pt x="f9" y="f10"/>
                </a:lnTo>
                <a:lnTo>
                  <a:pt x="f6" y="f10"/>
                </a:lnTo>
                <a:lnTo>
                  <a:pt x="f11" y="f12"/>
                </a:lnTo>
                <a:lnTo>
                  <a:pt x="f11" y="f13"/>
                </a:lnTo>
                <a:lnTo>
                  <a:pt x="f14" y="f5"/>
                </a:lnTo>
                <a:lnTo>
                  <a:pt x="f5" y="f5"/>
                </a:lnTo>
                <a:lnTo>
                  <a:pt x="f5" y="f7"/>
                </a:lnTo>
                <a:close/>
              </a:path>
            </a:pathLst>
          </a:custGeom>
          <a:solidFill>
            <a:srgbClr val="00000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sp>
        <p:nvSpPr>
          <p:cNvPr id="4" name="Freeform: Shape 23">
            <a:extLst>
              <a:ext uri="{FF2B5EF4-FFF2-40B4-BE49-F238E27FC236}">
                <a16:creationId xmlns:a16="http://schemas.microsoft.com/office/drawing/2014/main" id="{379C5142-75EA-034D-4D6E-ABE96E2D8780}"/>
              </a:ext>
            </a:extLst>
          </p:cNvPr>
          <p:cNvSpPr/>
          <p:nvPr/>
        </p:nvSpPr>
        <p:spPr>
          <a:xfrm rot="16199987" flipV="1">
            <a:off x="2626802" y="-2626810"/>
            <a:ext cx="6862745" cy="12116348"/>
          </a:xfrm>
          <a:custGeom>
            <a:avLst/>
            <a:gdLst>
              <a:gd name="f0" fmla="val 10800000"/>
              <a:gd name="f1" fmla="val 5400000"/>
              <a:gd name="f2" fmla="val 180"/>
              <a:gd name="f3" fmla="val w"/>
              <a:gd name="f4" fmla="val h"/>
              <a:gd name="f5" fmla="val 0"/>
              <a:gd name="f6" fmla="val 6853871"/>
              <a:gd name="f7" fmla="val 12116353"/>
              <a:gd name="f8" fmla="val 8014954"/>
              <a:gd name="f9" fmla="val 4141930"/>
              <a:gd name="f10" fmla="val 8014952"/>
              <a:gd name="f11" fmla="val 5293882"/>
              <a:gd name="f12" fmla="val 4141928"/>
              <a:gd name="f13" fmla="+- 0 0 -90"/>
              <a:gd name="f14" fmla="*/ f3 1 6853871"/>
              <a:gd name="f15" fmla="*/ f4 1 12116353"/>
              <a:gd name="f16" fmla="+- f7 0 f5"/>
              <a:gd name="f17" fmla="+- f6 0 f5"/>
              <a:gd name="f18" fmla="*/ f13 f0 1"/>
              <a:gd name="f19" fmla="*/ f17 1 6853871"/>
              <a:gd name="f20" fmla="*/ f16 1 12116353"/>
              <a:gd name="f21" fmla="*/ 6853871 f17 1"/>
              <a:gd name="f22" fmla="*/ 12116353 f16 1"/>
              <a:gd name="f23" fmla="*/ 8014954 f16 1"/>
              <a:gd name="f24" fmla="*/ 4141930 f17 1"/>
              <a:gd name="f25" fmla="*/ 8014952 f16 1"/>
              <a:gd name="f26" fmla="*/ 5293882 f16 1"/>
              <a:gd name="f27" fmla="*/ 4141928 f16 1"/>
              <a:gd name="f28" fmla="*/ 0 f17 1"/>
              <a:gd name="f29" fmla="*/ 0 f16 1"/>
              <a:gd name="f30" fmla="*/ f18 1 f2"/>
              <a:gd name="f31" fmla="*/ f21 1 6853871"/>
              <a:gd name="f32" fmla="*/ f22 1 12116353"/>
              <a:gd name="f33" fmla="*/ f23 1 12116353"/>
              <a:gd name="f34" fmla="*/ f24 1 6853871"/>
              <a:gd name="f35" fmla="*/ f25 1 12116353"/>
              <a:gd name="f36" fmla="*/ f26 1 12116353"/>
              <a:gd name="f37" fmla="*/ f27 1 12116353"/>
              <a:gd name="f38" fmla="*/ f28 1 6853871"/>
              <a:gd name="f39" fmla="*/ f29 1 12116353"/>
              <a:gd name="f40" fmla="*/ f5 1 f19"/>
              <a:gd name="f41" fmla="*/ f6 1 f19"/>
              <a:gd name="f42" fmla="*/ f5 1 f20"/>
              <a:gd name="f43" fmla="*/ f7 1 f20"/>
              <a:gd name="f44" fmla="+- f30 0 f1"/>
              <a:gd name="f45" fmla="*/ f31 1 f19"/>
              <a:gd name="f46" fmla="*/ f32 1 f20"/>
              <a:gd name="f47" fmla="*/ f33 1 f20"/>
              <a:gd name="f48" fmla="*/ f34 1 f19"/>
              <a:gd name="f49" fmla="*/ f35 1 f20"/>
              <a:gd name="f50" fmla="*/ f36 1 f20"/>
              <a:gd name="f51" fmla="*/ f37 1 f20"/>
              <a:gd name="f52" fmla="*/ f38 1 f19"/>
              <a:gd name="f53" fmla="*/ f39 1 f20"/>
              <a:gd name="f54" fmla="*/ f40 f14 1"/>
              <a:gd name="f55" fmla="*/ f41 f14 1"/>
              <a:gd name="f56" fmla="*/ f43 f15 1"/>
              <a:gd name="f57" fmla="*/ f42 f15 1"/>
              <a:gd name="f58" fmla="*/ f45 f14 1"/>
              <a:gd name="f59" fmla="*/ f46 f15 1"/>
              <a:gd name="f60" fmla="*/ f47 f15 1"/>
              <a:gd name="f61" fmla="*/ f48 f14 1"/>
              <a:gd name="f62" fmla="*/ f49 f15 1"/>
              <a:gd name="f63" fmla="*/ f50 f15 1"/>
              <a:gd name="f64" fmla="*/ f51 f15 1"/>
              <a:gd name="f65" fmla="*/ f52 f14 1"/>
              <a:gd name="f66" fmla="*/ f53 f15 1"/>
            </a:gdLst>
            <a:ahLst/>
            <a:cxnLst>
              <a:cxn ang="3cd4">
                <a:pos x="hc" y="t"/>
              </a:cxn>
              <a:cxn ang="0">
                <a:pos x="r" y="vc"/>
              </a:cxn>
              <a:cxn ang="cd4">
                <a:pos x="hc" y="b"/>
              </a:cxn>
              <a:cxn ang="cd2">
                <a:pos x="l" y="vc"/>
              </a:cxn>
              <a:cxn ang="f44">
                <a:pos x="f58" y="f59"/>
              </a:cxn>
              <a:cxn ang="f44">
                <a:pos x="f58" y="f60"/>
              </a:cxn>
              <a:cxn ang="f44">
                <a:pos x="f61" y="f60"/>
              </a:cxn>
              <a:cxn ang="f44">
                <a:pos x="f61" y="f62"/>
              </a:cxn>
              <a:cxn ang="f44">
                <a:pos x="f58" y="f62"/>
              </a:cxn>
              <a:cxn ang="f44">
                <a:pos x="f61" y="f63"/>
              </a:cxn>
              <a:cxn ang="f44">
                <a:pos x="f61" y="f64"/>
              </a:cxn>
              <a:cxn ang="f44">
                <a:pos x="f65" y="f66"/>
              </a:cxn>
              <a:cxn ang="f44">
                <a:pos x="f65" y="f59"/>
              </a:cxn>
            </a:cxnLst>
            <a:rect l="f54" t="f57" r="f55" b="f56"/>
            <a:pathLst>
              <a:path w="6853871" h="12116353">
                <a:moveTo>
                  <a:pt x="f6" y="f7"/>
                </a:moveTo>
                <a:lnTo>
                  <a:pt x="f6" y="f8"/>
                </a:lnTo>
                <a:lnTo>
                  <a:pt x="f9" y="f8"/>
                </a:lnTo>
                <a:lnTo>
                  <a:pt x="f9" y="f10"/>
                </a:lnTo>
                <a:lnTo>
                  <a:pt x="f6" y="f10"/>
                </a:lnTo>
                <a:lnTo>
                  <a:pt x="f9" y="f11"/>
                </a:lnTo>
                <a:lnTo>
                  <a:pt x="f9" y="f12"/>
                </a:lnTo>
                <a:lnTo>
                  <a:pt x="f5" y="f5"/>
                </a:lnTo>
                <a:lnTo>
                  <a:pt x="f5" y="f7"/>
                </a:lnTo>
                <a:close/>
              </a:path>
            </a:pathLst>
          </a:custGeom>
          <a:blipFill>
            <a:blip r:embed="rId2">
              <a:alphaModFix/>
            </a:blip>
            <a:tile/>
          </a:blip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sp>
        <p:nvSpPr>
          <p:cNvPr id="5" name="Freeform: Shape 24">
            <a:extLst>
              <a:ext uri="{FF2B5EF4-FFF2-40B4-BE49-F238E27FC236}">
                <a16:creationId xmlns:a16="http://schemas.microsoft.com/office/drawing/2014/main" id="{1E900AAA-EB42-2A5A-C208-668C90499B1B}"/>
              </a:ext>
            </a:extLst>
          </p:cNvPr>
          <p:cNvSpPr/>
          <p:nvPr/>
        </p:nvSpPr>
        <p:spPr>
          <a:xfrm rot="16199987" flipV="1">
            <a:off x="2664626" y="-2664663"/>
            <a:ext cx="6862745" cy="12191996"/>
          </a:xfrm>
          <a:custGeom>
            <a:avLst/>
            <a:gdLst>
              <a:gd name="f0" fmla="val 10800000"/>
              <a:gd name="f1" fmla="val 5400000"/>
              <a:gd name="f2" fmla="val 180"/>
              <a:gd name="f3" fmla="val w"/>
              <a:gd name="f4" fmla="val h"/>
              <a:gd name="f5" fmla="val 0"/>
              <a:gd name="f6" fmla="val 6849744"/>
              <a:gd name="f7" fmla="val 12192000"/>
              <a:gd name="f8" fmla="val 5840584"/>
              <a:gd name="f9" fmla="val 4137803"/>
              <a:gd name="f10" fmla="val 5840583"/>
              <a:gd name="f11" fmla="val 3119513"/>
              <a:gd name="f12" fmla="val 1967559"/>
              <a:gd name="f13" fmla="val 2170243"/>
              <a:gd name="f14" fmla="+- 0 0 -90"/>
              <a:gd name="f15" fmla="*/ f3 1 6849744"/>
              <a:gd name="f16" fmla="*/ f4 1 12192000"/>
              <a:gd name="f17" fmla="+- f7 0 f5"/>
              <a:gd name="f18" fmla="+- f6 0 f5"/>
              <a:gd name="f19" fmla="*/ f14 f0 1"/>
              <a:gd name="f20" fmla="*/ f18 1 6849744"/>
              <a:gd name="f21" fmla="*/ f17 1 12192000"/>
              <a:gd name="f22" fmla="*/ 6849744 f18 1"/>
              <a:gd name="f23" fmla="*/ 12192000 f17 1"/>
              <a:gd name="f24" fmla="*/ 5840584 f17 1"/>
              <a:gd name="f25" fmla="*/ 4137803 f18 1"/>
              <a:gd name="f26" fmla="*/ 5840583 f17 1"/>
              <a:gd name="f27" fmla="*/ 3119513 f17 1"/>
              <a:gd name="f28" fmla="*/ 1967559 f17 1"/>
              <a:gd name="f29" fmla="*/ 2170243 f18 1"/>
              <a:gd name="f30" fmla="*/ 0 f17 1"/>
              <a:gd name="f31" fmla="*/ 0 f18 1"/>
              <a:gd name="f32" fmla="*/ f19 1 f2"/>
              <a:gd name="f33" fmla="*/ f22 1 6849744"/>
              <a:gd name="f34" fmla="*/ f23 1 12192000"/>
              <a:gd name="f35" fmla="*/ f24 1 12192000"/>
              <a:gd name="f36" fmla="*/ f25 1 6849744"/>
              <a:gd name="f37" fmla="*/ f26 1 12192000"/>
              <a:gd name="f38" fmla="*/ f27 1 12192000"/>
              <a:gd name="f39" fmla="*/ f28 1 12192000"/>
              <a:gd name="f40" fmla="*/ f29 1 6849744"/>
              <a:gd name="f41" fmla="*/ f30 1 12192000"/>
              <a:gd name="f42" fmla="*/ f31 1 6849744"/>
              <a:gd name="f43" fmla="*/ f5 1 f20"/>
              <a:gd name="f44" fmla="*/ f6 1 f20"/>
              <a:gd name="f45" fmla="*/ f5 1 f21"/>
              <a:gd name="f46" fmla="*/ f7 1 f21"/>
              <a:gd name="f47" fmla="+- f32 0 f1"/>
              <a:gd name="f48" fmla="*/ f33 1 f20"/>
              <a:gd name="f49" fmla="*/ f34 1 f21"/>
              <a:gd name="f50" fmla="*/ f35 1 f21"/>
              <a:gd name="f51" fmla="*/ f36 1 f20"/>
              <a:gd name="f52" fmla="*/ f37 1 f21"/>
              <a:gd name="f53" fmla="*/ f38 1 f21"/>
              <a:gd name="f54" fmla="*/ f39 1 f21"/>
              <a:gd name="f55" fmla="*/ f40 1 f20"/>
              <a:gd name="f56" fmla="*/ f41 1 f21"/>
              <a:gd name="f57" fmla="*/ f42 1 f20"/>
              <a:gd name="f58" fmla="*/ f43 f15 1"/>
              <a:gd name="f59" fmla="*/ f44 f15 1"/>
              <a:gd name="f60" fmla="*/ f46 f16 1"/>
              <a:gd name="f61" fmla="*/ f45 f16 1"/>
              <a:gd name="f62" fmla="*/ f48 f15 1"/>
              <a:gd name="f63" fmla="*/ f49 f16 1"/>
              <a:gd name="f64" fmla="*/ f50 f16 1"/>
              <a:gd name="f65" fmla="*/ f51 f15 1"/>
              <a:gd name="f66" fmla="*/ f52 f16 1"/>
              <a:gd name="f67" fmla="*/ f53 f16 1"/>
              <a:gd name="f68" fmla="*/ f54 f16 1"/>
              <a:gd name="f69" fmla="*/ f55 f15 1"/>
              <a:gd name="f70" fmla="*/ f56 f16 1"/>
              <a:gd name="f71" fmla="*/ f57 f15 1"/>
            </a:gdLst>
            <a:ahLst/>
            <a:cxnLst>
              <a:cxn ang="3cd4">
                <a:pos x="hc" y="t"/>
              </a:cxn>
              <a:cxn ang="0">
                <a:pos x="r" y="vc"/>
              </a:cxn>
              <a:cxn ang="cd4">
                <a:pos x="hc" y="b"/>
              </a:cxn>
              <a:cxn ang="cd2">
                <a:pos x="l" y="vc"/>
              </a:cxn>
              <a:cxn ang="f47">
                <a:pos x="f62" y="f63"/>
              </a:cxn>
              <a:cxn ang="f47">
                <a:pos x="f62" y="f64"/>
              </a:cxn>
              <a:cxn ang="f47">
                <a:pos x="f65" y="f64"/>
              </a:cxn>
              <a:cxn ang="f47">
                <a:pos x="f65" y="f66"/>
              </a:cxn>
              <a:cxn ang="f47">
                <a:pos x="f62" y="f66"/>
              </a:cxn>
              <a:cxn ang="f47">
                <a:pos x="f65" y="f67"/>
              </a:cxn>
              <a:cxn ang="f47">
                <a:pos x="f65" y="f68"/>
              </a:cxn>
              <a:cxn ang="f47">
                <a:pos x="f69" y="f70"/>
              </a:cxn>
              <a:cxn ang="f47">
                <a:pos x="f71" y="f70"/>
              </a:cxn>
              <a:cxn ang="f47">
                <a:pos x="f71" y="f63"/>
              </a:cxn>
            </a:cxnLst>
            <a:rect l="f58" t="f61" r="f59" b="f60"/>
            <a:pathLst>
              <a:path w="6849744" h="12192000">
                <a:moveTo>
                  <a:pt x="f6" y="f7"/>
                </a:moveTo>
                <a:lnTo>
                  <a:pt x="f6" y="f8"/>
                </a:lnTo>
                <a:lnTo>
                  <a:pt x="f9" y="f8"/>
                </a:lnTo>
                <a:lnTo>
                  <a:pt x="f9" y="f10"/>
                </a:lnTo>
                <a:lnTo>
                  <a:pt x="f6" y="f10"/>
                </a:lnTo>
                <a:lnTo>
                  <a:pt x="f9" y="f11"/>
                </a:lnTo>
                <a:lnTo>
                  <a:pt x="f9" y="f12"/>
                </a:lnTo>
                <a:lnTo>
                  <a:pt x="f13" y="f5"/>
                </a:lnTo>
                <a:lnTo>
                  <a:pt x="f5" y="f5"/>
                </a:lnTo>
                <a:lnTo>
                  <a:pt x="f5" y="f7"/>
                </a:lnTo>
                <a:close/>
              </a:path>
            </a:pathLst>
          </a:custGeom>
          <a:solidFill>
            <a:srgbClr val="003352">
              <a:alpha val="85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sp>
        <p:nvSpPr>
          <p:cNvPr id="6" name="Oval 3">
            <a:extLst>
              <a:ext uri="{FF2B5EF4-FFF2-40B4-BE49-F238E27FC236}">
                <a16:creationId xmlns:a16="http://schemas.microsoft.com/office/drawing/2014/main" id="{72370361-4585-3239-CE30-E192D0746F56}"/>
              </a:ext>
            </a:extLst>
          </p:cNvPr>
          <p:cNvSpPr/>
          <p:nvPr/>
        </p:nvSpPr>
        <p:spPr>
          <a:xfrm>
            <a:off x="533396" y="914400"/>
            <a:ext cx="1944910" cy="194491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003352"/>
          </a:solidFill>
          <a:ln w="76196" cap="flat">
            <a:solidFill>
              <a:srgbClr val="0065A4">
                <a:alpha val="55000"/>
              </a:srgbClr>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sp>
        <p:nvSpPr>
          <p:cNvPr id="7" name="Title 1">
            <a:extLst>
              <a:ext uri="{FF2B5EF4-FFF2-40B4-BE49-F238E27FC236}">
                <a16:creationId xmlns:a16="http://schemas.microsoft.com/office/drawing/2014/main" id="{03B09D61-3861-FA34-F307-E2F762C12336}"/>
              </a:ext>
            </a:extLst>
          </p:cNvPr>
          <p:cNvSpPr txBox="1"/>
          <p:nvPr/>
        </p:nvSpPr>
        <p:spPr>
          <a:xfrm>
            <a:off x="956992" y="923306"/>
            <a:ext cx="1005117" cy="2859310"/>
          </a:xfrm>
          <a:prstGeom prst="rect">
            <a:avLst/>
          </a:prstGeom>
          <a:noFill/>
          <a:ln cap="flat">
            <a:noFill/>
          </a:ln>
        </p:spPr>
        <p:txBody>
          <a:bodyPr vert="horz" wrap="square" lIns="91440" tIns="45720" rIns="91440" bIns="45720" anchor="t"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400" b="0" i="0" u="none" strike="noStrike" kern="1200" cap="none" spc="0" baseline="0">
                <a:solidFill>
                  <a:srgbClr val="2FAFFF"/>
                </a:solidFill>
                <a:uFillTx/>
                <a:latin typeface="Trebuchet MS"/>
              </a:rPr>
              <a:t>“</a:t>
            </a:r>
          </a:p>
        </p:txBody>
      </p:sp>
      <p:sp>
        <p:nvSpPr>
          <p:cNvPr id="8" name="Title 1">
            <a:extLst>
              <a:ext uri="{FF2B5EF4-FFF2-40B4-BE49-F238E27FC236}">
                <a16:creationId xmlns:a16="http://schemas.microsoft.com/office/drawing/2014/main" id="{A1427611-7CD1-CDE5-A140-1F5919E87375}"/>
              </a:ext>
            </a:extLst>
          </p:cNvPr>
          <p:cNvSpPr txBox="1">
            <a:spLocks noGrp="1"/>
          </p:cNvSpPr>
          <p:nvPr>
            <p:ph type="title"/>
          </p:nvPr>
        </p:nvSpPr>
        <p:spPr>
          <a:xfrm>
            <a:off x="533396" y="3200400"/>
            <a:ext cx="7551060" cy="2859310"/>
          </a:xfrm>
        </p:spPr>
        <p:txBody>
          <a:bodyPr anchor="t"/>
          <a:lstStyle>
            <a:lvl1pPr>
              <a:lnSpc>
                <a:spcPct val="100000"/>
              </a:lnSpc>
              <a:defRPr sz="3200">
                <a:solidFill>
                  <a:srgbClr val="FFFFFF"/>
                </a:solidFill>
              </a:defRPr>
            </a:lvl1pPr>
          </a:lstStyle>
          <a:p>
            <a:pPr lvl="0"/>
            <a:r>
              <a:rPr lang="en-US"/>
              <a:t>Quote</a:t>
            </a:r>
          </a:p>
        </p:txBody>
      </p:sp>
      <p:sp>
        <p:nvSpPr>
          <p:cNvPr id="9" name="Slide Number Placeholder 4">
            <a:extLst>
              <a:ext uri="{FF2B5EF4-FFF2-40B4-BE49-F238E27FC236}">
                <a16:creationId xmlns:a16="http://schemas.microsoft.com/office/drawing/2014/main" id="{5566DC4F-0ED2-8982-44E7-2D42BCAD53B8}"/>
              </a:ext>
            </a:extLst>
          </p:cNvPr>
          <p:cNvSpPr txBox="1">
            <a:spLocks noGrp="1"/>
          </p:cNvSpPr>
          <p:nvPr>
            <p:ph type="sldNum" sz="quarter" idx="8"/>
          </p:nvPr>
        </p:nvSpPr>
        <p:spPr>
          <a:xfrm>
            <a:off x="11252204" y="6315075"/>
            <a:ext cx="406395" cy="365129"/>
          </a:xfrm>
        </p:spPr>
        <p:txBody>
          <a:bodyPr/>
          <a:lstStyle>
            <a:lvl1pPr>
              <a:defRPr sz="1000">
                <a:solidFill>
                  <a:srgbClr val="FFFFFF"/>
                </a:solidFill>
                <a:latin typeface="Trade Gothic LT Pro" pitchFamily="34"/>
              </a:defRPr>
            </a:lvl1pPr>
          </a:lstStyle>
          <a:p>
            <a:pPr lvl="0"/>
            <a:fld id="{241EC63D-F396-4F49-AE99-4B3A058C9CE8}" type="slidenum">
              <a:t>‹#›</a:t>
            </a:fld>
            <a:endParaRPr lang="en-US"/>
          </a:p>
        </p:txBody>
      </p:sp>
    </p:spTree>
    <p:extLst>
      <p:ext uri="{BB962C8B-B14F-4D97-AF65-F5344CB8AC3E}">
        <p14:creationId xmlns:p14="http://schemas.microsoft.com/office/powerpoint/2010/main" val="2563625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 Text">
    <p:bg>
      <p:bgPr>
        <a:solidFill>
          <a:srgbClr val="47C3D3"/>
        </a:solidFill>
        <a:effectLst/>
      </p:bgPr>
    </p:bg>
    <p:spTree>
      <p:nvGrpSpPr>
        <p:cNvPr id="1" name=""/>
        <p:cNvGrpSpPr/>
        <p:nvPr/>
      </p:nvGrpSpPr>
      <p:grpSpPr>
        <a:xfrm>
          <a:off x="0" y="0"/>
          <a:ext cx="0" cy="0"/>
          <a:chOff x="0" y="0"/>
          <a:chExt cx="0" cy="0"/>
        </a:xfrm>
      </p:grpSpPr>
      <p:sp>
        <p:nvSpPr>
          <p:cNvPr id="2" name="Rectangle 10">
            <a:extLst>
              <a:ext uri="{FF2B5EF4-FFF2-40B4-BE49-F238E27FC236}">
                <a16:creationId xmlns:a16="http://schemas.microsoft.com/office/drawing/2014/main" id="{8248915D-30B7-3262-2245-389AF3080282}"/>
              </a:ext>
            </a:extLst>
          </p:cNvPr>
          <p:cNvSpPr/>
          <p:nvPr/>
        </p:nvSpPr>
        <p:spPr>
          <a:xfrm>
            <a:off x="0" y="0"/>
            <a:ext cx="12191996" cy="6884188"/>
          </a:xfrm>
          <a:prstGeom prst="rect">
            <a:avLst/>
          </a:prstGeom>
          <a:solidFill>
            <a:srgbClr val="299CAB"/>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sp>
        <p:nvSpPr>
          <p:cNvPr id="3" name="Freeform: Shape 9">
            <a:extLst>
              <a:ext uri="{FF2B5EF4-FFF2-40B4-BE49-F238E27FC236}">
                <a16:creationId xmlns:a16="http://schemas.microsoft.com/office/drawing/2014/main" id="{23DC2D87-154C-D721-6E13-3716FC8222FF}"/>
              </a:ext>
            </a:extLst>
          </p:cNvPr>
          <p:cNvSpPr/>
          <p:nvPr/>
        </p:nvSpPr>
        <p:spPr>
          <a:xfrm>
            <a:off x="0" y="0"/>
            <a:ext cx="12191996" cy="6884188"/>
          </a:xfrm>
          <a:custGeom>
            <a:avLst/>
            <a:gdLst>
              <a:gd name="f0" fmla="val 10800000"/>
              <a:gd name="f1" fmla="val 5400000"/>
              <a:gd name="f2" fmla="val 180"/>
              <a:gd name="f3" fmla="val w"/>
              <a:gd name="f4" fmla="val h"/>
              <a:gd name="f5" fmla="val 0"/>
              <a:gd name="f6" fmla="val 12192001"/>
              <a:gd name="f7" fmla="val 6884191"/>
              <a:gd name="f8" fmla="val 7540222"/>
              <a:gd name="f9" fmla="val 10260629"/>
              <a:gd name="f10" fmla="val 2725573"/>
              <a:gd name="f11" fmla="val 11286710"/>
              <a:gd name="f12" fmla="val 12192000"/>
              <a:gd name="f13" fmla="val 3632581"/>
              <a:gd name="f14" fmla="+- 0 0 -90"/>
              <a:gd name="f15" fmla="*/ f3 1 12192001"/>
              <a:gd name="f16" fmla="*/ f4 1 6884191"/>
              <a:gd name="f17" fmla="+- f7 0 f5"/>
              <a:gd name="f18" fmla="+- f6 0 f5"/>
              <a:gd name="f19" fmla="*/ f14 f0 1"/>
              <a:gd name="f20" fmla="*/ f18 1 12192001"/>
              <a:gd name="f21" fmla="*/ f17 1 6884191"/>
              <a:gd name="f22" fmla="*/ 0 f18 1"/>
              <a:gd name="f23" fmla="*/ 0 f17 1"/>
              <a:gd name="f24" fmla="*/ 7540222 f18 1"/>
              <a:gd name="f25" fmla="*/ 10260629 f18 1"/>
              <a:gd name="f26" fmla="*/ 2725573 f17 1"/>
              <a:gd name="f27" fmla="*/ 11286710 f18 1"/>
              <a:gd name="f28" fmla="*/ 12192000 f18 1"/>
              <a:gd name="f29" fmla="*/ 3632581 f17 1"/>
              <a:gd name="f30" fmla="*/ 12192001 f18 1"/>
              <a:gd name="f31" fmla="*/ 6884191 f17 1"/>
              <a:gd name="f32" fmla="*/ f19 1 f2"/>
              <a:gd name="f33" fmla="*/ f22 1 12192001"/>
              <a:gd name="f34" fmla="*/ f23 1 6884191"/>
              <a:gd name="f35" fmla="*/ f24 1 12192001"/>
              <a:gd name="f36" fmla="*/ f25 1 12192001"/>
              <a:gd name="f37" fmla="*/ f26 1 6884191"/>
              <a:gd name="f38" fmla="*/ f27 1 12192001"/>
              <a:gd name="f39" fmla="*/ f28 1 12192001"/>
              <a:gd name="f40" fmla="*/ f29 1 6884191"/>
              <a:gd name="f41" fmla="*/ f30 1 12192001"/>
              <a:gd name="f42" fmla="*/ f31 1 6884191"/>
              <a:gd name="f43" fmla="*/ f5 1 f20"/>
              <a:gd name="f44" fmla="*/ f6 1 f20"/>
              <a:gd name="f45" fmla="*/ f5 1 f21"/>
              <a:gd name="f46" fmla="*/ f7 1 f21"/>
              <a:gd name="f47" fmla="+- f32 0 f1"/>
              <a:gd name="f48" fmla="*/ f33 1 f20"/>
              <a:gd name="f49" fmla="*/ f34 1 f21"/>
              <a:gd name="f50" fmla="*/ f35 1 f20"/>
              <a:gd name="f51" fmla="*/ f36 1 f20"/>
              <a:gd name="f52" fmla="*/ f37 1 f21"/>
              <a:gd name="f53" fmla="*/ f38 1 f20"/>
              <a:gd name="f54" fmla="*/ f39 1 f20"/>
              <a:gd name="f55" fmla="*/ f40 1 f21"/>
              <a:gd name="f56" fmla="*/ f41 1 f20"/>
              <a:gd name="f57" fmla="*/ f42 1 f21"/>
              <a:gd name="f58" fmla="*/ f43 f15 1"/>
              <a:gd name="f59" fmla="*/ f44 f15 1"/>
              <a:gd name="f60" fmla="*/ f46 f16 1"/>
              <a:gd name="f61" fmla="*/ f45 f16 1"/>
              <a:gd name="f62" fmla="*/ f48 f15 1"/>
              <a:gd name="f63" fmla="*/ f49 f16 1"/>
              <a:gd name="f64" fmla="*/ f50 f15 1"/>
              <a:gd name="f65" fmla="*/ f51 f15 1"/>
              <a:gd name="f66" fmla="*/ f52 f16 1"/>
              <a:gd name="f67" fmla="*/ f53 f15 1"/>
              <a:gd name="f68" fmla="*/ f54 f15 1"/>
              <a:gd name="f69" fmla="*/ f55 f16 1"/>
              <a:gd name="f70" fmla="*/ f56 f15 1"/>
              <a:gd name="f71" fmla="*/ f57 f16 1"/>
            </a:gdLst>
            <a:ahLst/>
            <a:cxnLst>
              <a:cxn ang="3cd4">
                <a:pos x="hc" y="t"/>
              </a:cxn>
              <a:cxn ang="0">
                <a:pos x="r" y="vc"/>
              </a:cxn>
              <a:cxn ang="cd4">
                <a:pos x="hc" y="b"/>
              </a:cxn>
              <a:cxn ang="cd2">
                <a:pos x="l" y="vc"/>
              </a:cxn>
              <a:cxn ang="f47">
                <a:pos x="f62" y="f63"/>
              </a:cxn>
              <a:cxn ang="f47">
                <a:pos x="f64" y="f63"/>
              </a:cxn>
              <a:cxn ang="f47">
                <a:pos x="f65" y="f66"/>
              </a:cxn>
              <a:cxn ang="f47">
                <a:pos x="f67" y="f66"/>
              </a:cxn>
              <a:cxn ang="f47">
                <a:pos x="f68" y="f69"/>
              </a:cxn>
              <a:cxn ang="f47">
                <a:pos x="f70" y="f71"/>
              </a:cxn>
              <a:cxn ang="f47">
                <a:pos x="f62" y="f71"/>
              </a:cxn>
            </a:cxnLst>
            <a:rect l="f58" t="f61" r="f59" b="f60"/>
            <a:pathLst>
              <a:path w="12192001" h="6884191">
                <a:moveTo>
                  <a:pt x="f5" y="f5"/>
                </a:moveTo>
                <a:lnTo>
                  <a:pt x="f8" y="f5"/>
                </a:lnTo>
                <a:lnTo>
                  <a:pt x="f9" y="f10"/>
                </a:lnTo>
                <a:lnTo>
                  <a:pt x="f11" y="f10"/>
                </a:lnTo>
                <a:lnTo>
                  <a:pt x="f12" y="f13"/>
                </a:lnTo>
                <a:lnTo>
                  <a:pt x="f6" y="f7"/>
                </a:lnTo>
                <a:lnTo>
                  <a:pt x="f5" y="f7"/>
                </a:lnTo>
                <a:close/>
              </a:path>
            </a:pathLst>
          </a:custGeom>
          <a:solidFill>
            <a:srgbClr val="47C3D3">
              <a:alpha val="74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sp>
        <p:nvSpPr>
          <p:cNvPr id="4" name="Freeform: Shape 7">
            <a:extLst>
              <a:ext uri="{FF2B5EF4-FFF2-40B4-BE49-F238E27FC236}">
                <a16:creationId xmlns:a16="http://schemas.microsoft.com/office/drawing/2014/main" id="{148AD5B0-3724-0C85-FE61-A965F4C141E6}"/>
              </a:ext>
            </a:extLst>
          </p:cNvPr>
          <p:cNvSpPr/>
          <p:nvPr/>
        </p:nvSpPr>
        <p:spPr>
          <a:xfrm rot="16199987" flipV="1">
            <a:off x="2664626" y="-2664663"/>
            <a:ext cx="6862745" cy="12191996"/>
          </a:xfrm>
          <a:custGeom>
            <a:avLst/>
            <a:gdLst>
              <a:gd name="f0" fmla="val 10800000"/>
              <a:gd name="f1" fmla="val 5400000"/>
              <a:gd name="f2" fmla="val 180"/>
              <a:gd name="f3" fmla="val w"/>
              <a:gd name="f4" fmla="val h"/>
              <a:gd name="f5" fmla="val 0"/>
              <a:gd name="f6" fmla="val 6849744"/>
              <a:gd name="f7" fmla="val 12192000"/>
              <a:gd name="f8" fmla="val 5840584"/>
              <a:gd name="f9" fmla="val 4137803"/>
              <a:gd name="f10" fmla="val 5840583"/>
              <a:gd name="f11" fmla="val 3119513"/>
              <a:gd name="f12" fmla="val 1967559"/>
              <a:gd name="f13" fmla="val 2170243"/>
              <a:gd name="f14" fmla="+- 0 0 -90"/>
              <a:gd name="f15" fmla="*/ f3 1 6849744"/>
              <a:gd name="f16" fmla="*/ f4 1 12192000"/>
              <a:gd name="f17" fmla="+- f7 0 f5"/>
              <a:gd name="f18" fmla="+- f6 0 f5"/>
              <a:gd name="f19" fmla="*/ f14 f0 1"/>
              <a:gd name="f20" fmla="*/ f18 1 6849744"/>
              <a:gd name="f21" fmla="*/ f17 1 12192000"/>
              <a:gd name="f22" fmla="*/ 6849744 f18 1"/>
              <a:gd name="f23" fmla="*/ 12192000 f17 1"/>
              <a:gd name="f24" fmla="*/ 5840584 f17 1"/>
              <a:gd name="f25" fmla="*/ 4137803 f18 1"/>
              <a:gd name="f26" fmla="*/ 5840583 f17 1"/>
              <a:gd name="f27" fmla="*/ 3119513 f17 1"/>
              <a:gd name="f28" fmla="*/ 1967559 f17 1"/>
              <a:gd name="f29" fmla="*/ 2170243 f18 1"/>
              <a:gd name="f30" fmla="*/ 0 f17 1"/>
              <a:gd name="f31" fmla="*/ 0 f18 1"/>
              <a:gd name="f32" fmla="*/ f19 1 f2"/>
              <a:gd name="f33" fmla="*/ f22 1 6849744"/>
              <a:gd name="f34" fmla="*/ f23 1 12192000"/>
              <a:gd name="f35" fmla="*/ f24 1 12192000"/>
              <a:gd name="f36" fmla="*/ f25 1 6849744"/>
              <a:gd name="f37" fmla="*/ f26 1 12192000"/>
              <a:gd name="f38" fmla="*/ f27 1 12192000"/>
              <a:gd name="f39" fmla="*/ f28 1 12192000"/>
              <a:gd name="f40" fmla="*/ f29 1 6849744"/>
              <a:gd name="f41" fmla="*/ f30 1 12192000"/>
              <a:gd name="f42" fmla="*/ f31 1 6849744"/>
              <a:gd name="f43" fmla="*/ f5 1 f20"/>
              <a:gd name="f44" fmla="*/ f6 1 f20"/>
              <a:gd name="f45" fmla="*/ f5 1 f21"/>
              <a:gd name="f46" fmla="*/ f7 1 f21"/>
              <a:gd name="f47" fmla="+- f32 0 f1"/>
              <a:gd name="f48" fmla="*/ f33 1 f20"/>
              <a:gd name="f49" fmla="*/ f34 1 f21"/>
              <a:gd name="f50" fmla="*/ f35 1 f21"/>
              <a:gd name="f51" fmla="*/ f36 1 f20"/>
              <a:gd name="f52" fmla="*/ f37 1 f21"/>
              <a:gd name="f53" fmla="*/ f38 1 f21"/>
              <a:gd name="f54" fmla="*/ f39 1 f21"/>
              <a:gd name="f55" fmla="*/ f40 1 f20"/>
              <a:gd name="f56" fmla="*/ f41 1 f21"/>
              <a:gd name="f57" fmla="*/ f42 1 f20"/>
              <a:gd name="f58" fmla="*/ f43 f15 1"/>
              <a:gd name="f59" fmla="*/ f44 f15 1"/>
              <a:gd name="f60" fmla="*/ f46 f16 1"/>
              <a:gd name="f61" fmla="*/ f45 f16 1"/>
              <a:gd name="f62" fmla="*/ f48 f15 1"/>
              <a:gd name="f63" fmla="*/ f49 f16 1"/>
              <a:gd name="f64" fmla="*/ f50 f16 1"/>
              <a:gd name="f65" fmla="*/ f51 f15 1"/>
              <a:gd name="f66" fmla="*/ f52 f16 1"/>
              <a:gd name="f67" fmla="*/ f53 f16 1"/>
              <a:gd name="f68" fmla="*/ f54 f16 1"/>
              <a:gd name="f69" fmla="*/ f55 f15 1"/>
              <a:gd name="f70" fmla="*/ f56 f16 1"/>
              <a:gd name="f71" fmla="*/ f57 f15 1"/>
            </a:gdLst>
            <a:ahLst/>
            <a:cxnLst>
              <a:cxn ang="3cd4">
                <a:pos x="hc" y="t"/>
              </a:cxn>
              <a:cxn ang="0">
                <a:pos x="r" y="vc"/>
              </a:cxn>
              <a:cxn ang="cd4">
                <a:pos x="hc" y="b"/>
              </a:cxn>
              <a:cxn ang="cd2">
                <a:pos x="l" y="vc"/>
              </a:cxn>
              <a:cxn ang="f47">
                <a:pos x="f62" y="f63"/>
              </a:cxn>
              <a:cxn ang="f47">
                <a:pos x="f62" y="f64"/>
              </a:cxn>
              <a:cxn ang="f47">
                <a:pos x="f65" y="f64"/>
              </a:cxn>
              <a:cxn ang="f47">
                <a:pos x="f65" y="f66"/>
              </a:cxn>
              <a:cxn ang="f47">
                <a:pos x="f62" y="f66"/>
              </a:cxn>
              <a:cxn ang="f47">
                <a:pos x="f65" y="f67"/>
              </a:cxn>
              <a:cxn ang="f47">
                <a:pos x="f65" y="f68"/>
              </a:cxn>
              <a:cxn ang="f47">
                <a:pos x="f69" y="f70"/>
              </a:cxn>
              <a:cxn ang="f47">
                <a:pos x="f71" y="f70"/>
              </a:cxn>
              <a:cxn ang="f47">
                <a:pos x="f71" y="f63"/>
              </a:cxn>
            </a:cxnLst>
            <a:rect l="f58" t="f61" r="f59" b="f60"/>
            <a:pathLst>
              <a:path w="6849744" h="12192000">
                <a:moveTo>
                  <a:pt x="f6" y="f7"/>
                </a:moveTo>
                <a:lnTo>
                  <a:pt x="f6" y="f8"/>
                </a:lnTo>
                <a:lnTo>
                  <a:pt x="f9" y="f8"/>
                </a:lnTo>
                <a:lnTo>
                  <a:pt x="f9" y="f10"/>
                </a:lnTo>
                <a:lnTo>
                  <a:pt x="f6" y="f10"/>
                </a:lnTo>
                <a:lnTo>
                  <a:pt x="f9" y="f11"/>
                </a:lnTo>
                <a:lnTo>
                  <a:pt x="f9" y="f12"/>
                </a:lnTo>
                <a:lnTo>
                  <a:pt x="f13" y="f5"/>
                </a:lnTo>
                <a:lnTo>
                  <a:pt x="f5" y="f5"/>
                </a:lnTo>
                <a:lnTo>
                  <a:pt x="f5" y="f7"/>
                </a:lnTo>
                <a:close/>
              </a:path>
            </a:pathLst>
          </a:custGeom>
          <a:solidFill>
            <a:srgbClr val="003352">
              <a:alpha val="90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sp>
        <p:nvSpPr>
          <p:cNvPr id="5" name="Title 1">
            <a:extLst>
              <a:ext uri="{FF2B5EF4-FFF2-40B4-BE49-F238E27FC236}">
                <a16:creationId xmlns:a16="http://schemas.microsoft.com/office/drawing/2014/main" id="{95734B69-F38D-0CB2-62EF-E52F5A8EF9D4}"/>
              </a:ext>
            </a:extLst>
          </p:cNvPr>
          <p:cNvSpPr txBox="1">
            <a:spLocks noGrp="1"/>
          </p:cNvSpPr>
          <p:nvPr>
            <p:ph type="title"/>
          </p:nvPr>
        </p:nvSpPr>
        <p:spPr>
          <a:xfrm>
            <a:off x="444498" y="542925"/>
            <a:ext cx="11214101" cy="535527"/>
          </a:xfrm>
        </p:spPr>
        <p:txBody>
          <a:bodyPr anchor="t">
            <a:spAutoFit/>
          </a:bodyPr>
          <a:lstStyle>
            <a:lvl1pPr>
              <a:defRPr sz="3200" b="1" spc="-70">
                <a:solidFill>
                  <a:srgbClr val="FFFFFF"/>
                </a:solidFill>
              </a:defRPr>
            </a:lvl1pPr>
          </a:lstStyle>
          <a:p>
            <a:pPr lvl="0"/>
            <a:r>
              <a:rPr lang="en-US"/>
              <a:t>Click to edit Master title style</a:t>
            </a:r>
          </a:p>
        </p:txBody>
      </p:sp>
      <p:sp>
        <p:nvSpPr>
          <p:cNvPr id="6" name="Slide Number Placeholder 4">
            <a:extLst>
              <a:ext uri="{FF2B5EF4-FFF2-40B4-BE49-F238E27FC236}">
                <a16:creationId xmlns:a16="http://schemas.microsoft.com/office/drawing/2014/main" id="{AA501F38-ABE7-CEF6-2ADC-9D0D0B85B596}"/>
              </a:ext>
            </a:extLst>
          </p:cNvPr>
          <p:cNvSpPr txBox="1">
            <a:spLocks noGrp="1"/>
          </p:cNvSpPr>
          <p:nvPr>
            <p:ph type="sldNum" sz="quarter" idx="8"/>
          </p:nvPr>
        </p:nvSpPr>
        <p:spPr>
          <a:xfrm>
            <a:off x="11252204" y="6315075"/>
            <a:ext cx="406395" cy="365129"/>
          </a:xfrm>
        </p:spPr>
        <p:txBody>
          <a:bodyPr/>
          <a:lstStyle>
            <a:lvl1pPr>
              <a:defRPr sz="1000">
                <a:solidFill>
                  <a:srgbClr val="FFFFFF"/>
                </a:solidFill>
                <a:latin typeface="Trade Gothic LT Pro" pitchFamily="34"/>
              </a:defRPr>
            </a:lvl1pPr>
          </a:lstStyle>
          <a:p>
            <a:pPr lvl="0"/>
            <a:fld id="{BD3AA0D4-233F-4C3C-88D1-B950281FB224}" type="slidenum">
              <a:t>‹#›</a:t>
            </a:fld>
            <a:endParaRPr lang="en-US"/>
          </a:p>
        </p:txBody>
      </p:sp>
      <p:grpSp>
        <p:nvGrpSpPr>
          <p:cNvPr id="7" name="Group 14">
            <a:extLst>
              <a:ext uri="{FF2B5EF4-FFF2-40B4-BE49-F238E27FC236}">
                <a16:creationId xmlns:a16="http://schemas.microsoft.com/office/drawing/2014/main" id="{B48DD581-A008-EAFF-546D-D46AD675DDD1}"/>
              </a:ext>
            </a:extLst>
          </p:cNvPr>
          <p:cNvGrpSpPr/>
          <p:nvPr/>
        </p:nvGrpSpPr>
        <p:grpSpPr>
          <a:xfrm>
            <a:off x="444503" y="-267763"/>
            <a:ext cx="645306" cy="535527"/>
            <a:chOff x="444503" y="-267763"/>
            <a:chExt cx="645306" cy="535527"/>
          </a:xfrm>
        </p:grpSpPr>
        <p:sp>
          <p:nvSpPr>
            <p:cNvPr id="8" name="Freeform: Shape 15">
              <a:extLst>
                <a:ext uri="{FF2B5EF4-FFF2-40B4-BE49-F238E27FC236}">
                  <a16:creationId xmlns:a16="http://schemas.microsoft.com/office/drawing/2014/main" id="{647E3977-DD46-757B-EFBB-A771490C684E}"/>
                </a:ext>
              </a:extLst>
            </p:cNvPr>
            <p:cNvSpPr/>
            <p:nvPr/>
          </p:nvSpPr>
          <p:spPr>
            <a:xfrm rot="18900010">
              <a:off x="554282" y="-267763"/>
              <a:ext cx="535527" cy="535527"/>
            </a:xfrm>
            <a:custGeom>
              <a:avLst/>
              <a:gdLst>
                <a:gd name="f0" fmla="val 10800000"/>
                <a:gd name="f1" fmla="val 5400000"/>
                <a:gd name="f2" fmla="val 180"/>
                <a:gd name="f3" fmla="val w"/>
                <a:gd name="f4" fmla="val h"/>
                <a:gd name="f5" fmla="val 0"/>
                <a:gd name="f6" fmla="val 754341"/>
                <a:gd name="f7" fmla="+- 0 0 -90"/>
                <a:gd name="f8" fmla="*/ f3 1 754341"/>
                <a:gd name="f9" fmla="*/ f4 1 754341"/>
                <a:gd name="f10" fmla="+- f6 0 f5"/>
                <a:gd name="f11" fmla="*/ f7 f0 1"/>
                <a:gd name="f12" fmla="*/ f10 1 754341"/>
                <a:gd name="f13" fmla="*/ 754341 f10 1"/>
                <a:gd name="f14" fmla="*/ 0 f10 1"/>
                <a:gd name="f15" fmla="*/ f11 1 f2"/>
                <a:gd name="f16" fmla="*/ f13 1 754341"/>
                <a:gd name="f17" fmla="*/ f14 1 754341"/>
                <a:gd name="f18" fmla="*/ f5 1 f12"/>
                <a:gd name="f19" fmla="*/ f6 1 f12"/>
                <a:gd name="f20" fmla="+- f15 0 f1"/>
                <a:gd name="f21" fmla="*/ f16 1 f12"/>
                <a:gd name="f22" fmla="*/ f17 1 f12"/>
                <a:gd name="f23" fmla="*/ f18 f8 1"/>
                <a:gd name="f24" fmla="*/ f19 f8 1"/>
                <a:gd name="f25" fmla="*/ f19 f9 1"/>
                <a:gd name="f26" fmla="*/ f18 f9 1"/>
                <a:gd name="f27" fmla="*/ f21 f8 1"/>
                <a:gd name="f28" fmla="*/ f21 f9 1"/>
                <a:gd name="f29" fmla="*/ f22 f8 1"/>
                <a:gd name="f30" fmla="*/ f22 f9 1"/>
              </a:gdLst>
              <a:ahLst/>
              <a:cxnLst>
                <a:cxn ang="3cd4">
                  <a:pos x="hc" y="t"/>
                </a:cxn>
                <a:cxn ang="0">
                  <a:pos x="r" y="vc"/>
                </a:cxn>
                <a:cxn ang="cd4">
                  <a:pos x="hc" y="b"/>
                </a:cxn>
                <a:cxn ang="cd2">
                  <a:pos x="l" y="vc"/>
                </a:cxn>
                <a:cxn ang="f20">
                  <a:pos x="f27" y="f28"/>
                </a:cxn>
                <a:cxn ang="f20">
                  <a:pos x="f29" y="f28"/>
                </a:cxn>
                <a:cxn ang="f20">
                  <a:pos x="f29" y="f30"/>
                </a:cxn>
              </a:cxnLst>
              <a:rect l="f23" t="f26" r="f24" b="f25"/>
              <a:pathLst>
                <a:path w="754341" h="754341">
                  <a:moveTo>
                    <a:pt x="f6" y="f6"/>
                  </a:moveTo>
                  <a:lnTo>
                    <a:pt x="f5" y="f6"/>
                  </a:lnTo>
                  <a:lnTo>
                    <a:pt x="f5" y="f5"/>
                  </a:lnTo>
                  <a:close/>
                </a:path>
              </a:pathLst>
            </a:custGeom>
            <a:solidFill>
              <a:srgbClr val="003352"/>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sp>
          <p:nvSpPr>
            <p:cNvPr id="9" name="Freeform: Shape 16">
              <a:extLst>
                <a:ext uri="{FF2B5EF4-FFF2-40B4-BE49-F238E27FC236}">
                  <a16:creationId xmlns:a16="http://schemas.microsoft.com/office/drawing/2014/main" id="{B4199B8B-40B9-68C5-154C-75A20FC36A7E}"/>
                </a:ext>
              </a:extLst>
            </p:cNvPr>
            <p:cNvSpPr/>
            <p:nvPr/>
          </p:nvSpPr>
          <p:spPr>
            <a:xfrm rot="2699990" flipH="1">
              <a:off x="444503" y="-258910"/>
              <a:ext cx="517870" cy="517870"/>
            </a:xfrm>
            <a:custGeom>
              <a:avLst/>
              <a:gdLst>
                <a:gd name="f0" fmla="val 10800000"/>
                <a:gd name="f1" fmla="val 5400000"/>
                <a:gd name="f2" fmla="val 180"/>
                <a:gd name="f3" fmla="val w"/>
                <a:gd name="f4" fmla="val h"/>
                <a:gd name="f5" fmla="val 0"/>
                <a:gd name="f6" fmla="val 754341"/>
                <a:gd name="f7" fmla="+- 0 0 -90"/>
                <a:gd name="f8" fmla="*/ f3 1 754341"/>
                <a:gd name="f9" fmla="*/ f4 1 754341"/>
                <a:gd name="f10" fmla="+- f6 0 f5"/>
                <a:gd name="f11" fmla="*/ f7 f0 1"/>
                <a:gd name="f12" fmla="*/ f10 1 754341"/>
                <a:gd name="f13" fmla="*/ 754341 f10 1"/>
                <a:gd name="f14" fmla="*/ 0 f10 1"/>
                <a:gd name="f15" fmla="*/ f11 1 f2"/>
                <a:gd name="f16" fmla="*/ f13 1 754341"/>
                <a:gd name="f17" fmla="*/ f14 1 754341"/>
                <a:gd name="f18" fmla="*/ f5 1 f12"/>
                <a:gd name="f19" fmla="*/ f6 1 f12"/>
                <a:gd name="f20" fmla="+- f15 0 f1"/>
                <a:gd name="f21" fmla="*/ f16 1 f12"/>
                <a:gd name="f22" fmla="*/ f17 1 f12"/>
                <a:gd name="f23" fmla="*/ f18 f8 1"/>
                <a:gd name="f24" fmla="*/ f19 f8 1"/>
                <a:gd name="f25" fmla="*/ f19 f9 1"/>
                <a:gd name="f26" fmla="*/ f18 f9 1"/>
                <a:gd name="f27" fmla="*/ f21 f8 1"/>
                <a:gd name="f28" fmla="*/ f21 f9 1"/>
                <a:gd name="f29" fmla="*/ f22 f8 1"/>
                <a:gd name="f30" fmla="*/ f22 f9 1"/>
              </a:gdLst>
              <a:ahLst/>
              <a:cxnLst>
                <a:cxn ang="3cd4">
                  <a:pos x="hc" y="t"/>
                </a:cxn>
                <a:cxn ang="0">
                  <a:pos x="r" y="vc"/>
                </a:cxn>
                <a:cxn ang="cd4">
                  <a:pos x="hc" y="b"/>
                </a:cxn>
                <a:cxn ang="cd2">
                  <a:pos x="l" y="vc"/>
                </a:cxn>
                <a:cxn ang="f20">
                  <a:pos x="f27" y="f28"/>
                </a:cxn>
                <a:cxn ang="f20">
                  <a:pos x="f29" y="f28"/>
                </a:cxn>
                <a:cxn ang="f20">
                  <a:pos x="f29" y="f30"/>
                </a:cxn>
              </a:cxnLst>
              <a:rect l="f23" t="f26" r="f24" b="f25"/>
              <a:pathLst>
                <a:path w="754341" h="754341">
                  <a:moveTo>
                    <a:pt x="f6" y="f6"/>
                  </a:moveTo>
                  <a:lnTo>
                    <a:pt x="f5" y="f6"/>
                  </a:lnTo>
                  <a:lnTo>
                    <a:pt x="f5" y="f5"/>
                  </a:lnTo>
                  <a:close/>
                </a:path>
              </a:pathLst>
            </a:custGeom>
            <a:blipFill>
              <a:blip r:embed="rId2">
                <a:alphaModFix/>
              </a:blip>
              <a:tile/>
            </a:blip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grpSp>
      <p:sp>
        <p:nvSpPr>
          <p:cNvPr id="10" name="Text Placeholder 22">
            <a:extLst>
              <a:ext uri="{FF2B5EF4-FFF2-40B4-BE49-F238E27FC236}">
                <a16:creationId xmlns:a16="http://schemas.microsoft.com/office/drawing/2014/main" id="{41739622-779C-1707-2DB8-C65AD69677EB}"/>
              </a:ext>
            </a:extLst>
          </p:cNvPr>
          <p:cNvSpPr txBox="1">
            <a:spLocks noGrp="1"/>
          </p:cNvSpPr>
          <p:nvPr>
            <p:ph type="body" idx="4294967295"/>
          </p:nvPr>
        </p:nvSpPr>
        <p:spPr>
          <a:xfrm>
            <a:off x="444498" y="1625382"/>
            <a:ext cx="6718297" cy="4093238"/>
          </a:xfrm>
        </p:spPr>
        <p:txBody>
          <a:bodyPr>
            <a:noAutofit/>
          </a:bodyPr>
          <a:lstStyle>
            <a:lvl1pPr>
              <a:lnSpc>
                <a:spcPct val="100000"/>
              </a:lnSpc>
              <a:spcBef>
                <a:spcPts val="600"/>
              </a:spcBef>
              <a:spcAft>
                <a:spcPts val="400"/>
              </a:spcAft>
              <a:defRPr sz="1600">
                <a:solidFill>
                  <a:srgbClr val="FFFFFF"/>
                </a:solidFill>
                <a:cs typeface="Arial" pitchFamily="34"/>
              </a:defRPr>
            </a:lvl1pPr>
            <a:lvl2pPr>
              <a:lnSpc>
                <a:spcPct val="100000"/>
              </a:lnSpc>
              <a:spcBef>
                <a:spcPts val="600"/>
              </a:spcBef>
              <a:spcAft>
                <a:spcPts val="400"/>
              </a:spcAft>
              <a:defRPr sz="1400">
                <a:solidFill>
                  <a:srgbClr val="FFFFFF"/>
                </a:solidFill>
                <a:cs typeface="Arial" pitchFamily="34"/>
              </a:defRPr>
            </a:lvl2pPr>
            <a:lvl3pPr>
              <a:lnSpc>
                <a:spcPct val="100000"/>
              </a:lnSpc>
              <a:spcBef>
                <a:spcPts val="600"/>
              </a:spcBef>
              <a:spcAft>
                <a:spcPts val="400"/>
              </a:spcAft>
              <a:defRPr sz="1200">
                <a:solidFill>
                  <a:srgbClr val="FFFFFF"/>
                </a:solidFill>
                <a:cs typeface="Arial" pitchFamily="34"/>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1650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bg>
      <p:bgPr>
        <a:solidFill>
          <a:srgbClr val="47C3D3"/>
        </a:solidFill>
        <a:effectLst/>
      </p:bgPr>
    </p:bg>
    <p:spTree>
      <p:nvGrpSpPr>
        <p:cNvPr id="1" name=""/>
        <p:cNvGrpSpPr/>
        <p:nvPr/>
      </p:nvGrpSpPr>
      <p:grpSpPr>
        <a:xfrm>
          <a:off x="0" y="0"/>
          <a:ext cx="0" cy="0"/>
          <a:chOff x="0" y="0"/>
          <a:chExt cx="0" cy="0"/>
        </a:xfrm>
      </p:grpSpPr>
      <p:sp>
        <p:nvSpPr>
          <p:cNvPr id="2" name="Rectangle 10">
            <a:extLst>
              <a:ext uri="{FF2B5EF4-FFF2-40B4-BE49-F238E27FC236}">
                <a16:creationId xmlns:a16="http://schemas.microsoft.com/office/drawing/2014/main" id="{AB146AC5-7808-A910-4C27-954738EE54C2}"/>
              </a:ext>
            </a:extLst>
          </p:cNvPr>
          <p:cNvSpPr/>
          <p:nvPr/>
        </p:nvSpPr>
        <p:spPr>
          <a:xfrm>
            <a:off x="0" y="0"/>
            <a:ext cx="12191996" cy="6884188"/>
          </a:xfrm>
          <a:prstGeom prst="rect">
            <a:avLst/>
          </a:prstGeom>
          <a:solidFill>
            <a:srgbClr val="299CAB"/>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sp>
        <p:nvSpPr>
          <p:cNvPr id="3" name="Freeform: Shape 9">
            <a:extLst>
              <a:ext uri="{FF2B5EF4-FFF2-40B4-BE49-F238E27FC236}">
                <a16:creationId xmlns:a16="http://schemas.microsoft.com/office/drawing/2014/main" id="{F1AE1917-4A8E-6B1F-94F0-80DF203D5A92}"/>
              </a:ext>
            </a:extLst>
          </p:cNvPr>
          <p:cNvSpPr/>
          <p:nvPr/>
        </p:nvSpPr>
        <p:spPr>
          <a:xfrm>
            <a:off x="0" y="0"/>
            <a:ext cx="12191996" cy="6884188"/>
          </a:xfrm>
          <a:custGeom>
            <a:avLst/>
            <a:gdLst>
              <a:gd name="f0" fmla="val 10800000"/>
              <a:gd name="f1" fmla="val 5400000"/>
              <a:gd name="f2" fmla="val 180"/>
              <a:gd name="f3" fmla="val w"/>
              <a:gd name="f4" fmla="val h"/>
              <a:gd name="f5" fmla="val 0"/>
              <a:gd name="f6" fmla="val 12192001"/>
              <a:gd name="f7" fmla="val 6884191"/>
              <a:gd name="f8" fmla="val 7540222"/>
              <a:gd name="f9" fmla="val 10260629"/>
              <a:gd name="f10" fmla="val 2725573"/>
              <a:gd name="f11" fmla="val 11286710"/>
              <a:gd name="f12" fmla="val 12192000"/>
              <a:gd name="f13" fmla="val 3632581"/>
              <a:gd name="f14" fmla="+- 0 0 -90"/>
              <a:gd name="f15" fmla="*/ f3 1 12192001"/>
              <a:gd name="f16" fmla="*/ f4 1 6884191"/>
              <a:gd name="f17" fmla="+- f7 0 f5"/>
              <a:gd name="f18" fmla="+- f6 0 f5"/>
              <a:gd name="f19" fmla="*/ f14 f0 1"/>
              <a:gd name="f20" fmla="*/ f18 1 12192001"/>
              <a:gd name="f21" fmla="*/ f17 1 6884191"/>
              <a:gd name="f22" fmla="*/ 0 f18 1"/>
              <a:gd name="f23" fmla="*/ 0 f17 1"/>
              <a:gd name="f24" fmla="*/ 7540222 f18 1"/>
              <a:gd name="f25" fmla="*/ 10260629 f18 1"/>
              <a:gd name="f26" fmla="*/ 2725573 f17 1"/>
              <a:gd name="f27" fmla="*/ 11286710 f18 1"/>
              <a:gd name="f28" fmla="*/ 12192000 f18 1"/>
              <a:gd name="f29" fmla="*/ 3632581 f17 1"/>
              <a:gd name="f30" fmla="*/ 12192001 f18 1"/>
              <a:gd name="f31" fmla="*/ 6884191 f17 1"/>
              <a:gd name="f32" fmla="*/ f19 1 f2"/>
              <a:gd name="f33" fmla="*/ f22 1 12192001"/>
              <a:gd name="f34" fmla="*/ f23 1 6884191"/>
              <a:gd name="f35" fmla="*/ f24 1 12192001"/>
              <a:gd name="f36" fmla="*/ f25 1 12192001"/>
              <a:gd name="f37" fmla="*/ f26 1 6884191"/>
              <a:gd name="f38" fmla="*/ f27 1 12192001"/>
              <a:gd name="f39" fmla="*/ f28 1 12192001"/>
              <a:gd name="f40" fmla="*/ f29 1 6884191"/>
              <a:gd name="f41" fmla="*/ f30 1 12192001"/>
              <a:gd name="f42" fmla="*/ f31 1 6884191"/>
              <a:gd name="f43" fmla="*/ f5 1 f20"/>
              <a:gd name="f44" fmla="*/ f6 1 f20"/>
              <a:gd name="f45" fmla="*/ f5 1 f21"/>
              <a:gd name="f46" fmla="*/ f7 1 f21"/>
              <a:gd name="f47" fmla="+- f32 0 f1"/>
              <a:gd name="f48" fmla="*/ f33 1 f20"/>
              <a:gd name="f49" fmla="*/ f34 1 f21"/>
              <a:gd name="f50" fmla="*/ f35 1 f20"/>
              <a:gd name="f51" fmla="*/ f36 1 f20"/>
              <a:gd name="f52" fmla="*/ f37 1 f21"/>
              <a:gd name="f53" fmla="*/ f38 1 f20"/>
              <a:gd name="f54" fmla="*/ f39 1 f20"/>
              <a:gd name="f55" fmla="*/ f40 1 f21"/>
              <a:gd name="f56" fmla="*/ f41 1 f20"/>
              <a:gd name="f57" fmla="*/ f42 1 f21"/>
              <a:gd name="f58" fmla="*/ f43 f15 1"/>
              <a:gd name="f59" fmla="*/ f44 f15 1"/>
              <a:gd name="f60" fmla="*/ f46 f16 1"/>
              <a:gd name="f61" fmla="*/ f45 f16 1"/>
              <a:gd name="f62" fmla="*/ f48 f15 1"/>
              <a:gd name="f63" fmla="*/ f49 f16 1"/>
              <a:gd name="f64" fmla="*/ f50 f15 1"/>
              <a:gd name="f65" fmla="*/ f51 f15 1"/>
              <a:gd name="f66" fmla="*/ f52 f16 1"/>
              <a:gd name="f67" fmla="*/ f53 f15 1"/>
              <a:gd name="f68" fmla="*/ f54 f15 1"/>
              <a:gd name="f69" fmla="*/ f55 f16 1"/>
              <a:gd name="f70" fmla="*/ f56 f15 1"/>
              <a:gd name="f71" fmla="*/ f57 f16 1"/>
            </a:gdLst>
            <a:ahLst/>
            <a:cxnLst>
              <a:cxn ang="3cd4">
                <a:pos x="hc" y="t"/>
              </a:cxn>
              <a:cxn ang="0">
                <a:pos x="r" y="vc"/>
              </a:cxn>
              <a:cxn ang="cd4">
                <a:pos x="hc" y="b"/>
              </a:cxn>
              <a:cxn ang="cd2">
                <a:pos x="l" y="vc"/>
              </a:cxn>
              <a:cxn ang="f47">
                <a:pos x="f62" y="f63"/>
              </a:cxn>
              <a:cxn ang="f47">
                <a:pos x="f64" y="f63"/>
              </a:cxn>
              <a:cxn ang="f47">
                <a:pos x="f65" y="f66"/>
              </a:cxn>
              <a:cxn ang="f47">
                <a:pos x="f67" y="f66"/>
              </a:cxn>
              <a:cxn ang="f47">
                <a:pos x="f68" y="f69"/>
              </a:cxn>
              <a:cxn ang="f47">
                <a:pos x="f70" y="f71"/>
              </a:cxn>
              <a:cxn ang="f47">
                <a:pos x="f62" y="f71"/>
              </a:cxn>
            </a:cxnLst>
            <a:rect l="f58" t="f61" r="f59" b="f60"/>
            <a:pathLst>
              <a:path w="12192001" h="6884191">
                <a:moveTo>
                  <a:pt x="f5" y="f5"/>
                </a:moveTo>
                <a:lnTo>
                  <a:pt x="f8" y="f5"/>
                </a:lnTo>
                <a:lnTo>
                  <a:pt x="f9" y="f10"/>
                </a:lnTo>
                <a:lnTo>
                  <a:pt x="f11" y="f10"/>
                </a:lnTo>
                <a:lnTo>
                  <a:pt x="f12" y="f13"/>
                </a:lnTo>
                <a:lnTo>
                  <a:pt x="f6" y="f7"/>
                </a:lnTo>
                <a:lnTo>
                  <a:pt x="f5" y="f7"/>
                </a:lnTo>
                <a:close/>
              </a:path>
            </a:pathLst>
          </a:custGeom>
          <a:solidFill>
            <a:srgbClr val="47C3D3">
              <a:alpha val="74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sp>
        <p:nvSpPr>
          <p:cNvPr id="4" name="Freeform: Shape 17">
            <a:extLst>
              <a:ext uri="{FF2B5EF4-FFF2-40B4-BE49-F238E27FC236}">
                <a16:creationId xmlns:a16="http://schemas.microsoft.com/office/drawing/2014/main" id="{3ABEE112-45A9-6EE3-B728-526FFA704B2A}"/>
              </a:ext>
            </a:extLst>
          </p:cNvPr>
          <p:cNvSpPr/>
          <p:nvPr/>
        </p:nvSpPr>
        <p:spPr>
          <a:xfrm rot="16199987" flipV="1">
            <a:off x="2964833" y="-2364446"/>
            <a:ext cx="6862745" cy="11591638"/>
          </a:xfrm>
          <a:custGeom>
            <a:avLst/>
            <a:gdLst>
              <a:gd name="f0" fmla="val 10800000"/>
              <a:gd name="f1" fmla="val 5400000"/>
              <a:gd name="f2" fmla="val 180"/>
              <a:gd name="f3" fmla="val w"/>
              <a:gd name="f4" fmla="val h"/>
              <a:gd name="f5" fmla="val 0"/>
              <a:gd name="f6" fmla="val 6862744"/>
              <a:gd name="f7" fmla="val 11591639"/>
              <a:gd name="f8" fmla="val 5240223"/>
              <a:gd name="f9" fmla="val 4145656"/>
              <a:gd name="f10" fmla="val 5240222"/>
              <a:gd name="f11" fmla="val 2519152"/>
              <a:gd name="f12" fmla="val 1367198"/>
              <a:gd name="f13" fmla="val 2775863"/>
              <a:gd name="f14" fmla="+- 0 0 -90"/>
              <a:gd name="f15" fmla="*/ f3 1 6862744"/>
              <a:gd name="f16" fmla="*/ f4 1 11591639"/>
              <a:gd name="f17" fmla="+- f7 0 f5"/>
              <a:gd name="f18" fmla="+- f6 0 f5"/>
              <a:gd name="f19" fmla="*/ f14 f0 1"/>
              <a:gd name="f20" fmla="*/ f18 1 6862744"/>
              <a:gd name="f21" fmla="*/ f17 1 11591639"/>
              <a:gd name="f22" fmla="*/ 6862744 f18 1"/>
              <a:gd name="f23" fmla="*/ 11591639 f17 1"/>
              <a:gd name="f24" fmla="*/ 5240223 f17 1"/>
              <a:gd name="f25" fmla="*/ 4145656 f18 1"/>
              <a:gd name="f26" fmla="*/ 5240222 f17 1"/>
              <a:gd name="f27" fmla="*/ 2519152 f17 1"/>
              <a:gd name="f28" fmla="*/ 1367198 f17 1"/>
              <a:gd name="f29" fmla="*/ 2775863 f18 1"/>
              <a:gd name="f30" fmla="*/ 0 f17 1"/>
              <a:gd name="f31" fmla="*/ 0 f18 1"/>
              <a:gd name="f32" fmla="*/ f19 1 f2"/>
              <a:gd name="f33" fmla="*/ f22 1 6862744"/>
              <a:gd name="f34" fmla="*/ f23 1 11591639"/>
              <a:gd name="f35" fmla="*/ f24 1 11591639"/>
              <a:gd name="f36" fmla="*/ f25 1 6862744"/>
              <a:gd name="f37" fmla="*/ f26 1 11591639"/>
              <a:gd name="f38" fmla="*/ f27 1 11591639"/>
              <a:gd name="f39" fmla="*/ f28 1 11591639"/>
              <a:gd name="f40" fmla="*/ f29 1 6862744"/>
              <a:gd name="f41" fmla="*/ f30 1 11591639"/>
              <a:gd name="f42" fmla="*/ f31 1 6862744"/>
              <a:gd name="f43" fmla="*/ f5 1 f20"/>
              <a:gd name="f44" fmla="*/ f6 1 f20"/>
              <a:gd name="f45" fmla="*/ f5 1 f21"/>
              <a:gd name="f46" fmla="*/ f7 1 f21"/>
              <a:gd name="f47" fmla="+- f32 0 f1"/>
              <a:gd name="f48" fmla="*/ f33 1 f20"/>
              <a:gd name="f49" fmla="*/ f34 1 f21"/>
              <a:gd name="f50" fmla="*/ f35 1 f21"/>
              <a:gd name="f51" fmla="*/ f36 1 f20"/>
              <a:gd name="f52" fmla="*/ f37 1 f21"/>
              <a:gd name="f53" fmla="*/ f38 1 f21"/>
              <a:gd name="f54" fmla="*/ f39 1 f21"/>
              <a:gd name="f55" fmla="*/ f40 1 f20"/>
              <a:gd name="f56" fmla="*/ f41 1 f21"/>
              <a:gd name="f57" fmla="*/ f42 1 f20"/>
              <a:gd name="f58" fmla="*/ f43 f15 1"/>
              <a:gd name="f59" fmla="*/ f44 f15 1"/>
              <a:gd name="f60" fmla="*/ f46 f16 1"/>
              <a:gd name="f61" fmla="*/ f45 f16 1"/>
              <a:gd name="f62" fmla="*/ f48 f15 1"/>
              <a:gd name="f63" fmla="*/ f49 f16 1"/>
              <a:gd name="f64" fmla="*/ f50 f16 1"/>
              <a:gd name="f65" fmla="*/ f51 f15 1"/>
              <a:gd name="f66" fmla="*/ f52 f16 1"/>
              <a:gd name="f67" fmla="*/ f53 f16 1"/>
              <a:gd name="f68" fmla="*/ f54 f16 1"/>
              <a:gd name="f69" fmla="*/ f55 f15 1"/>
              <a:gd name="f70" fmla="*/ f56 f16 1"/>
              <a:gd name="f71" fmla="*/ f57 f15 1"/>
            </a:gdLst>
            <a:ahLst/>
            <a:cxnLst>
              <a:cxn ang="3cd4">
                <a:pos x="hc" y="t"/>
              </a:cxn>
              <a:cxn ang="0">
                <a:pos x="r" y="vc"/>
              </a:cxn>
              <a:cxn ang="cd4">
                <a:pos x="hc" y="b"/>
              </a:cxn>
              <a:cxn ang="cd2">
                <a:pos x="l" y="vc"/>
              </a:cxn>
              <a:cxn ang="f47">
                <a:pos x="f62" y="f63"/>
              </a:cxn>
              <a:cxn ang="f47">
                <a:pos x="f62" y="f64"/>
              </a:cxn>
              <a:cxn ang="f47">
                <a:pos x="f65" y="f64"/>
              </a:cxn>
              <a:cxn ang="f47">
                <a:pos x="f65" y="f66"/>
              </a:cxn>
              <a:cxn ang="f47">
                <a:pos x="f62" y="f66"/>
              </a:cxn>
              <a:cxn ang="f47">
                <a:pos x="f65" y="f67"/>
              </a:cxn>
              <a:cxn ang="f47">
                <a:pos x="f65" y="f68"/>
              </a:cxn>
              <a:cxn ang="f47">
                <a:pos x="f69" y="f70"/>
              </a:cxn>
              <a:cxn ang="f47">
                <a:pos x="f71" y="f70"/>
              </a:cxn>
              <a:cxn ang="f47">
                <a:pos x="f71" y="f63"/>
              </a:cxn>
            </a:cxnLst>
            <a:rect l="f58" t="f61" r="f59" b="f60"/>
            <a:pathLst>
              <a:path w="6862744" h="11591639">
                <a:moveTo>
                  <a:pt x="f6" y="f7"/>
                </a:moveTo>
                <a:lnTo>
                  <a:pt x="f6" y="f8"/>
                </a:lnTo>
                <a:lnTo>
                  <a:pt x="f9" y="f8"/>
                </a:lnTo>
                <a:lnTo>
                  <a:pt x="f9" y="f10"/>
                </a:lnTo>
                <a:lnTo>
                  <a:pt x="f6" y="f10"/>
                </a:lnTo>
                <a:lnTo>
                  <a:pt x="f9" y="f11"/>
                </a:lnTo>
                <a:lnTo>
                  <a:pt x="f9" y="f12"/>
                </a:lnTo>
                <a:lnTo>
                  <a:pt x="f13" y="f5"/>
                </a:lnTo>
                <a:lnTo>
                  <a:pt x="f5" y="f5"/>
                </a:lnTo>
                <a:lnTo>
                  <a:pt x="f5" y="f7"/>
                </a:lnTo>
                <a:close/>
              </a:path>
            </a:pathLst>
          </a:custGeom>
          <a:blipFill>
            <a:blip r:embed="rId2">
              <a:alphaModFix/>
            </a:blip>
            <a:tile/>
          </a:blip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sp>
        <p:nvSpPr>
          <p:cNvPr id="5" name="Freeform: Shape 11">
            <a:extLst>
              <a:ext uri="{FF2B5EF4-FFF2-40B4-BE49-F238E27FC236}">
                <a16:creationId xmlns:a16="http://schemas.microsoft.com/office/drawing/2014/main" id="{E8F98AF1-AE23-C440-4EAB-281D5EC71ABF}"/>
              </a:ext>
            </a:extLst>
          </p:cNvPr>
          <p:cNvSpPr/>
          <p:nvPr/>
        </p:nvSpPr>
        <p:spPr>
          <a:xfrm rot="16199987" flipV="1">
            <a:off x="2664626" y="-2664663"/>
            <a:ext cx="6862745" cy="12191996"/>
          </a:xfrm>
          <a:custGeom>
            <a:avLst/>
            <a:gdLst>
              <a:gd name="f0" fmla="val 10800000"/>
              <a:gd name="f1" fmla="val 5400000"/>
              <a:gd name="f2" fmla="val 180"/>
              <a:gd name="f3" fmla="val w"/>
              <a:gd name="f4" fmla="val h"/>
              <a:gd name="f5" fmla="val 0"/>
              <a:gd name="f6" fmla="val 6849744"/>
              <a:gd name="f7" fmla="val 12192000"/>
              <a:gd name="f8" fmla="val 5840584"/>
              <a:gd name="f9" fmla="val 4137803"/>
              <a:gd name="f10" fmla="val 5840583"/>
              <a:gd name="f11" fmla="val 3119513"/>
              <a:gd name="f12" fmla="val 1967559"/>
              <a:gd name="f13" fmla="val 2170243"/>
              <a:gd name="f14" fmla="+- 0 0 -90"/>
              <a:gd name="f15" fmla="*/ f3 1 6849744"/>
              <a:gd name="f16" fmla="*/ f4 1 12192000"/>
              <a:gd name="f17" fmla="+- f7 0 f5"/>
              <a:gd name="f18" fmla="+- f6 0 f5"/>
              <a:gd name="f19" fmla="*/ f14 f0 1"/>
              <a:gd name="f20" fmla="*/ f18 1 6849744"/>
              <a:gd name="f21" fmla="*/ f17 1 12192000"/>
              <a:gd name="f22" fmla="*/ 6849744 f18 1"/>
              <a:gd name="f23" fmla="*/ 12192000 f17 1"/>
              <a:gd name="f24" fmla="*/ 5840584 f17 1"/>
              <a:gd name="f25" fmla="*/ 4137803 f18 1"/>
              <a:gd name="f26" fmla="*/ 5840583 f17 1"/>
              <a:gd name="f27" fmla="*/ 3119513 f17 1"/>
              <a:gd name="f28" fmla="*/ 1967559 f17 1"/>
              <a:gd name="f29" fmla="*/ 2170243 f18 1"/>
              <a:gd name="f30" fmla="*/ 0 f17 1"/>
              <a:gd name="f31" fmla="*/ 0 f18 1"/>
              <a:gd name="f32" fmla="*/ f19 1 f2"/>
              <a:gd name="f33" fmla="*/ f22 1 6849744"/>
              <a:gd name="f34" fmla="*/ f23 1 12192000"/>
              <a:gd name="f35" fmla="*/ f24 1 12192000"/>
              <a:gd name="f36" fmla="*/ f25 1 6849744"/>
              <a:gd name="f37" fmla="*/ f26 1 12192000"/>
              <a:gd name="f38" fmla="*/ f27 1 12192000"/>
              <a:gd name="f39" fmla="*/ f28 1 12192000"/>
              <a:gd name="f40" fmla="*/ f29 1 6849744"/>
              <a:gd name="f41" fmla="*/ f30 1 12192000"/>
              <a:gd name="f42" fmla="*/ f31 1 6849744"/>
              <a:gd name="f43" fmla="*/ f5 1 f20"/>
              <a:gd name="f44" fmla="*/ f6 1 f20"/>
              <a:gd name="f45" fmla="*/ f5 1 f21"/>
              <a:gd name="f46" fmla="*/ f7 1 f21"/>
              <a:gd name="f47" fmla="+- f32 0 f1"/>
              <a:gd name="f48" fmla="*/ f33 1 f20"/>
              <a:gd name="f49" fmla="*/ f34 1 f21"/>
              <a:gd name="f50" fmla="*/ f35 1 f21"/>
              <a:gd name="f51" fmla="*/ f36 1 f20"/>
              <a:gd name="f52" fmla="*/ f37 1 f21"/>
              <a:gd name="f53" fmla="*/ f38 1 f21"/>
              <a:gd name="f54" fmla="*/ f39 1 f21"/>
              <a:gd name="f55" fmla="*/ f40 1 f20"/>
              <a:gd name="f56" fmla="*/ f41 1 f21"/>
              <a:gd name="f57" fmla="*/ f42 1 f20"/>
              <a:gd name="f58" fmla="*/ f43 f15 1"/>
              <a:gd name="f59" fmla="*/ f44 f15 1"/>
              <a:gd name="f60" fmla="*/ f46 f16 1"/>
              <a:gd name="f61" fmla="*/ f45 f16 1"/>
              <a:gd name="f62" fmla="*/ f48 f15 1"/>
              <a:gd name="f63" fmla="*/ f49 f16 1"/>
              <a:gd name="f64" fmla="*/ f50 f16 1"/>
              <a:gd name="f65" fmla="*/ f51 f15 1"/>
              <a:gd name="f66" fmla="*/ f52 f16 1"/>
              <a:gd name="f67" fmla="*/ f53 f16 1"/>
              <a:gd name="f68" fmla="*/ f54 f16 1"/>
              <a:gd name="f69" fmla="*/ f55 f15 1"/>
              <a:gd name="f70" fmla="*/ f56 f16 1"/>
              <a:gd name="f71" fmla="*/ f57 f15 1"/>
            </a:gdLst>
            <a:ahLst/>
            <a:cxnLst>
              <a:cxn ang="3cd4">
                <a:pos x="hc" y="t"/>
              </a:cxn>
              <a:cxn ang="0">
                <a:pos x="r" y="vc"/>
              </a:cxn>
              <a:cxn ang="cd4">
                <a:pos x="hc" y="b"/>
              </a:cxn>
              <a:cxn ang="cd2">
                <a:pos x="l" y="vc"/>
              </a:cxn>
              <a:cxn ang="f47">
                <a:pos x="f62" y="f63"/>
              </a:cxn>
              <a:cxn ang="f47">
                <a:pos x="f62" y="f64"/>
              </a:cxn>
              <a:cxn ang="f47">
                <a:pos x="f65" y="f64"/>
              </a:cxn>
              <a:cxn ang="f47">
                <a:pos x="f65" y="f66"/>
              </a:cxn>
              <a:cxn ang="f47">
                <a:pos x="f62" y="f66"/>
              </a:cxn>
              <a:cxn ang="f47">
                <a:pos x="f65" y="f67"/>
              </a:cxn>
              <a:cxn ang="f47">
                <a:pos x="f65" y="f68"/>
              </a:cxn>
              <a:cxn ang="f47">
                <a:pos x="f69" y="f70"/>
              </a:cxn>
              <a:cxn ang="f47">
                <a:pos x="f71" y="f70"/>
              </a:cxn>
              <a:cxn ang="f47">
                <a:pos x="f71" y="f63"/>
              </a:cxn>
            </a:cxnLst>
            <a:rect l="f58" t="f61" r="f59" b="f60"/>
            <a:pathLst>
              <a:path w="6849744" h="12192000">
                <a:moveTo>
                  <a:pt x="f6" y="f7"/>
                </a:moveTo>
                <a:lnTo>
                  <a:pt x="f6" y="f8"/>
                </a:lnTo>
                <a:lnTo>
                  <a:pt x="f9" y="f8"/>
                </a:lnTo>
                <a:lnTo>
                  <a:pt x="f9" y="f10"/>
                </a:lnTo>
                <a:lnTo>
                  <a:pt x="f6" y="f10"/>
                </a:lnTo>
                <a:lnTo>
                  <a:pt x="f9" y="f11"/>
                </a:lnTo>
                <a:lnTo>
                  <a:pt x="f9" y="f12"/>
                </a:lnTo>
                <a:lnTo>
                  <a:pt x="f13" y="f5"/>
                </a:lnTo>
                <a:lnTo>
                  <a:pt x="f5" y="f5"/>
                </a:lnTo>
                <a:lnTo>
                  <a:pt x="f5" y="f7"/>
                </a:lnTo>
                <a:close/>
              </a:path>
            </a:pathLst>
          </a:custGeom>
          <a:blipFill>
            <a:blip r:embed="rId3">
              <a:alphaModFix/>
            </a:blip>
            <a:tile/>
          </a:blip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sp>
        <p:nvSpPr>
          <p:cNvPr id="6" name="Freeform: Shape 7">
            <a:extLst>
              <a:ext uri="{FF2B5EF4-FFF2-40B4-BE49-F238E27FC236}">
                <a16:creationId xmlns:a16="http://schemas.microsoft.com/office/drawing/2014/main" id="{EF151714-2289-5C33-AC20-82CEF656B6DB}"/>
              </a:ext>
            </a:extLst>
          </p:cNvPr>
          <p:cNvSpPr/>
          <p:nvPr/>
        </p:nvSpPr>
        <p:spPr>
          <a:xfrm rot="16199987" flipV="1">
            <a:off x="2664626" y="-2664663"/>
            <a:ext cx="6862745" cy="12191996"/>
          </a:xfrm>
          <a:custGeom>
            <a:avLst/>
            <a:gdLst>
              <a:gd name="f0" fmla="val 10800000"/>
              <a:gd name="f1" fmla="val 5400000"/>
              <a:gd name="f2" fmla="val 180"/>
              <a:gd name="f3" fmla="val w"/>
              <a:gd name="f4" fmla="val h"/>
              <a:gd name="f5" fmla="val 0"/>
              <a:gd name="f6" fmla="val 6849744"/>
              <a:gd name="f7" fmla="val 12192000"/>
              <a:gd name="f8" fmla="val 5840584"/>
              <a:gd name="f9" fmla="val 4137803"/>
              <a:gd name="f10" fmla="val 5840583"/>
              <a:gd name="f11" fmla="val 3119513"/>
              <a:gd name="f12" fmla="val 1967559"/>
              <a:gd name="f13" fmla="val 2170243"/>
              <a:gd name="f14" fmla="+- 0 0 -90"/>
              <a:gd name="f15" fmla="*/ f3 1 6849744"/>
              <a:gd name="f16" fmla="*/ f4 1 12192000"/>
              <a:gd name="f17" fmla="+- f7 0 f5"/>
              <a:gd name="f18" fmla="+- f6 0 f5"/>
              <a:gd name="f19" fmla="*/ f14 f0 1"/>
              <a:gd name="f20" fmla="*/ f18 1 6849744"/>
              <a:gd name="f21" fmla="*/ f17 1 12192000"/>
              <a:gd name="f22" fmla="*/ 6849744 f18 1"/>
              <a:gd name="f23" fmla="*/ 12192000 f17 1"/>
              <a:gd name="f24" fmla="*/ 5840584 f17 1"/>
              <a:gd name="f25" fmla="*/ 4137803 f18 1"/>
              <a:gd name="f26" fmla="*/ 5840583 f17 1"/>
              <a:gd name="f27" fmla="*/ 3119513 f17 1"/>
              <a:gd name="f28" fmla="*/ 1967559 f17 1"/>
              <a:gd name="f29" fmla="*/ 2170243 f18 1"/>
              <a:gd name="f30" fmla="*/ 0 f17 1"/>
              <a:gd name="f31" fmla="*/ 0 f18 1"/>
              <a:gd name="f32" fmla="*/ f19 1 f2"/>
              <a:gd name="f33" fmla="*/ f22 1 6849744"/>
              <a:gd name="f34" fmla="*/ f23 1 12192000"/>
              <a:gd name="f35" fmla="*/ f24 1 12192000"/>
              <a:gd name="f36" fmla="*/ f25 1 6849744"/>
              <a:gd name="f37" fmla="*/ f26 1 12192000"/>
              <a:gd name="f38" fmla="*/ f27 1 12192000"/>
              <a:gd name="f39" fmla="*/ f28 1 12192000"/>
              <a:gd name="f40" fmla="*/ f29 1 6849744"/>
              <a:gd name="f41" fmla="*/ f30 1 12192000"/>
              <a:gd name="f42" fmla="*/ f31 1 6849744"/>
              <a:gd name="f43" fmla="*/ f5 1 f20"/>
              <a:gd name="f44" fmla="*/ f6 1 f20"/>
              <a:gd name="f45" fmla="*/ f5 1 f21"/>
              <a:gd name="f46" fmla="*/ f7 1 f21"/>
              <a:gd name="f47" fmla="+- f32 0 f1"/>
              <a:gd name="f48" fmla="*/ f33 1 f20"/>
              <a:gd name="f49" fmla="*/ f34 1 f21"/>
              <a:gd name="f50" fmla="*/ f35 1 f21"/>
              <a:gd name="f51" fmla="*/ f36 1 f20"/>
              <a:gd name="f52" fmla="*/ f37 1 f21"/>
              <a:gd name="f53" fmla="*/ f38 1 f21"/>
              <a:gd name="f54" fmla="*/ f39 1 f21"/>
              <a:gd name="f55" fmla="*/ f40 1 f20"/>
              <a:gd name="f56" fmla="*/ f41 1 f21"/>
              <a:gd name="f57" fmla="*/ f42 1 f20"/>
              <a:gd name="f58" fmla="*/ f43 f15 1"/>
              <a:gd name="f59" fmla="*/ f44 f15 1"/>
              <a:gd name="f60" fmla="*/ f46 f16 1"/>
              <a:gd name="f61" fmla="*/ f45 f16 1"/>
              <a:gd name="f62" fmla="*/ f48 f15 1"/>
              <a:gd name="f63" fmla="*/ f49 f16 1"/>
              <a:gd name="f64" fmla="*/ f50 f16 1"/>
              <a:gd name="f65" fmla="*/ f51 f15 1"/>
              <a:gd name="f66" fmla="*/ f52 f16 1"/>
              <a:gd name="f67" fmla="*/ f53 f16 1"/>
              <a:gd name="f68" fmla="*/ f54 f16 1"/>
              <a:gd name="f69" fmla="*/ f55 f15 1"/>
              <a:gd name="f70" fmla="*/ f56 f16 1"/>
              <a:gd name="f71" fmla="*/ f57 f15 1"/>
            </a:gdLst>
            <a:ahLst/>
            <a:cxnLst>
              <a:cxn ang="3cd4">
                <a:pos x="hc" y="t"/>
              </a:cxn>
              <a:cxn ang="0">
                <a:pos x="r" y="vc"/>
              </a:cxn>
              <a:cxn ang="cd4">
                <a:pos x="hc" y="b"/>
              </a:cxn>
              <a:cxn ang="cd2">
                <a:pos x="l" y="vc"/>
              </a:cxn>
              <a:cxn ang="f47">
                <a:pos x="f62" y="f63"/>
              </a:cxn>
              <a:cxn ang="f47">
                <a:pos x="f62" y="f64"/>
              </a:cxn>
              <a:cxn ang="f47">
                <a:pos x="f65" y="f64"/>
              </a:cxn>
              <a:cxn ang="f47">
                <a:pos x="f65" y="f66"/>
              </a:cxn>
              <a:cxn ang="f47">
                <a:pos x="f62" y="f66"/>
              </a:cxn>
              <a:cxn ang="f47">
                <a:pos x="f65" y="f67"/>
              </a:cxn>
              <a:cxn ang="f47">
                <a:pos x="f65" y="f68"/>
              </a:cxn>
              <a:cxn ang="f47">
                <a:pos x="f69" y="f70"/>
              </a:cxn>
              <a:cxn ang="f47">
                <a:pos x="f71" y="f70"/>
              </a:cxn>
              <a:cxn ang="f47">
                <a:pos x="f71" y="f63"/>
              </a:cxn>
            </a:cxnLst>
            <a:rect l="f58" t="f61" r="f59" b="f60"/>
            <a:pathLst>
              <a:path w="6849744" h="12192000">
                <a:moveTo>
                  <a:pt x="f6" y="f7"/>
                </a:moveTo>
                <a:lnTo>
                  <a:pt x="f6" y="f8"/>
                </a:lnTo>
                <a:lnTo>
                  <a:pt x="f9" y="f8"/>
                </a:lnTo>
                <a:lnTo>
                  <a:pt x="f9" y="f10"/>
                </a:lnTo>
                <a:lnTo>
                  <a:pt x="f6" y="f10"/>
                </a:lnTo>
                <a:lnTo>
                  <a:pt x="f9" y="f11"/>
                </a:lnTo>
                <a:lnTo>
                  <a:pt x="f9" y="f12"/>
                </a:lnTo>
                <a:lnTo>
                  <a:pt x="f13" y="f5"/>
                </a:lnTo>
                <a:lnTo>
                  <a:pt x="f5" y="f5"/>
                </a:lnTo>
                <a:lnTo>
                  <a:pt x="f5" y="f7"/>
                </a:lnTo>
                <a:close/>
              </a:path>
            </a:pathLst>
          </a:custGeom>
          <a:solidFill>
            <a:srgbClr val="003352">
              <a:alpha val="90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sp>
        <p:nvSpPr>
          <p:cNvPr id="7" name="Title 1">
            <a:extLst>
              <a:ext uri="{FF2B5EF4-FFF2-40B4-BE49-F238E27FC236}">
                <a16:creationId xmlns:a16="http://schemas.microsoft.com/office/drawing/2014/main" id="{DA647CAB-FB3B-B646-ACFE-8138E2083254}"/>
              </a:ext>
            </a:extLst>
          </p:cNvPr>
          <p:cNvSpPr txBox="1">
            <a:spLocks noGrp="1"/>
          </p:cNvSpPr>
          <p:nvPr>
            <p:ph type="title"/>
          </p:nvPr>
        </p:nvSpPr>
        <p:spPr>
          <a:xfrm>
            <a:off x="444498" y="542925"/>
            <a:ext cx="11214101" cy="535527"/>
          </a:xfrm>
        </p:spPr>
        <p:txBody>
          <a:bodyPr anchor="t">
            <a:spAutoFit/>
          </a:bodyPr>
          <a:lstStyle>
            <a:lvl1pPr>
              <a:defRPr sz="3200" b="1" spc="-70">
                <a:solidFill>
                  <a:srgbClr val="FFFFFF"/>
                </a:solidFill>
              </a:defRPr>
            </a:lvl1pPr>
          </a:lstStyle>
          <a:p>
            <a:pPr lvl="0"/>
            <a:r>
              <a:rPr lang="en-US"/>
              <a:t>Click to edit Master title style</a:t>
            </a:r>
          </a:p>
        </p:txBody>
      </p:sp>
      <p:grpSp>
        <p:nvGrpSpPr>
          <p:cNvPr id="8" name="Group 14">
            <a:extLst>
              <a:ext uri="{FF2B5EF4-FFF2-40B4-BE49-F238E27FC236}">
                <a16:creationId xmlns:a16="http://schemas.microsoft.com/office/drawing/2014/main" id="{233CDFB9-F169-0F91-03B3-D8DEB3F3D8A5}"/>
              </a:ext>
            </a:extLst>
          </p:cNvPr>
          <p:cNvGrpSpPr/>
          <p:nvPr/>
        </p:nvGrpSpPr>
        <p:grpSpPr>
          <a:xfrm>
            <a:off x="444503" y="-267763"/>
            <a:ext cx="645306" cy="535527"/>
            <a:chOff x="444503" y="-267763"/>
            <a:chExt cx="645306" cy="535527"/>
          </a:xfrm>
        </p:grpSpPr>
        <p:sp>
          <p:nvSpPr>
            <p:cNvPr id="9" name="Freeform: Shape 15">
              <a:extLst>
                <a:ext uri="{FF2B5EF4-FFF2-40B4-BE49-F238E27FC236}">
                  <a16:creationId xmlns:a16="http://schemas.microsoft.com/office/drawing/2014/main" id="{DACB0793-BA21-5A30-0BF9-21AFCFD25FBB}"/>
                </a:ext>
              </a:extLst>
            </p:cNvPr>
            <p:cNvSpPr/>
            <p:nvPr/>
          </p:nvSpPr>
          <p:spPr>
            <a:xfrm rot="18900010">
              <a:off x="554282" y="-267763"/>
              <a:ext cx="535527" cy="535527"/>
            </a:xfrm>
            <a:custGeom>
              <a:avLst/>
              <a:gdLst>
                <a:gd name="f0" fmla="val 10800000"/>
                <a:gd name="f1" fmla="val 5400000"/>
                <a:gd name="f2" fmla="val 180"/>
                <a:gd name="f3" fmla="val w"/>
                <a:gd name="f4" fmla="val h"/>
                <a:gd name="f5" fmla="val 0"/>
                <a:gd name="f6" fmla="val 754341"/>
                <a:gd name="f7" fmla="+- 0 0 -90"/>
                <a:gd name="f8" fmla="*/ f3 1 754341"/>
                <a:gd name="f9" fmla="*/ f4 1 754341"/>
                <a:gd name="f10" fmla="+- f6 0 f5"/>
                <a:gd name="f11" fmla="*/ f7 f0 1"/>
                <a:gd name="f12" fmla="*/ f10 1 754341"/>
                <a:gd name="f13" fmla="*/ 754341 f10 1"/>
                <a:gd name="f14" fmla="*/ 0 f10 1"/>
                <a:gd name="f15" fmla="*/ f11 1 f2"/>
                <a:gd name="f16" fmla="*/ f13 1 754341"/>
                <a:gd name="f17" fmla="*/ f14 1 754341"/>
                <a:gd name="f18" fmla="*/ f5 1 f12"/>
                <a:gd name="f19" fmla="*/ f6 1 f12"/>
                <a:gd name="f20" fmla="+- f15 0 f1"/>
                <a:gd name="f21" fmla="*/ f16 1 f12"/>
                <a:gd name="f22" fmla="*/ f17 1 f12"/>
                <a:gd name="f23" fmla="*/ f18 f8 1"/>
                <a:gd name="f24" fmla="*/ f19 f8 1"/>
                <a:gd name="f25" fmla="*/ f19 f9 1"/>
                <a:gd name="f26" fmla="*/ f18 f9 1"/>
                <a:gd name="f27" fmla="*/ f21 f8 1"/>
                <a:gd name="f28" fmla="*/ f21 f9 1"/>
                <a:gd name="f29" fmla="*/ f22 f8 1"/>
                <a:gd name="f30" fmla="*/ f22 f9 1"/>
              </a:gdLst>
              <a:ahLst/>
              <a:cxnLst>
                <a:cxn ang="3cd4">
                  <a:pos x="hc" y="t"/>
                </a:cxn>
                <a:cxn ang="0">
                  <a:pos x="r" y="vc"/>
                </a:cxn>
                <a:cxn ang="cd4">
                  <a:pos x="hc" y="b"/>
                </a:cxn>
                <a:cxn ang="cd2">
                  <a:pos x="l" y="vc"/>
                </a:cxn>
                <a:cxn ang="f20">
                  <a:pos x="f27" y="f28"/>
                </a:cxn>
                <a:cxn ang="f20">
                  <a:pos x="f29" y="f28"/>
                </a:cxn>
                <a:cxn ang="f20">
                  <a:pos x="f29" y="f30"/>
                </a:cxn>
              </a:cxnLst>
              <a:rect l="f23" t="f26" r="f24" b="f25"/>
              <a:pathLst>
                <a:path w="754341" h="754341">
                  <a:moveTo>
                    <a:pt x="f6" y="f6"/>
                  </a:moveTo>
                  <a:lnTo>
                    <a:pt x="f5" y="f6"/>
                  </a:lnTo>
                  <a:lnTo>
                    <a:pt x="f5" y="f5"/>
                  </a:lnTo>
                  <a:close/>
                </a:path>
              </a:pathLst>
            </a:custGeom>
            <a:solidFill>
              <a:srgbClr val="003352"/>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sp>
          <p:nvSpPr>
            <p:cNvPr id="10" name="Freeform: Shape 16">
              <a:extLst>
                <a:ext uri="{FF2B5EF4-FFF2-40B4-BE49-F238E27FC236}">
                  <a16:creationId xmlns:a16="http://schemas.microsoft.com/office/drawing/2014/main" id="{087BCC89-68E8-1748-6496-F47EACF5DF4A}"/>
                </a:ext>
              </a:extLst>
            </p:cNvPr>
            <p:cNvSpPr/>
            <p:nvPr/>
          </p:nvSpPr>
          <p:spPr>
            <a:xfrm rot="2699990" flipH="1">
              <a:off x="444503" y="-258910"/>
              <a:ext cx="517870" cy="517870"/>
            </a:xfrm>
            <a:custGeom>
              <a:avLst/>
              <a:gdLst>
                <a:gd name="f0" fmla="val 10800000"/>
                <a:gd name="f1" fmla="val 5400000"/>
                <a:gd name="f2" fmla="val 180"/>
                <a:gd name="f3" fmla="val w"/>
                <a:gd name="f4" fmla="val h"/>
                <a:gd name="f5" fmla="val 0"/>
                <a:gd name="f6" fmla="val 754341"/>
                <a:gd name="f7" fmla="+- 0 0 -90"/>
                <a:gd name="f8" fmla="*/ f3 1 754341"/>
                <a:gd name="f9" fmla="*/ f4 1 754341"/>
                <a:gd name="f10" fmla="+- f6 0 f5"/>
                <a:gd name="f11" fmla="*/ f7 f0 1"/>
                <a:gd name="f12" fmla="*/ f10 1 754341"/>
                <a:gd name="f13" fmla="*/ 754341 f10 1"/>
                <a:gd name="f14" fmla="*/ 0 f10 1"/>
                <a:gd name="f15" fmla="*/ f11 1 f2"/>
                <a:gd name="f16" fmla="*/ f13 1 754341"/>
                <a:gd name="f17" fmla="*/ f14 1 754341"/>
                <a:gd name="f18" fmla="*/ f5 1 f12"/>
                <a:gd name="f19" fmla="*/ f6 1 f12"/>
                <a:gd name="f20" fmla="+- f15 0 f1"/>
                <a:gd name="f21" fmla="*/ f16 1 f12"/>
                <a:gd name="f22" fmla="*/ f17 1 f12"/>
                <a:gd name="f23" fmla="*/ f18 f8 1"/>
                <a:gd name="f24" fmla="*/ f19 f8 1"/>
                <a:gd name="f25" fmla="*/ f19 f9 1"/>
                <a:gd name="f26" fmla="*/ f18 f9 1"/>
                <a:gd name="f27" fmla="*/ f21 f8 1"/>
                <a:gd name="f28" fmla="*/ f21 f9 1"/>
                <a:gd name="f29" fmla="*/ f22 f8 1"/>
                <a:gd name="f30" fmla="*/ f22 f9 1"/>
              </a:gdLst>
              <a:ahLst/>
              <a:cxnLst>
                <a:cxn ang="3cd4">
                  <a:pos x="hc" y="t"/>
                </a:cxn>
                <a:cxn ang="0">
                  <a:pos x="r" y="vc"/>
                </a:cxn>
                <a:cxn ang="cd4">
                  <a:pos x="hc" y="b"/>
                </a:cxn>
                <a:cxn ang="cd2">
                  <a:pos x="l" y="vc"/>
                </a:cxn>
                <a:cxn ang="f20">
                  <a:pos x="f27" y="f28"/>
                </a:cxn>
                <a:cxn ang="f20">
                  <a:pos x="f29" y="f28"/>
                </a:cxn>
                <a:cxn ang="f20">
                  <a:pos x="f29" y="f30"/>
                </a:cxn>
              </a:cxnLst>
              <a:rect l="f23" t="f26" r="f24" b="f25"/>
              <a:pathLst>
                <a:path w="754341" h="754341">
                  <a:moveTo>
                    <a:pt x="f6" y="f6"/>
                  </a:moveTo>
                  <a:lnTo>
                    <a:pt x="f5" y="f6"/>
                  </a:lnTo>
                  <a:lnTo>
                    <a:pt x="f5" y="f5"/>
                  </a:lnTo>
                  <a:close/>
                </a:path>
              </a:pathLst>
            </a:custGeom>
            <a:blipFill>
              <a:blip r:embed="rId4">
                <a:alphaModFix/>
              </a:blip>
              <a:tile/>
            </a:blip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grpSp>
      <p:grpSp>
        <p:nvGrpSpPr>
          <p:cNvPr id="11" name="Group 5">
            <a:extLst>
              <a:ext uri="{FF2B5EF4-FFF2-40B4-BE49-F238E27FC236}">
                <a16:creationId xmlns:a16="http://schemas.microsoft.com/office/drawing/2014/main" id="{A7B34A2C-1C5F-37E5-0E1A-F2B2D1F7D683}"/>
              </a:ext>
            </a:extLst>
          </p:cNvPr>
          <p:cNvGrpSpPr/>
          <p:nvPr/>
        </p:nvGrpSpPr>
        <p:grpSpPr>
          <a:xfrm>
            <a:off x="0" y="1357408"/>
            <a:ext cx="12191996" cy="4846320"/>
            <a:chOff x="0" y="1357408"/>
            <a:chExt cx="12191996" cy="4846320"/>
          </a:xfrm>
        </p:grpSpPr>
        <p:sp>
          <p:nvSpPr>
            <p:cNvPr id="12" name="Rectangle: Single Corner Snipped 18">
              <a:extLst>
                <a:ext uri="{FF2B5EF4-FFF2-40B4-BE49-F238E27FC236}">
                  <a16:creationId xmlns:a16="http://schemas.microsoft.com/office/drawing/2014/main" id="{9935018A-7EAF-8690-1D1F-A42B3DAD9F00}"/>
                </a:ext>
              </a:extLst>
            </p:cNvPr>
            <p:cNvSpPr/>
            <p:nvPr/>
          </p:nvSpPr>
          <p:spPr>
            <a:xfrm flipV="1">
              <a:off x="0" y="1357408"/>
              <a:ext cx="12191996" cy="4846320"/>
            </a:xfrm>
            <a:custGeom>
              <a:avLst/>
              <a:gdLst>
                <a:gd name="f0" fmla="val w"/>
                <a:gd name="f1" fmla="val h"/>
                <a:gd name="f2" fmla="val ss"/>
                <a:gd name="f3" fmla="val 0"/>
                <a:gd name="f4" fmla="abs f0"/>
                <a:gd name="f5" fmla="abs f1"/>
                <a:gd name="f6" fmla="abs f2"/>
                <a:gd name="f7" fmla="?: f4 f0 1"/>
                <a:gd name="f8" fmla="?: f5 f1 1"/>
                <a:gd name="f9" fmla="?: f6 f2 1"/>
                <a:gd name="f10" fmla="*/ f7 1 21600"/>
                <a:gd name="f11" fmla="*/ f8 1 21600"/>
                <a:gd name="f12" fmla="*/ 21600 f7 1"/>
                <a:gd name="f13" fmla="*/ 21600 f8 1"/>
                <a:gd name="f14" fmla="min f11 f10"/>
                <a:gd name="f15" fmla="*/ f12 1 f9"/>
                <a:gd name="f16" fmla="*/ f13 1 f9"/>
                <a:gd name="f17" fmla="val f15"/>
                <a:gd name="f18" fmla="val f16"/>
                <a:gd name="f19" fmla="*/ f3 f14 1"/>
                <a:gd name="f20" fmla="+- f18 0 f3"/>
                <a:gd name="f21" fmla="+- f17 0 f3"/>
                <a:gd name="f22" fmla="*/ f18 f14 1"/>
                <a:gd name="f23" fmla="*/ f17 f14 1"/>
                <a:gd name="f24" fmla="min f21 f20"/>
                <a:gd name="f25" fmla="*/ f24 f3 1"/>
                <a:gd name="f26" fmla="*/ f25 1 100000"/>
                <a:gd name="f27" fmla="+- f17 0 f26"/>
                <a:gd name="f28" fmla="*/ f26 1 2"/>
                <a:gd name="f29" fmla="*/ f26 f14 1"/>
                <a:gd name="f30" fmla="+- f27 f17 0"/>
                <a:gd name="f31" fmla="*/ f28 f14 1"/>
                <a:gd name="f32" fmla="*/ f27 f14 1"/>
                <a:gd name="f33" fmla="*/ f30 1 2"/>
                <a:gd name="f34" fmla="*/ f33 f14 1"/>
              </a:gdLst>
              <a:ahLst/>
              <a:cxnLst>
                <a:cxn ang="3cd4">
                  <a:pos x="hc" y="t"/>
                </a:cxn>
                <a:cxn ang="0">
                  <a:pos x="r" y="vc"/>
                </a:cxn>
                <a:cxn ang="cd4">
                  <a:pos x="hc" y="b"/>
                </a:cxn>
                <a:cxn ang="cd2">
                  <a:pos x="l" y="vc"/>
                </a:cxn>
              </a:cxnLst>
              <a:rect l="f19" t="f31" r="f34" b="f22"/>
              <a:pathLst>
                <a:path>
                  <a:moveTo>
                    <a:pt x="f19" y="f19"/>
                  </a:moveTo>
                  <a:lnTo>
                    <a:pt x="f32" y="f19"/>
                  </a:lnTo>
                  <a:lnTo>
                    <a:pt x="f23" y="f29"/>
                  </a:lnTo>
                  <a:lnTo>
                    <a:pt x="f23" y="f22"/>
                  </a:lnTo>
                  <a:lnTo>
                    <a:pt x="f19" y="f22"/>
                  </a:lnTo>
                  <a:close/>
                </a:path>
              </a:pathLst>
            </a:custGeom>
            <a:blipFill>
              <a:blip r:embed="rId5">
                <a:alphaModFix/>
              </a:blip>
              <a:tile/>
            </a:blip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sp>
          <p:nvSpPr>
            <p:cNvPr id="13" name="Rectangle: Single Corner Snipped 2">
              <a:extLst>
                <a:ext uri="{FF2B5EF4-FFF2-40B4-BE49-F238E27FC236}">
                  <a16:creationId xmlns:a16="http://schemas.microsoft.com/office/drawing/2014/main" id="{415A7BF5-B4CB-7B3C-909C-E4F97A6FBB37}"/>
                </a:ext>
              </a:extLst>
            </p:cNvPr>
            <p:cNvSpPr/>
            <p:nvPr/>
          </p:nvSpPr>
          <p:spPr>
            <a:xfrm flipV="1">
              <a:off x="0" y="1357408"/>
              <a:ext cx="12191996" cy="4846320"/>
            </a:xfrm>
            <a:custGeom>
              <a:avLst/>
              <a:gdLst>
                <a:gd name="f0" fmla="val w"/>
                <a:gd name="f1" fmla="val h"/>
                <a:gd name="f2" fmla="val ss"/>
                <a:gd name="f3" fmla="val 0"/>
                <a:gd name="f4" fmla="val 19670"/>
                <a:gd name="f5" fmla="abs f0"/>
                <a:gd name="f6" fmla="abs f1"/>
                <a:gd name="f7" fmla="abs f2"/>
                <a:gd name="f8" fmla="?: f5 f0 1"/>
                <a:gd name="f9" fmla="?: f6 f1 1"/>
                <a:gd name="f10" fmla="?: f7 f2 1"/>
                <a:gd name="f11" fmla="*/ f8 1 21600"/>
                <a:gd name="f12" fmla="*/ f9 1 21600"/>
                <a:gd name="f13" fmla="*/ 21600 f8 1"/>
                <a:gd name="f14" fmla="*/ 21600 f9 1"/>
                <a:gd name="f15" fmla="min f12 f11"/>
                <a:gd name="f16" fmla="*/ f13 1 f10"/>
                <a:gd name="f17" fmla="*/ f14 1 f10"/>
                <a:gd name="f18" fmla="val f16"/>
                <a:gd name="f19" fmla="val f17"/>
                <a:gd name="f20" fmla="*/ f3 f15 1"/>
                <a:gd name="f21" fmla="+- f19 0 f3"/>
                <a:gd name="f22" fmla="+- f18 0 f3"/>
                <a:gd name="f23" fmla="*/ f19 f15 1"/>
                <a:gd name="f24" fmla="*/ f18 f15 1"/>
                <a:gd name="f25" fmla="min f22 f21"/>
                <a:gd name="f26" fmla="*/ f25 f4 1"/>
                <a:gd name="f27" fmla="*/ f26 1 100000"/>
                <a:gd name="f28" fmla="+- f18 0 f27"/>
                <a:gd name="f29" fmla="*/ f27 1 2"/>
                <a:gd name="f30" fmla="*/ f27 f15 1"/>
                <a:gd name="f31" fmla="+- f28 f18 0"/>
                <a:gd name="f32" fmla="*/ f29 f15 1"/>
                <a:gd name="f33" fmla="*/ f28 f15 1"/>
                <a:gd name="f34" fmla="*/ f31 1 2"/>
                <a:gd name="f35" fmla="*/ f34 f15 1"/>
              </a:gdLst>
              <a:ahLst/>
              <a:cxnLst>
                <a:cxn ang="3cd4">
                  <a:pos x="hc" y="t"/>
                </a:cxn>
                <a:cxn ang="0">
                  <a:pos x="r" y="vc"/>
                </a:cxn>
                <a:cxn ang="cd4">
                  <a:pos x="hc" y="b"/>
                </a:cxn>
                <a:cxn ang="cd2">
                  <a:pos x="l" y="vc"/>
                </a:cxn>
              </a:cxnLst>
              <a:rect l="f20" t="f32" r="f35" b="f23"/>
              <a:pathLst>
                <a:path>
                  <a:moveTo>
                    <a:pt x="f20" y="f20"/>
                  </a:moveTo>
                  <a:lnTo>
                    <a:pt x="f33" y="f20"/>
                  </a:lnTo>
                  <a:lnTo>
                    <a:pt x="f24" y="f30"/>
                  </a:lnTo>
                  <a:lnTo>
                    <a:pt x="f24" y="f23"/>
                  </a:lnTo>
                  <a:lnTo>
                    <a:pt x="f20" y="f23"/>
                  </a:lnTo>
                  <a:close/>
                </a:path>
              </a:pathLst>
            </a:custGeom>
            <a:solidFill>
              <a:srgbClr val="003352"/>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grpSp>
      <p:sp>
        <p:nvSpPr>
          <p:cNvPr id="14" name="Freeform: Shape 23">
            <a:extLst>
              <a:ext uri="{FF2B5EF4-FFF2-40B4-BE49-F238E27FC236}">
                <a16:creationId xmlns:a16="http://schemas.microsoft.com/office/drawing/2014/main" id="{5BC211A1-8BDC-41CF-D812-E101D02D32B9}"/>
              </a:ext>
            </a:extLst>
          </p:cNvPr>
          <p:cNvSpPr/>
          <p:nvPr/>
        </p:nvSpPr>
        <p:spPr>
          <a:xfrm flipH="1">
            <a:off x="10782303" y="5448296"/>
            <a:ext cx="1409703" cy="1409703"/>
          </a:xfrm>
          <a:custGeom>
            <a:avLst/>
            <a:gdLst>
              <a:gd name="f0" fmla="val 10800000"/>
              <a:gd name="f1" fmla="val 5400000"/>
              <a:gd name="f2" fmla="val 180"/>
              <a:gd name="f3" fmla="val w"/>
              <a:gd name="f4" fmla="val h"/>
              <a:gd name="f5" fmla="val 0"/>
              <a:gd name="f6" fmla="val 754341"/>
              <a:gd name="f7" fmla="+- 0 0 -90"/>
              <a:gd name="f8" fmla="*/ f3 1 754341"/>
              <a:gd name="f9" fmla="*/ f4 1 754341"/>
              <a:gd name="f10" fmla="+- f6 0 f5"/>
              <a:gd name="f11" fmla="*/ f7 f0 1"/>
              <a:gd name="f12" fmla="*/ f10 1 754341"/>
              <a:gd name="f13" fmla="*/ 754341 f10 1"/>
              <a:gd name="f14" fmla="*/ 0 f10 1"/>
              <a:gd name="f15" fmla="*/ f11 1 f2"/>
              <a:gd name="f16" fmla="*/ f13 1 754341"/>
              <a:gd name="f17" fmla="*/ f14 1 754341"/>
              <a:gd name="f18" fmla="*/ f5 1 f12"/>
              <a:gd name="f19" fmla="*/ f6 1 f12"/>
              <a:gd name="f20" fmla="+- f15 0 f1"/>
              <a:gd name="f21" fmla="*/ f16 1 f12"/>
              <a:gd name="f22" fmla="*/ f17 1 f12"/>
              <a:gd name="f23" fmla="*/ f18 f8 1"/>
              <a:gd name="f24" fmla="*/ f19 f8 1"/>
              <a:gd name="f25" fmla="*/ f19 f9 1"/>
              <a:gd name="f26" fmla="*/ f18 f9 1"/>
              <a:gd name="f27" fmla="*/ f21 f8 1"/>
              <a:gd name="f28" fmla="*/ f21 f9 1"/>
              <a:gd name="f29" fmla="*/ f22 f8 1"/>
              <a:gd name="f30" fmla="*/ f22 f9 1"/>
            </a:gdLst>
            <a:ahLst/>
            <a:cxnLst>
              <a:cxn ang="3cd4">
                <a:pos x="hc" y="t"/>
              </a:cxn>
              <a:cxn ang="0">
                <a:pos x="r" y="vc"/>
              </a:cxn>
              <a:cxn ang="cd4">
                <a:pos x="hc" y="b"/>
              </a:cxn>
              <a:cxn ang="cd2">
                <a:pos x="l" y="vc"/>
              </a:cxn>
              <a:cxn ang="f20">
                <a:pos x="f27" y="f28"/>
              </a:cxn>
              <a:cxn ang="f20">
                <a:pos x="f29" y="f28"/>
              </a:cxn>
              <a:cxn ang="f20">
                <a:pos x="f29" y="f30"/>
              </a:cxn>
            </a:cxnLst>
            <a:rect l="f23" t="f26" r="f24" b="f25"/>
            <a:pathLst>
              <a:path w="754341" h="754341">
                <a:moveTo>
                  <a:pt x="f6" y="f6"/>
                </a:moveTo>
                <a:lnTo>
                  <a:pt x="f5" y="f6"/>
                </a:lnTo>
                <a:lnTo>
                  <a:pt x="f5" y="f5"/>
                </a:lnTo>
                <a:close/>
              </a:path>
            </a:pathLst>
          </a:custGeom>
          <a:blipFill>
            <a:blip r:embed="rId6">
              <a:alphaModFix/>
            </a:blip>
            <a:tile/>
          </a:blip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sp>
        <p:nvSpPr>
          <p:cNvPr id="15" name="Slide Number Placeholder 4">
            <a:extLst>
              <a:ext uri="{FF2B5EF4-FFF2-40B4-BE49-F238E27FC236}">
                <a16:creationId xmlns:a16="http://schemas.microsoft.com/office/drawing/2014/main" id="{0E795373-75C9-EA0E-880C-29B1F93BD721}"/>
              </a:ext>
            </a:extLst>
          </p:cNvPr>
          <p:cNvSpPr txBox="1">
            <a:spLocks noGrp="1"/>
          </p:cNvSpPr>
          <p:nvPr>
            <p:ph type="sldNum" sz="quarter" idx="8"/>
          </p:nvPr>
        </p:nvSpPr>
        <p:spPr>
          <a:xfrm>
            <a:off x="11252204" y="6315075"/>
            <a:ext cx="406395" cy="365129"/>
          </a:xfrm>
        </p:spPr>
        <p:txBody>
          <a:bodyPr/>
          <a:lstStyle>
            <a:lvl1pPr>
              <a:defRPr sz="1000">
                <a:solidFill>
                  <a:srgbClr val="FFFFFF"/>
                </a:solidFill>
                <a:latin typeface="Trade Gothic LT Pro" pitchFamily="34"/>
              </a:defRPr>
            </a:lvl1pPr>
          </a:lstStyle>
          <a:p>
            <a:pPr lvl="0"/>
            <a:fld id="{148BBB39-F3D2-4607-AEAA-972986866777}" type="slidenum">
              <a:t>‹#›</a:t>
            </a:fld>
            <a:endParaRPr lang="en-US"/>
          </a:p>
        </p:txBody>
      </p:sp>
    </p:spTree>
    <p:extLst>
      <p:ext uri="{BB962C8B-B14F-4D97-AF65-F5344CB8AC3E}">
        <p14:creationId xmlns:p14="http://schemas.microsoft.com/office/powerpoint/2010/main" val="2728496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Title Only">
    <p:bg>
      <p:bgPr>
        <a:solidFill>
          <a:srgbClr val="47C3D3"/>
        </a:solidFill>
        <a:effectLst/>
      </p:bgPr>
    </p:bg>
    <p:spTree>
      <p:nvGrpSpPr>
        <p:cNvPr id="1" name=""/>
        <p:cNvGrpSpPr/>
        <p:nvPr/>
      </p:nvGrpSpPr>
      <p:grpSpPr>
        <a:xfrm>
          <a:off x="0" y="0"/>
          <a:ext cx="0" cy="0"/>
          <a:chOff x="0" y="0"/>
          <a:chExt cx="0" cy="0"/>
        </a:xfrm>
      </p:grpSpPr>
      <p:sp>
        <p:nvSpPr>
          <p:cNvPr id="2" name="Rectangle 10">
            <a:extLst>
              <a:ext uri="{FF2B5EF4-FFF2-40B4-BE49-F238E27FC236}">
                <a16:creationId xmlns:a16="http://schemas.microsoft.com/office/drawing/2014/main" id="{EFC0902C-71A2-7CE0-CC55-3F8016C587B5}"/>
              </a:ext>
            </a:extLst>
          </p:cNvPr>
          <p:cNvSpPr/>
          <p:nvPr/>
        </p:nvSpPr>
        <p:spPr>
          <a:xfrm>
            <a:off x="0" y="0"/>
            <a:ext cx="12191996" cy="6884188"/>
          </a:xfrm>
          <a:prstGeom prst="rect">
            <a:avLst/>
          </a:prstGeom>
          <a:solidFill>
            <a:srgbClr val="299CAB"/>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sp>
        <p:nvSpPr>
          <p:cNvPr id="3" name="Freeform: Shape 9">
            <a:extLst>
              <a:ext uri="{FF2B5EF4-FFF2-40B4-BE49-F238E27FC236}">
                <a16:creationId xmlns:a16="http://schemas.microsoft.com/office/drawing/2014/main" id="{CDF0E68F-B203-B7C8-E8A0-4597A73A45B5}"/>
              </a:ext>
            </a:extLst>
          </p:cNvPr>
          <p:cNvSpPr/>
          <p:nvPr/>
        </p:nvSpPr>
        <p:spPr>
          <a:xfrm>
            <a:off x="0" y="0"/>
            <a:ext cx="12191996" cy="6884188"/>
          </a:xfrm>
          <a:custGeom>
            <a:avLst/>
            <a:gdLst>
              <a:gd name="f0" fmla="val 10800000"/>
              <a:gd name="f1" fmla="val 5400000"/>
              <a:gd name="f2" fmla="val 180"/>
              <a:gd name="f3" fmla="val w"/>
              <a:gd name="f4" fmla="val h"/>
              <a:gd name="f5" fmla="val 0"/>
              <a:gd name="f6" fmla="val 12192001"/>
              <a:gd name="f7" fmla="val 6884191"/>
              <a:gd name="f8" fmla="val 7540222"/>
              <a:gd name="f9" fmla="val 10260629"/>
              <a:gd name="f10" fmla="val 2725573"/>
              <a:gd name="f11" fmla="val 11286710"/>
              <a:gd name="f12" fmla="val 12192000"/>
              <a:gd name="f13" fmla="val 3632581"/>
              <a:gd name="f14" fmla="+- 0 0 -90"/>
              <a:gd name="f15" fmla="*/ f3 1 12192001"/>
              <a:gd name="f16" fmla="*/ f4 1 6884191"/>
              <a:gd name="f17" fmla="+- f7 0 f5"/>
              <a:gd name="f18" fmla="+- f6 0 f5"/>
              <a:gd name="f19" fmla="*/ f14 f0 1"/>
              <a:gd name="f20" fmla="*/ f18 1 12192001"/>
              <a:gd name="f21" fmla="*/ f17 1 6884191"/>
              <a:gd name="f22" fmla="*/ 0 f18 1"/>
              <a:gd name="f23" fmla="*/ 0 f17 1"/>
              <a:gd name="f24" fmla="*/ 7540222 f18 1"/>
              <a:gd name="f25" fmla="*/ 10260629 f18 1"/>
              <a:gd name="f26" fmla="*/ 2725573 f17 1"/>
              <a:gd name="f27" fmla="*/ 11286710 f18 1"/>
              <a:gd name="f28" fmla="*/ 12192000 f18 1"/>
              <a:gd name="f29" fmla="*/ 3632581 f17 1"/>
              <a:gd name="f30" fmla="*/ 12192001 f18 1"/>
              <a:gd name="f31" fmla="*/ 6884191 f17 1"/>
              <a:gd name="f32" fmla="*/ f19 1 f2"/>
              <a:gd name="f33" fmla="*/ f22 1 12192001"/>
              <a:gd name="f34" fmla="*/ f23 1 6884191"/>
              <a:gd name="f35" fmla="*/ f24 1 12192001"/>
              <a:gd name="f36" fmla="*/ f25 1 12192001"/>
              <a:gd name="f37" fmla="*/ f26 1 6884191"/>
              <a:gd name="f38" fmla="*/ f27 1 12192001"/>
              <a:gd name="f39" fmla="*/ f28 1 12192001"/>
              <a:gd name="f40" fmla="*/ f29 1 6884191"/>
              <a:gd name="f41" fmla="*/ f30 1 12192001"/>
              <a:gd name="f42" fmla="*/ f31 1 6884191"/>
              <a:gd name="f43" fmla="*/ f5 1 f20"/>
              <a:gd name="f44" fmla="*/ f6 1 f20"/>
              <a:gd name="f45" fmla="*/ f5 1 f21"/>
              <a:gd name="f46" fmla="*/ f7 1 f21"/>
              <a:gd name="f47" fmla="+- f32 0 f1"/>
              <a:gd name="f48" fmla="*/ f33 1 f20"/>
              <a:gd name="f49" fmla="*/ f34 1 f21"/>
              <a:gd name="f50" fmla="*/ f35 1 f20"/>
              <a:gd name="f51" fmla="*/ f36 1 f20"/>
              <a:gd name="f52" fmla="*/ f37 1 f21"/>
              <a:gd name="f53" fmla="*/ f38 1 f20"/>
              <a:gd name="f54" fmla="*/ f39 1 f20"/>
              <a:gd name="f55" fmla="*/ f40 1 f21"/>
              <a:gd name="f56" fmla="*/ f41 1 f20"/>
              <a:gd name="f57" fmla="*/ f42 1 f21"/>
              <a:gd name="f58" fmla="*/ f43 f15 1"/>
              <a:gd name="f59" fmla="*/ f44 f15 1"/>
              <a:gd name="f60" fmla="*/ f46 f16 1"/>
              <a:gd name="f61" fmla="*/ f45 f16 1"/>
              <a:gd name="f62" fmla="*/ f48 f15 1"/>
              <a:gd name="f63" fmla="*/ f49 f16 1"/>
              <a:gd name="f64" fmla="*/ f50 f15 1"/>
              <a:gd name="f65" fmla="*/ f51 f15 1"/>
              <a:gd name="f66" fmla="*/ f52 f16 1"/>
              <a:gd name="f67" fmla="*/ f53 f15 1"/>
              <a:gd name="f68" fmla="*/ f54 f15 1"/>
              <a:gd name="f69" fmla="*/ f55 f16 1"/>
              <a:gd name="f70" fmla="*/ f56 f15 1"/>
              <a:gd name="f71" fmla="*/ f57 f16 1"/>
            </a:gdLst>
            <a:ahLst/>
            <a:cxnLst>
              <a:cxn ang="3cd4">
                <a:pos x="hc" y="t"/>
              </a:cxn>
              <a:cxn ang="0">
                <a:pos x="r" y="vc"/>
              </a:cxn>
              <a:cxn ang="cd4">
                <a:pos x="hc" y="b"/>
              </a:cxn>
              <a:cxn ang="cd2">
                <a:pos x="l" y="vc"/>
              </a:cxn>
              <a:cxn ang="f47">
                <a:pos x="f62" y="f63"/>
              </a:cxn>
              <a:cxn ang="f47">
                <a:pos x="f64" y="f63"/>
              </a:cxn>
              <a:cxn ang="f47">
                <a:pos x="f65" y="f66"/>
              </a:cxn>
              <a:cxn ang="f47">
                <a:pos x="f67" y="f66"/>
              </a:cxn>
              <a:cxn ang="f47">
                <a:pos x="f68" y="f69"/>
              </a:cxn>
              <a:cxn ang="f47">
                <a:pos x="f70" y="f71"/>
              </a:cxn>
              <a:cxn ang="f47">
                <a:pos x="f62" y="f71"/>
              </a:cxn>
            </a:cxnLst>
            <a:rect l="f58" t="f61" r="f59" b="f60"/>
            <a:pathLst>
              <a:path w="12192001" h="6884191">
                <a:moveTo>
                  <a:pt x="f5" y="f5"/>
                </a:moveTo>
                <a:lnTo>
                  <a:pt x="f8" y="f5"/>
                </a:lnTo>
                <a:lnTo>
                  <a:pt x="f9" y="f10"/>
                </a:lnTo>
                <a:lnTo>
                  <a:pt x="f11" y="f10"/>
                </a:lnTo>
                <a:lnTo>
                  <a:pt x="f12" y="f13"/>
                </a:lnTo>
                <a:lnTo>
                  <a:pt x="f6" y="f7"/>
                </a:lnTo>
                <a:lnTo>
                  <a:pt x="f5" y="f7"/>
                </a:lnTo>
                <a:close/>
              </a:path>
            </a:pathLst>
          </a:custGeom>
          <a:solidFill>
            <a:srgbClr val="47C3D3">
              <a:alpha val="74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sp>
        <p:nvSpPr>
          <p:cNvPr id="4" name="Freeform: Shape 17">
            <a:extLst>
              <a:ext uri="{FF2B5EF4-FFF2-40B4-BE49-F238E27FC236}">
                <a16:creationId xmlns:a16="http://schemas.microsoft.com/office/drawing/2014/main" id="{7069885D-EB3D-341A-75A1-AB3B963BF88F}"/>
              </a:ext>
            </a:extLst>
          </p:cNvPr>
          <p:cNvSpPr/>
          <p:nvPr/>
        </p:nvSpPr>
        <p:spPr>
          <a:xfrm rot="16199987" flipV="1">
            <a:off x="2964833" y="-2364446"/>
            <a:ext cx="6862745" cy="11591638"/>
          </a:xfrm>
          <a:custGeom>
            <a:avLst/>
            <a:gdLst>
              <a:gd name="f0" fmla="val 10800000"/>
              <a:gd name="f1" fmla="val 5400000"/>
              <a:gd name="f2" fmla="val 180"/>
              <a:gd name="f3" fmla="val w"/>
              <a:gd name="f4" fmla="val h"/>
              <a:gd name="f5" fmla="val 0"/>
              <a:gd name="f6" fmla="val 6862744"/>
              <a:gd name="f7" fmla="val 11591639"/>
              <a:gd name="f8" fmla="val 5240223"/>
              <a:gd name="f9" fmla="val 4145656"/>
              <a:gd name="f10" fmla="val 5240222"/>
              <a:gd name="f11" fmla="val 2519152"/>
              <a:gd name="f12" fmla="val 1367198"/>
              <a:gd name="f13" fmla="val 2775863"/>
              <a:gd name="f14" fmla="+- 0 0 -90"/>
              <a:gd name="f15" fmla="*/ f3 1 6862744"/>
              <a:gd name="f16" fmla="*/ f4 1 11591639"/>
              <a:gd name="f17" fmla="+- f7 0 f5"/>
              <a:gd name="f18" fmla="+- f6 0 f5"/>
              <a:gd name="f19" fmla="*/ f14 f0 1"/>
              <a:gd name="f20" fmla="*/ f18 1 6862744"/>
              <a:gd name="f21" fmla="*/ f17 1 11591639"/>
              <a:gd name="f22" fmla="*/ 6862744 f18 1"/>
              <a:gd name="f23" fmla="*/ 11591639 f17 1"/>
              <a:gd name="f24" fmla="*/ 5240223 f17 1"/>
              <a:gd name="f25" fmla="*/ 4145656 f18 1"/>
              <a:gd name="f26" fmla="*/ 5240222 f17 1"/>
              <a:gd name="f27" fmla="*/ 2519152 f17 1"/>
              <a:gd name="f28" fmla="*/ 1367198 f17 1"/>
              <a:gd name="f29" fmla="*/ 2775863 f18 1"/>
              <a:gd name="f30" fmla="*/ 0 f17 1"/>
              <a:gd name="f31" fmla="*/ 0 f18 1"/>
              <a:gd name="f32" fmla="*/ f19 1 f2"/>
              <a:gd name="f33" fmla="*/ f22 1 6862744"/>
              <a:gd name="f34" fmla="*/ f23 1 11591639"/>
              <a:gd name="f35" fmla="*/ f24 1 11591639"/>
              <a:gd name="f36" fmla="*/ f25 1 6862744"/>
              <a:gd name="f37" fmla="*/ f26 1 11591639"/>
              <a:gd name="f38" fmla="*/ f27 1 11591639"/>
              <a:gd name="f39" fmla="*/ f28 1 11591639"/>
              <a:gd name="f40" fmla="*/ f29 1 6862744"/>
              <a:gd name="f41" fmla="*/ f30 1 11591639"/>
              <a:gd name="f42" fmla="*/ f31 1 6862744"/>
              <a:gd name="f43" fmla="*/ f5 1 f20"/>
              <a:gd name="f44" fmla="*/ f6 1 f20"/>
              <a:gd name="f45" fmla="*/ f5 1 f21"/>
              <a:gd name="f46" fmla="*/ f7 1 f21"/>
              <a:gd name="f47" fmla="+- f32 0 f1"/>
              <a:gd name="f48" fmla="*/ f33 1 f20"/>
              <a:gd name="f49" fmla="*/ f34 1 f21"/>
              <a:gd name="f50" fmla="*/ f35 1 f21"/>
              <a:gd name="f51" fmla="*/ f36 1 f20"/>
              <a:gd name="f52" fmla="*/ f37 1 f21"/>
              <a:gd name="f53" fmla="*/ f38 1 f21"/>
              <a:gd name="f54" fmla="*/ f39 1 f21"/>
              <a:gd name="f55" fmla="*/ f40 1 f20"/>
              <a:gd name="f56" fmla="*/ f41 1 f21"/>
              <a:gd name="f57" fmla="*/ f42 1 f20"/>
              <a:gd name="f58" fmla="*/ f43 f15 1"/>
              <a:gd name="f59" fmla="*/ f44 f15 1"/>
              <a:gd name="f60" fmla="*/ f46 f16 1"/>
              <a:gd name="f61" fmla="*/ f45 f16 1"/>
              <a:gd name="f62" fmla="*/ f48 f15 1"/>
              <a:gd name="f63" fmla="*/ f49 f16 1"/>
              <a:gd name="f64" fmla="*/ f50 f16 1"/>
              <a:gd name="f65" fmla="*/ f51 f15 1"/>
              <a:gd name="f66" fmla="*/ f52 f16 1"/>
              <a:gd name="f67" fmla="*/ f53 f16 1"/>
              <a:gd name="f68" fmla="*/ f54 f16 1"/>
              <a:gd name="f69" fmla="*/ f55 f15 1"/>
              <a:gd name="f70" fmla="*/ f56 f16 1"/>
              <a:gd name="f71" fmla="*/ f57 f15 1"/>
            </a:gdLst>
            <a:ahLst/>
            <a:cxnLst>
              <a:cxn ang="3cd4">
                <a:pos x="hc" y="t"/>
              </a:cxn>
              <a:cxn ang="0">
                <a:pos x="r" y="vc"/>
              </a:cxn>
              <a:cxn ang="cd4">
                <a:pos x="hc" y="b"/>
              </a:cxn>
              <a:cxn ang="cd2">
                <a:pos x="l" y="vc"/>
              </a:cxn>
              <a:cxn ang="f47">
                <a:pos x="f62" y="f63"/>
              </a:cxn>
              <a:cxn ang="f47">
                <a:pos x="f62" y="f64"/>
              </a:cxn>
              <a:cxn ang="f47">
                <a:pos x="f65" y="f64"/>
              </a:cxn>
              <a:cxn ang="f47">
                <a:pos x="f65" y="f66"/>
              </a:cxn>
              <a:cxn ang="f47">
                <a:pos x="f62" y="f66"/>
              </a:cxn>
              <a:cxn ang="f47">
                <a:pos x="f65" y="f67"/>
              </a:cxn>
              <a:cxn ang="f47">
                <a:pos x="f65" y="f68"/>
              </a:cxn>
              <a:cxn ang="f47">
                <a:pos x="f69" y="f70"/>
              </a:cxn>
              <a:cxn ang="f47">
                <a:pos x="f71" y="f70"/>
              </a:cxn>
              <a:cxn ang="f47">
                <a:pos x="f71" y="f63"/>
              </a:cxn>
            </a:cxnLst>
            <a:rect l="f58" t="f61" r="f59" b="f60"/>
            <a:pathLst>
              <a:path w="6862744" h="11591639">
                <a:moveTo>
                  <a:pt x="f6" y="f7"/>
                </a:moveTo>
                <a:lnTo>
                  <a:pt x="f6" y="f8"/>
                </a:lnTo>
                <a:lnTo>
                  <a:pt x="f9" y="f8"/>
                </a:lnTo>
                <a:lnTo>
                  <a:pt x="f9" y="f10"/>
                </a:lnTo>
                <a:lnTo>
                  <a:pt x="f6" y="f10"/>
                </a:lnTo>
                <a:lnTo>
                  <a:pt x="f9" y="f11"/>
                </a:lnTo>
                <a:lnTo>
                  <a:pt x="f9" y="f12"/>
                </a:lnTo>
                <a:lnTo>
                  <a:pt x="f13" y="f5"/>
                </a:lnTo>
                <a:lnTo>
                  <a:pt x="f5" y="f5"/>
                </a:lnTo>
                <a:lnTo>
                  <a:pt x="f5" y="f7"/>
                </a:lnTo>
                <a:close/>
              </a:path>
            </a:pathLst>
          </a:custGeom>
          <a:blipFill>
            <a:blip r:embed="rId2">
              <a:alphaModFix/>
            </a:blip>
            <a:tile/>
          </a:blip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sp>
        <p:nvSpPr>
          <p:cNvPr id="5" name="Freeform: Shape 11">
            <a:extLst>
              <a:ext uri="{FF2B5EF4-FFF2-40B4-BE49-F238E27FC236}">
                <a16:creationId xmlns:a16="http://schemas.microsoft.com/office/drawing/2014/main" id="{09082245-E878-E723-E3A7-6EE2D24A0575}"/>
              </a:ext>
            </a:extLst>
          </p:cNvPr>
          <p:cNvSpPr/>
          <p:nvPr/>
        </p:nvSpPr>
        <p:spPr>
          <a:xfrm rot="16199987" flipV="1">
            <a:off x="2664626" y="-2664663"/>
            <a:ext cx="6862745" cy="12191996"/>
          </a:xfrm>
          <a:custGeom>
            <a:avLst/>
            <a:gdLst>
              <a:gd name="f0" fmla="val 10800000"/>
              <a:gd name="f1" fmla="val 5400000"/>
              <a:gd name="f2" fmla="val 180"/>
              <a:gd name="f3" fmla="val w"/>
              <a:gd name="f4" fmla="val h"/>
              <a:gd name="f5" fmla="val 0"/>
              <a:gd name="f6" fmla="val 6849744"/>
              <a:gd name="f7" fmla="val 12192000"/>
              <a:gd name="f8" fmla="val 5840584"/>
              <a:gd name="f9" fmla="val 4137803"/>
              <a:gd name="f10" fmla="val 5840583"/>
              <a:gd name="f11" fmla="val 3119513"/>
              <a:gd name="f12" fmla="val 1967559"/>
              <a:gd name="f13" fmla="val 2170243"/>
              <a:gd name="f14" fmla="+- 0 0 -90"/>
              <a:gd name="f15" fmla="*/ f3 1 6849744"/>
              <a:gd name="f16" fmla="*/ f4 1 12192000"/>
              <a:gd name="f17" fmla="+- f7 0 f5"/>
              <a:gd name="f18" fmla="+- f6 0 f5"/>
              <a:gd name="f19" fmla="*/ f14 f0 1"/>
              <a:gd name="f20" fmla="*/ f18 1 6849744"/>
              <a:gd name="f21" fmla="*/ f17 1 12192000"/>
              <a:gd name="f22" fmla="*/ 6849744 f18 1"/>
              <a:gd name="f23" fmla="*/ 12192000 f17 1"/>
              <a:gd name="f24" fmla="*/ 5840584 f17 1"/>
              <a:gd name="f25" fmla="*/ 4137803 f18 1"/>
              <a:gd name="f26" fmla="*/ 5840583 f17 1"/>
              <a:gd name="f27" fmla="*/ 3119513 f17 1"/>
              <a:gd name="f28" fmla="*/ 1967559 f17 1"/>
              <a:gd name="f29" fmla="*/ 2170243 f18 1"/>
              <a:gd name="f30" fmla="*/ 0 f17 1"/>
              <a:gd name="f31" fmla="*/ 0 f18 1"/>
              <a:gd name="f32" fmla="*/ f19 1 f2"/>
              <a:gd name="f33" fmla="*/ f22 1 6849744"/>
              <a:gd name="f34" fmla="*/ f23 1 12192000"/>
              <a:gd name="f35" fmla="*/ f24 1 12192000"/>
              <a:gd name="f36" fmla="*/ f25 1 6849744"/>
              <a:gd name="f37" fmla="*/ f26 1 12192000"/>
              <a:gd name="f38" fmla="*/ f27 1 12192000"/>
              <a:gd name="f39" fmla="*/ f28 1 12192000"/>
              <a:gd name="f40" fmla="*/ f29 1 6849744"/>
              <a:gd name="f41" fmla="*/ f30 1 12192000"/>
              <a:gd name="f42" fmla="*/ f31 1 6849744"/>
              <a:gd name="f43" fmla="*/ f5 1 f20"/>
              <a:gd name="f44" fmla="*/ f6 1 f20"/>
              <a:gd name="f45" fmla="*/ f5 1 f21"/>
              <a:gd name="f46" fmla="*/ f7 1 f21"/>
              <a:gd name="f47" fmla="+- f32 0 f1"/>
              <a:gd name="f48" fmla="*/ f33 1 f20"/>
              <a:gd name="f49" fmla="*/ f34 1 f21"/>
              <a:gd name="f50" fmla="*/ f35 1 f21"/>
              <a:gd name="f51" fmla="*/ f36 1 f20"/>
              <a:gd name="f52" fmla="*/ f37 1 f21"/>
              <a:gd name="f53" fmla="*/ f38 1 f21"/>
              <a:gd name="f54" fmla="*/ f39 1 f21"/>
              <a:gd name="f55" fmla="*/ f40 1 f20"/>
              <a:gd name="f56" fmla="*/ f41 1 f21"/>
              <a:gd name="f57" fmla="*/ f42 1 f20"/>
              <a:gd name="f58" fmla="*/ f43 f15 1"/>
              <a:gd name="f59" fmla="*/ f44 f15 1"/>
              <a:gd name="f60" fmla="*/ f46 f16 1"/>
              <a:gd name="f61" fmla="*/ f45 f16 1"/>
              <a:gd name="f62" fmla="*/ f48 f15 1"/>
              <a:gd name="f63" fmla="*/ f49 f16 1"/>
              <a:gd name="f64" fmla="*/ f50 f16 1"/>
              <a:gd name="f65" fmla="*/ f51 f15 1"/>
              <a:gd name="f66" fmla="*/ f52 f16 1"/>
              <a:gd name="f67" fmla="*/ f53 f16 1"/>
              <a:gd name="f68" fmla="*/ f54 f16 1"/>
              <a:gd name="f69" fmla="*/ f55 f15 1"/>
              <a:gd name="f70" fmla="*/ f56 f16 1"/>
              <a:gd name="f71" fmla="*/ f57 f15 1"/>
            </a:gdLst>
            <a:ahLst/>
            <a:cxnLst>
              <a:cxn ang="3cd4">
                <a:pos x="hc" y="t"/>
              </a:cxn>
              <a:cxn ang="0">
                <a:pos x="r" y="vc"/>
              </a:cxn>
              <a:cxn ang="cd4">
                <a:pos x="hc" y="b"/>
              </a:cxn>
              <a:cxn ang="cd2">
                <a:pos x="l" y="vc"/>
              </a:cxn>
              <a:cxn ang="f47">
                <a:pos x="f62" y="f63"/>
              </a:cxn>
              <a:cxn ang="f47">
                <a:pos x="f62" y="f64"/>
              </a:cxn>
              <a:cxn ang="f47">
                <a:pos x="f65" y="f64"/>
              </a:cxn>
              <a:cxn ang="f47">
                <a:pos x="f65" y="f66"/>
              </a:cxn>
              <a:cxn ang="f47">
                <a:pos x="f62" y="f66"/>
              </a:cxn>
              <a:cxn ang="f47">
                <a:pos x="f65" y="f67"/>
              </a:cxn>
              <a:cxn ang="f47">
                <a:pos x="f65" y="f68"/>
              </a:cxn>
              <a:cxn ang="f47">
                <a:pos x="f69" y="f70"/>
              </a:cxn>
              <a:cxn ang="f47">
                <a:pos x="f71" y="f70"/>
              </a:cxn>
              <a:cxn ang="f47">
                <a:pos x="f71" y="f63"/>
              </a:cxn>
            </a:cxnLst>
            <a:rect l="f58" t="f61" r="f59" b="f60"/>
            <a:pathLst>
              <a:path w="6849744" h="12192000">
                <a:moveTo>
                  <a:pt x="f6" y="f7"/>
                </a:moveTo>
                <a:lnTo>
                  <a:pt x="f6" y="f8"/>
                </a:lnTo>
                <a:lnTo>
                  <a:pt x="f9" y="f8"/>
                </a:lnTo>
                <a:lnTo>
                  <a:pt x="f9" y="f10"/>
                </a:lnTo>
                <a:lnTo>
                  <a:pt x="f6" y="f10"/>
                </a:lnTo>
                <a:lnTo>
                  <a:pt x="f9" y="f11"/>
                </a:lnTo>
                <a:lnTo>
                  <a:pt x="f9" y="f12"/>
                </a:lnTo>
                <a:lnTo>
                  <a:pt x="f13" y="f5"/>
                </a:lnTo>
                <a:lnTo>
                  <a:pt x="f5" y="f5"/>
                </a:lnTo>
                <a:lnTo>
                  <a:pt x="f5" y="f7"/>
                </a:lnTo>
                <a:close/>
              </a:path>
            </a:pathLst>
          </a:custGeom>
          <a:blipFill>
            <a:blip r:embed="rId3">
              <a:alphaModFix/>
            </a:blip>
            <a:tile/>
          </a:blip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sp>
        <p:nvSpPr>
          <p:cNvPr id="6" name="Freeform: Shape 7">
            <a:extLst>
              <a:ext uri="{FF2B5EF4-FFF2-40B4-BE49-F238E27FC236}">
                <a16:creationId xmlns:a16="http://schemas.microsoft.com/office/drawing/2014/main" id="{1FEA16BD-82D7-F77B-3233-E4C2ABA9FE97}"/>
              </a:ext>
            </a:extLst>
          </p:cNvPr>
          <p:cNvSpPr/>
          <p:nvPr/>
        </p:nvSpPr>
        <p:spPr>
          <a:xfrm rot="16199987" flipV="1">
            <a:off x="2664626" y="-2664663"/>
            <a:ext cx="6862745" cy="12191996"/>
          </a:xfrm>
          <a:custGeom>
            <a:avLst/>
            <a:gdLst>
              <a:gd name="f0" fmla="val 10800000"/>
              <a:gd name="f1" fmla="val 5400000"/>
              <a:gd name="f2" fmla="val 180"/>
              <a:gd name="f3" fmla="val w"/>
              <a:gd name="f4" fmla="val h"/>
              <a:gd name="f5" fmla="val 0"/>
              <a:gd name="f6" fmla="val 6849744"/>
              <a:gd name="f7" fmla="val 12192000"/>
              <a:gd name="f8" fmla="val 5840584"/>
              <a:gd name="f9" fmla="val 4137803"/>
              <a:gd name="f10" fmla="val 5840583"/>
              <a:gd name="f11" fmla="val 3119513"/>
              <a:gd name="f12" fmla="val 1967559"/>
              <a:gd name="f13" fmla="val 2170243"/>
              <a:gd name="f14" fmla="+- 0 0 -90"/>
              <a:gd name="f15" fmla="*/ f3 1 6849744"/>
              <a:gd name="f16" fmla="*/ f4 1 12192000"/>
              <a:gd name="f17" fmla="+- f7 0 f5"/>
              <a:gd name="f18" fmla="+- f6 0 f5"/>
              <a:gd name="f19" fmla="*/ f14 f0 1"/>
              <a:gd name="f20" fmla="*/ f18 1 6849744"/>
              <a:gd name="f21" fmla="*/ f17 1 12192000"/>
              <a:gd name="f22" fmla="*/ 6849744 f18 1"/>
              <a:gd name="f23" fmla="*/ 12192000 f17 1"/>
              <a:gd name="f24" fmla="*/ 5840584 f17 1"/>
              <a:gd name="f25" fmla="*/ 4137803 f18 1"/>
              <a:gd name="f26" fmla="*/ 5840583 f17 1"/>
              <a:gd name="f27" fmla="*/ 3119513 f17 1"/>
              <a:gd name="f28" fmla="*/ 1967559 f17 1"/>
              <a:gd name="f29" fmla="*/ 2170243 f18 1"/>
              <a:gd name="f30" fmla="*/ 0 f17 1"/>
              <a:gd name="f31" fmla="*/ 0 f18 1"/>
              <a:gd name="f32" fmla="*/ f19 1 f2"/>
              <a:gd name="f33" fmla="*/ f22 1 6849744"/>
              <a:gd name="f34" fmla="*/ f23 1 12192000"/>
              <a:gd name="f35" fmla="*/ f24 1 12192000"/>
              <a:gd name="f36" fmla="*/ f25 1 6849744"/>
              <a:gd name="f37" fmla="*/ f26 1 12192000"/>
              <a:gd name="f38" fmla="*/ f27 1 12192000"/>
              <a:gd name="f39" fmla="*/ f28 1 12192000"/>
              <a:gd name="f40" fmla="*/ f29 1 6849744"/>
              <a:gd name="f41" fmla="*/ f30 1 12192000"/>
              <a:gd name="f42" fmla="*/ f31 1 6849744"/>
              <a:gd name="f43" fmla="*/ f5 1 f20"/>
              <a:gd name="f44" fmla="*/ f6 1 f20"/>
              <a:gd name="f45" fmla="*/ f5 1 f21"/>
              <a:gd name="f46" fmla="*/ f7 1 f21"/>
              <a:gd name="f47" fmla="+- f32 0 f1"/>
              <a:gd name="f48" fmla="*/ f33 1 f20"/>
              <a:gd name="f49" fmla="*/ f34 1 f21"/>
              <a:gd name="f50" fmla="*/ f35 1 f21"/>
              <a:gd name="f51" fmla="*/ f36 1 f20"/>
              <a:gd name="f52" fmla="*/ f37 1 f21"/>
              <a:gd name="f53" fmla="*/ f38 1 f21"/>
              <a:gd name="f54" fmla="*/ f39 1 f21"/>
              <a:gd name="f55" fmla="*/ f40 1 f20"/>
              <a:gd name="f56" fmla="*/ f41 1 f21"/>
              <a:gd name="f57" fmla="*/ f42 1 f20"/>
              <a:gd name="f58" fmla="*/ f43 f15 1"/>
              <a:gd name="f59" fmla="*/ f44 f15 1"/>
              <a:gd name="f60" fmla="*/ f46 f16 1"/>
              <a:gd name="f61" fmla="*/ f45 f16 1"/>
              <a:gd name="f62" fmla="*/ f48 f15 1"/>
              <a:gd name="f63" fmla="*/ f49 f16 1"/>
              <a:gd name="f64" fmla="*/ f50 f16 1"/>
              <a:gd name="f65" fmla="*/ f51 f15 1"/>
              <a:gd name="f66" fmla="*/ f52 f16 1"/>
              <a:gd name="f67" fmla="*/ f53 f16 1"/>
              <a:gd name="f68" fmla="*/ f54 f16 1"/>
              <a:gd name="f69" fmla="*/ f55 f15 1"/>
              <a:gd name="f70" fmla="*/ f56 f16 1"/>
              <a:gd name="f71" fmla="*/ f57 f15 1"/>
            </a:gdLst>
            <a:ahLst/>
            <a:cxnLst>
              <a:cxn ang="3cd4">
                <a:pos x="hc" y="t"/>
              </a:cxn>
              <a:cxn ang="0">
                <a:pos x="r" y="vc"/>
              </a:cxn>
              <a:cxn ang="cd4">
                <a:pos x="hc" y="b"/>
              </a:cxn>
              <a:cxn ang="cd2">
                <a:pos x="l" y="vc"/>
              </a:cxn>
              <a:cxn ang="f47">
                <a:pos x="f62" y="f63"/>
              </a:cxn>
              <a:cxn ang="f47">
                <a:pos x="f62" y="f64"/>
              </a:cxn>
              <a:cxn ang="f47">
                <a:pos x="f65" y="f64"/>
              </a:cxn>
              <a:cxn ang="f47">
                <a:pos x="f65" y="f66"/>
              </a:cxn>
              <a:cxn ang="f47">
                <a:pos x="f62" y="f66"/>
              </a:cxn>
              <a:cxn ang="f47">
                <a:pos x="f65" y="f67"/>
              </a:cxn>
              <a:cxn ang="f47">
                <a:pos x="f65" y="f68"/>
              </a:cxn>
              <a:cxn ang="f47">
                <a:pos x="f69" y="f70"/>
              </a:cxn>
              <a:cxn ang="f47">
                <a:pos x="f71" y="f70"/>
              </a:cxn>
              <a:cxn ang="f47">
                <a:pos x="f71" y="f63"/>
              </a:cxn>
            </a:cxnLst>
            <a:rect l="f58" t="f61" r="f59" b="f60"/>
            <a:pathLst>
              <a:path w="6849744" h="12192000">
                <a:moveTo>
                  <a:pt x="f6" y="f7"/>
                </a:moveTo>
                <a:lnTo>
                  <a:pt x="f6" y="f8"/>
                </a:lnTo>
                <a:lnTo>
                  <a:pt x="f9" y="f8"/>
                </a:lnTo>
                <a:lnTo>
                  <a:pt x="f9" y="f10"/>
                </a:lnTo>
                <a:lnTo>
                  <a:pt x="f6" y="f10"/>
                </a:lnTo>
                <a:lnTo>
                  <a:pt x="f9" y="f11"/>
                </a:lnTo>
                <a:lnTo>
                  <a:pt x="f9" y="f12"/>
                </a:lnTo>
                <a:lnTo>
                  <a:pt x="f13" y="f5"/>
                </a:lnTo>
                <a:lnTo>
                  <a:pt x="f5" y="f5"/>
                </a:lnTo>
                <a:lnTo>
                  <a:pt x="f5" y="f7"/>
                </a:lnTo>
                <a:close/>
              </a:path>
            </a:pathLst>
          </a:custGeom>
          <a:solidFill>
            <a:srgbClr val="003352">
              <a:alpha val="90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sp>
        <p:nvSpPr>
          <p:cNvPr id="7" name="Title 1">
            <a:extLst>
              <a:ext uri="{FF2B5EF4-FFF2-40B4-BE49-F238E27FC236}">
                <a16:creationId xmlns:a16="http://schemas.microsoft.com/office/drawing/2014/main" id="{8A7C2EE3-3F98-642E-88FD-A0E397919B8B}"/>
              </a:ext>
            </a:extLst>
          </p:cNvPr>
          <p:cNvSpPr txBox="1">
            <a:spLocks noGrp="1"/>
          </p:cNvSpPr>
          <p:nvPr>
            <p:ph type="title"/>
          </p:nvPr>
        </p:nvSpPr>
        <p:spPr>
          <a:xfrm>
            <a:off x="444498" y="542925"/>
            <a:ext cx="11214101" cy="535527"/>
          </a:xfrm>
        </p:spPr>
        <p:txBody>
          <a:bodyPr anchor="t">
            <a:spAutoFit/>
          </a:bodyPr>
          <a:lstStyle>
            <a:lvl1pPr>
              <a:defRPr sz="3200" b="1" spc="-70">
                <a:solidFill>
                  <a:srgbClr val="FFFFFF"/>
                </a:solidFill>
              </a:defRPr>
            </a:lvl1pPr>
          </a:lstStyle>
          <a:p>
            <a:pPr lvl="0"/>
            <a:r>
              <a:rPr lang="en-US"/>
              <a:t>Click to edit Master title style</a:t>
            </a:r>
          </a:p>
        </p:txBody>
      </p:sp>
      <p:grpSp>
        <p:nvGrpSpPr>
          <p:cNvPr id="8" name="Group 14">
            <a:extLst>
              <a:ext uri="{FF2B5EF4-FFF2-40B4-BE49-F238E27FC236}">
                <a16:creationId xmlns:a16="http://schemas.microsoft.com/office/drawing/2014/main" id="{E62A330D-C414-D7B2-4759-3A54B5C94CE7}"/>
              </a:ext>
            </a:extLst>
          </p:cNvPr>
          <p:cNvGrpSpPr/>
          <p:nvPr/>
        </p:nvGrpSpPr>
        <p:grpSpPr>
          <a:xfrm>
            <a:off x="444503" y="-267763"/>
            <a:ext cx="645306" cy="535527"/>
            <a:chOff x="444503" y="-267763"/>
            <a:chExt cx="645306" cy="535527"/>
          </a:xfrm>
        </p:grpSpPr>
        <p:sp>
          <p:nvSpPr>
            <p:cNvPr id="9" name="Freeform: Shape 15">
              <a:extLst>
                <a:ext uri="{FF2B5EF4-FFF2-40B4-BE49-F238E27FC236}">
                  <a16:creationId xmlns:a16="http://schemas.microsoft.com/office/drawing/2014/main" id="{2E7DB3E3-A468-9EA2-3B03-3927A14DA01F}"/>
                </a:ext>
              </a:extLst>
            </p:cNvPr>
            <p:cNvSpPr/>
            <p:nvPr/>
          </p:nvSpPr>
          <p:spPr>
            <a:xfrm rot="18900010">
              <a:off x="554282" y="-267763"/>
              <a:ext cx="535527" cy="535527"/>
            </a:xfrm>
            <a:custGeom>
              <a:avLst/>
              <a:gdLst>
                <a:gd name="f0" fmla="val 10800000"/>
                <a:gd name="f1" fmla="val 5400000"/>
                <a:gd name="f2" fmla="val 180"/>
                <a:gd name="f3" fmla="val w"/>
                <a:gd name="f4" fmla="val h"/>
                <a:gd name="f5" fmla="val 0"/>
                <a:gd name="f6" fmla="val 754341"/>
                <a:gd name="f7" fmla="+- 0 0 -90"/>
                <a:gd name="f8" fmla="*/ f3 1 754341"/>
                <a:gd name="f9" fmla="*/ f4 1 754341"/>
                <a:gd name="f10" fmla="+- f6 0 f5"/>
                <a:gd name="f11" fmla="*/ f7 f0 1"/>
                <a:gd name="f12" fmla="*/ f10 1 754341"/>
                <a:gd name="f13" fmla="*/ 754341 f10 1"/>
                <a:gd name="f14" fmla="*/ 0 f10 1"/>
                <a:gd name="f15" fmla="*/ f11 1 f2"/>
                <a:gd name="f16" fmla="*/ f13 1 754341"/>
                <a:gd name="f17" fmla="*/ f14 1 754341"/>
                <a:gd name="f18" fmla="*/ f5 1 f12"/>
                <a:gd name="f19" fmla="*/ f6 1 f12"/>
                <a:gd name="f20" fmla="+- f15 0 f1"/>
                <a:gd name="f21" fmla="*/ f16 1 f12"/>
                <a:gd name="f22" fmla="*/ f17 1 f12"/>
                <a:gd name="f23" fmla="*/ f18 f8 1"/>
                <a:gd name="f24" fmla="*/ f19 f8 1"/>
                <a:gd name="f25" fmla="*/ f19 f9 1"/>
                <a:gd name="f26" fmla="*/ f18 f9 1"/>
                <a:gd name="f27" fmla="*/ f21 f8 1"/>
                <a:gd name="f28" fmla="*/ f21 f9 1"/>
                <a:gd name="f29" fmla="*/ f22 f8 1"/>
                <a:gd name="f30" fmla="*/ f22 f9 1"/>
              </a:gdLst>
              <a:ahLst/>
              <a:cxnLst>
                <a:cxn ang="3cd4">
                  <a:pos x="hc" y="t"/>
                </a:cxn>
                <a:cxn ang="0">
                  <a:pos x="r" y="vc"/>
                </a:cxn>
                <a:cxn ang="cd4">
                  <a:pos x="hc" y="b"/>
                </a:cxn>
                <a:cxn ang="cd2">
                  <a:pos x="l" y="vc"/>
                </a:cxn>
                <a:cxn ang="f20">
                  <a:pos x="f27" y="f28"/>
                </a:cxn>
                <a:cxn ang="f20">
                  <a:pos x="f29" y="f28"/>
                </a:cxn>
                <a:cxn ang="f20">
                  <a:pos x="f29" y="f30"/>
                </a:cxn>
              </a:cxnLst>
              <a:rect l="f23" t="f26" r="f24" b="f25"/>
              <a:pathLst>
                <a:path w="754341" h="754341">
                  <a:moveTo>
                    <a:pt x="f6" y="f6"/>
                  </a:moveTo>
                  <a:lnTo>
                    <a:pt x="f5" y="f6"/>
                  </a:lnTo>
                  <a:lnTo>
                    <a:pt x="f5" y="f5"/>
                  </a:lnTo>
                  <a:close/>
                </a:path>
              </a:pathLst>
            </a:custGeom>
            <a:solidFill>
              <a:srgbClr val="003352"/>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sp>
          <p:nvSpPr>
            <p:cNvPr id="10" name="Freeform: Shape 16">
              <a:extLst>
                <a:ext uri="{FF2B5EF4-FFF2-40B4-BE49-F238E27FC236}">
                  <a16:creationId xmlns:a16="http://schemas.microsoft.com/office/drawing/2014/main" id="{2B0CC374-9C0D-C3AA-F305-73BBE4596A51}"/>
                </a:ext>
              </a:extLst>
            </p:cNvPr>
            <p:cNvSpPr/>
            <p:nvPr/>
          </p:nvSpPr>
          <p:spPr>
            <a:xfrm rot="2699990" flipH="1">
              <a:off x="444503" y="-258910"/>
              <a:ext cx="517870" cy="517870"/>
            </a:xfrm>
            <a:custGeom>
              <a:avLst/>
              <a:gdLst>
                <a:gd name="f0" fmla="val 10800000"/>
                <a:gd name="f1" fmla="val 5400000"/>
                <a:gd name="f2" fmla="val 180"/>
                <a:gd name="f3" fmla="val w"/>
                <a:gd name="f4" fmla="val h"/>
                <a:gd name="f5" fmla="val 0"/>
                <a:gd name="f6" fmla="val 754341"/>
                <a:gd name="f7" fmla="+- 0 0 -90"/>
                <a:gd name="f8" fmla="*/ f3 1 754341"/>
                <a:gd name="f9" fmla="*/ f4 1 754341"/>
                <a:gd name="f10" fmla="+- f6 0 f5"/>
                <a:gd name="f11" fmla="*/ f7 f0 1"/>
                <a:gd name="f12" fmla="*/ f10 1 754341"/>
                <a:gd name="f13" fmla="*/ 754341 f10 1"/>
                <a:gd name="f14" fmla="*/ 0 f10 1"/>
                <a:gd name="f15" fmla="*/ f11 1 f2"/>
                <a:gd name="f16" fmla="*/ f13 1 754341"/>
                <a:gd name="f17" fmla="*/ f14 1 754341"/>
                <a:gd name="f18" fmla="*/ f5 1 f12"/>
                <a:gd name="f19" fmla="*/ f6 1 f12"/>
                <a:gd name="f20" fmla="+- f15 0 f1"/>
                <a:gd name="f21" fmla="*/ f16 1 f12"/>
                <a:gd name="f22" fmla="*/ f17 1 f12"/>
                <a:gd name="f23" fmla="*/ f18 f8 1"/>
                <a:gd name="f24" fmla="*/ f19 f8 1"/>
                <a:gd name="f25" fmla="*/ f19 f9 1"/>
                <a:gd name="f26" fmla="*/ f18 f9 1"/>
                <a:gd name="f27" fmla="*/ f21 f8 1"/>
                <a:gd name="f28" fmla="*/ f21 f9 1"/>
                <a:gd name="f29" fmla="*/ f22 f8 1"/>
                <a:gd name="f30" fmla="*/ f22 f9 1"/>
              </a:gdLst>
              <a:ahLst/>
              <a:cxnLst>
                <a:cxn ang="3cd4">
                  <a:pos x="hc" y="t"/>
                </a:cxn>
                <a:cxn ang="0">
                  <a:pos x="r" y="vc"/>
                </a:cxn>
                <a:cxn ang="cd4">
                  <a:pos x="hc" y="b"/>
                </a:cxn>
                <a:cxn ang="cd2">
                  <a:pos x="l" y="vc"/>
                </a:cxn>
                <a:cxn ang="f20">
                  <a:pos x="f27" y="f28"/>
                </a:cxn>
                <a:cxn ang="f20">
                  <a:pos x="f29" y="f28"/>
                </a:cxn>
                <a:cxn ang="f20">
                  <a:pos x="f29" y="f30"/>
                </a:cxn>
              </a:cxnLst>
              <a:rect l="f23" t="f26" r="f24" b="f25"/>
              <a:pathLst>
                <a:path w="754341" h="754341">
                  <a:moveTo>
                    <a:pt x="f6" y="f6"/>
                  </a:moveTo>
                  <a:lnTo>
                    <a:pt x="f5" y="f6"/>
                  </a:lnTo>
                  <a:lnTo>
                    <a:pt x="f5" y="f5"/>
                  </a:lnTo>
                  <a:close/>
                </a:path>
              </a:pathLst>
            </a:custGeom>
            <a:blipFill>
              <a:blip r:embed="rId4">
                <a:alphaModFix/>
              </a:blip>
              <a:tile/>
            </a:blip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grpSp>
      <p:grpSp>
        <p:nvGrpSpPr>
          <p:cNvPr id="11" name="Group 5">
            <a:extLst>
              <a:ext uri="{FF2B5EF4-FFF2-40B4-BE49-F238E27FC236}">
                <a16:creationId xmlns:a16="http://schemas.microsoft.com/office/drawing/2014/main" id="{1EA9DBD5-9FAB-86E2-CA11-4BDAB1AB3915}"/>
              </a:ext>
            </a:extLst>
          </p:cNvPr>
          <p:cNvGrpSpPr/>
          <p:nvPr/>
        </p:nvGrpSpPr>
        <p:grpSpPr>
          <a:xfrm>
            <a:off x="0" y="1357408"/>
            <a:ext cx="12191996" cy="4846320"/>
            <a:chOff x="0" y="1357408"/>
            <a:chExt cx="12191996" cy="4846320"/>
          </a:xfrm>
        </p:grpSpPr>
        <p:sp>
          <p:nvSpPr>
            <p:cNvPr id="12" name="Rectangle: Single Corner Snipped 18">
              <a:extLst>
                <a:ext uri="{FF2B5EF4-FFF2-40B4-BE49-F238E27FC236}">
                  <a16:creationId xmlns:a16="http://schemas.microsoft.com/office/drawing/2014/main" id="{786E363C-A67B-AFAE-D688-634F0CE41C7D}"/>
                </a:ext>
              </a:extLst>
            </p:cNvPr>
            <p:cNvSpPr/>
            <p:nvPr/>
          </p:nvSpPr>
          <p:spPr>
            <a:xfrm flipV="1">
              <a:off x="0" y="1357408"/>
              <a:ext cx="12191996" cy="4846320"/>
            </a:xfrm>
            <a:custGeom>
              <a:avLst/>
              <a:gdLst>
                <a:gd name="f0" fmla="val w"/>
                <a:gd name="f1" fmla="val h"/>
                <a:gd name="f2" fmla="val ss"/>
                <a:gd name="f3" fmla="val 0"/>
                <a:gd name="f4" fmla="abs f0"/>
                <a:gd name="f5" fmla="abs f1"/>
                <a:gd name="f6" fmla="abs f2"/>
                <a:gd name="f7" fmla="?: f4 f0 1"/>
                <a:gd name="f8" fmla="?: f5 f1 1"/>
                <a:gd name="f9" fmla="?: f6 f2 1"/>
                <a:gd name="f10" fmla="*/ f7 1 21600"/>
                <a:gd name="f11" fmla="*/ f8 1 21600"/>
                <a:gd name="f12" fmla="*/ 21600 f7 1"/>
                <a:gd name="f13" fmla="*/ 21600 f8 1"/>
                <a:gd name="f14" fmla="min f11 f10"/>
                <a:gd name="f15" fmla="*/ f12 1 f9"/>
                <a:gd name="f16" fmla="*/ f13 1 f9"/>
                <a:gd name="f17" fmla="val f15"/>
                <a:gd name="f18" fmla="val f16"/>
                <a:gd name="f19" fmla="*/ f3 f14 1"/>
                <a:gd name="f20" fmla="+- f18 0 f3"/>
                <a:gd name="f21" fmla="+- f17 0 f3"/>
                <a:gd name="f22" fmla="*/ f18 f14 1"/>
                <a:gd name="f23" fmla="*/ f17 f14 1"/>
                <a:gd name="f24" fmla="min f21 f20"/>
                <a:gd name="f25" fmla="*/ f24 f3 1"/>
                <a:gd name="f26" fmla="*/ f25 1 100000"/>
                <a:gd name="f27" fmla="+- f17 0 f26"/>
                <a:gd name="f28" fmla="*/ f26 1 2"/>
                <a:gd name="f29" fmla="*/ f26 f14 1"/>
                <a:gd name="f30" fmla="+- f27 f17 0"/>
                <a:gd name="f31" fmla="*/ f28 f14 1"/>
                <a:gd name="f32" fmla="*/ f27 f14 1"/>
                <a:gd name="f33" fmla="*/ f30 1 2"/>
                <a:gd name="f34" fmla="*/ f33 f14 1"/>
              </a:gdLst>
              <a:ahLst/>
              <a:cxnLst>
                <a:cxn ang="3cd4">
                  <a:pos x="hc" y="t"/>
                </a:cxn>
                <a:cxn ang="0">
                  <a:pos x="r" y="vc"/>
                </a:cxn>
                <a:cxn ang="cd4">
                  <a:pos x="hc" y="b"/>
                </a:cxn>
                <a:cxn ang="cd2">
                  <a:pos x="l" y="vc"/>
                </a:cxn>
              </a:cxnLst>
              <a:rect l="f19" t="f31" r="f34" b="f22"/>
              <a:pathLst>
                <a:path>
                  <a:moveTo>
                    <a:pt x="f19" y="f19"/>
                  </a:moveTo>
                  <a:lnTo>
                    <a:pt x="f32" y="f19"/>
                  </a:lnTo>
                  <a:lnTo>
                    <a:pt x="f23" y="f29"/>
                  </a:lnTo>
                  <a:lnTo>
                    <a:pt x="f23" y="f22"/>
                  </a:lnTo>
                  <a:lnTo>
                    <a:pt x="f19" y="f22"/>
                  </a:lnTo>
                  <a:close/>
                </a:path>
              </a:pathLst>
            </a:custGeom>
            <a:blipFill>
              <a:blip r:embed="rId5">
                <a:alphaModFix/>
              </a:blip>
              <a:tile/>
            </a:blip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sp>
          <p:nvSpPr>
            <p:cNvPr id="13" name="Rectangle: Single Corner Snipped 2">
              <a:extLst>
                <a:ext uri="{FF2B5EF4-FFF2-40B4-BE49-F238E27FC236}">
                  <a16:creationId xmlns:a16="http://schemas.microsoft.com/office/drawing/2014/main" id="{3553BDE2-B64A-5247-F3EF-3E96025E43E7}"/>
                </a:ext>
              </a:extLst>
            </p:cNvPr>
            <p:cNvSpPr/>
            <p:nvPr/>
          </p:nvSpPr>
          <p:spPr>
            <a:xfrm flipV="1">
              <a:off x="0" y="1357408"/>
              <a:ext cx="12191996" cy="4846320"/>
            </a:xfrm>
            <a:custGeom>
              <a:avLst/>
              <a:gdLst>
                <a:gd name="f0" fmla="val w"/>
                <a:gd name="f1" fmla="val h"/>
                <a:gd name="f2" fmla="val ss"/>
                <a:gd name="f3" fmla="val 0"/>
                <a:gd name="f4" fmla="val 19670"/>
                <a:gd name="f5" fmla="abs f0"/>
                <a:gd name="f6" fmla="abs f1"/>
                <a:gd name="f7" fmla="abs f2"/>
                <a:gd name="f8" fmla="?: f5 f0 1"/>
                <a:gd name="f9" fmla="?: f6 f1 1"/>
                <a:gd name="f10" fmla="?: f7 f2 1"/>
                <a:gd name="f11" fmla="*/ f8 1 21600"/>
                <a:gd name="f12" fmla="*/ f9 1 21600"/>
                <a:gd name="f13" fmla="*/ 21600 f8 1"/>
                <a:gd name="f14" fmla="*/ 21600 f9 1"/>
                <a:gd name="f15" fmla="min f12 f11"/>
                <a:gd name="f16" fmla="*/ f13 1 f10"/>
                <a:gd name="f17" fmla="*/ f14 1 f10"/>
                <a:gd name="f18" fmla="val f16"/>
                <a:gd name="f19" fmla="val f17"/>
                <a:gd name="f20" fmla="*/ f3 f15 1"/>
                <a:gd name="f21" fmla="+- f19 0 f3"/>
                <a:gd name="f22" fmla="+- f18 0 f3"/>
                <a:gd name="f23" fmla="*/ f19 f15 1"/>
                <a:gd name="f24" fmla="*/ f18 f15 1"/>
                <a:gd name="f25" fmla="min f22 f21"/>
                <a:gd name="f26" fmla="*/ f25 f4 1"/>
                <a:gd name="f27" fmla="*/ f26 1 100000"/>
                <a:gd name="f28" fmla="+- f18 0 f27"/>
                <a:gd name="f29" fmla="*/ f27 1 2"/>
                <a:gd name="f30" fmla="*/ f27 f15 1"/>
                <a:gd name="f31" fmla="+- f28 f18 0"/>
                <a:gd name="f32" fmla="*/ f29 f15 1"/>
                <a:gd name="f33" fmla="*/ f28 f15 1"/>
                <a:gd name="f34" fmla="*/ f31 1 2"/>
                <a:gd name="f35" fmla="*/ f34 f15 1"/>
              </a:gdLst>
              <a:ahLst/>
              <a:cxnLst>
                <a:cxn ang="3cd4">
                  <a:pos x="hc" y="t"/>
                </a:cxn>
                <a:cxn ang="0">
                  <a:pos x="r" y="vc"/>
                </a:cxn>
                <a:cxn ang="cd4">
                  <a:pos x="hc" y="b"/>
                </a:cxn>
                <a:cxn ang="cd2">
                  <a:pos x="l" y="vc"/>
                </a:cxn>
              </a:cxnLst>
              <a:rect l="f20" t="f32" r="f35" b="f23"/>
              <a:pathLst>
                <a:path>
                  <a:moveTo>
                    <a:pt x="f20" y="f20"/>
                  </a:moveTo>
                  <a:lnTo>
                    <a:pt x="f33" y="f20"/>
                  </a:lnTo>
                  <a:lnTo>
                    <a:pt x="f24" y="f30"/>
                  </a:lnTo>
                  <a:lnTo>
                    <a:pt x="f24" y="f23"/>
                  </a:lnTo>
                  <a:lnTo>
                    <a:pt x="f20" y="f23"/>
                  </a:lnTo>
                  <a:close/>
                </a:path>
              </a:pathLst>
            </a:custGeom>
            <a:solidFill>
              <a:srgbClr val="003352"/>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grpSp>
      <p:sp>
        <p:nvSpPr>
          <p:cNvPr id="14" name="Freeform: Shape 23">
            <a:extLst>
              <a:ext uri="{FF2B5EF4-FFF2-40B4-BE49-F238E27FC236}">
                <a16:creationId xmlns:a16="http://schemas.microsoft.com/office/drawing/2014/main" id="{B3932D54-EA83-E9C9-689D-28917C96E76A}"/>
              </a:ext>
            </a:extLst>
          </p:cNvPr>
          <p:cNvSpPr/>
          <p:nvPr/>
        </p:nvSpPr>
        <p:spPr>
          <a:xfrm flipH="1">
            <a:off x="10782303" y="5448296"/>
            <a:ext cx="1409703" cy="1409703"/>
          </a:xfrm>
          <a:custGeom>
            <a:avLst/>
            <a:gdLst>
              <a:gd name="f0" fmla="val 10800000"/>
              <a:gd name="f1" fmla="val 5400000"/>
              <a:gd name="f2" fmla="val 180"/>
              <a:gd name="f3" fmla="val w"/>
              <a:gd name="f4" fmla="val h"/>
              <a:gd name="f5" fmla="val 0"/>
              <a:gd name="f6" fmla="val 754341"/>
              <a:gd name="f7" fmla="+- 0 0 -90"/>
              <a:gd name="f8" fmla="*/ f3 1 754341"/>
              <a:gd name="f9" fmla="*/ f4 1 754341"/>
              <a:gd name="f10" fmla="+- f6 0 f5"/>
              <a:gd name="f11" fmla="*/ f7 f0 1"/>
              <a:gd name="f12" fmla="*/ f10 1 754341"/>
              <a:gd name="f13" fmla="*/ 754341 f10 1"/>
              <a:gd name="f14" fmla="*/ 0 f10 1"/>
              <a:gd name="f15" fmla="*/ f11 1 f2"/>
              <a:gd name="f16" fmla="*/ f13 1 754341"/>
              <a:gd name="f17" fmla="*/ f14 1 754341"/>
              <a:gd name="f18" fmla="*/ f5 1 f12"/>
              <a:gd name="f19" fmla="*/ f6 1 f12"/>
              <a:gd name="f20" fmla="+- f15 0 f1"/>
              <a:gd name="f21" fmla="*/ f16 1 f12"/>
              <a:gd name="f22" fmla="*/ f17 1 f12"/>
              <a:gd name="f23" fmla="*/ f18 f8 1"/>
              <a:gd name="f24" fmla="*/ f19 f8 1"/>
              <a:gd name="f25" fmla="*/ f19 f9 1"/>
              <a:gd name="f26" fmla="*/ f18 f9 1"/>
              <a:gd name="f27" fmla="*/ f21 f8 1"/>
              <a:gd name="f28" fmla="*/ f21 f9 1"/>
              <a:gd name="f29" fmla="*/ f22 f8 1"/>
              <a:gd name="f30" fmla="*/ f22 f9 1"/>
            </a:gdLst>
            <a:ahLst/>
            <a:cxnLst>
              <a:cxn ang="3cd4">
                <a:pos x="hc" y="t"/>
              </a:cxn>
              <a:cxn ang="0">
                <a:pos x="r" y="vc"/>
              </a:cxn>
              <a:cxn ang="cd4">
                <a:pos x="hc" y="b"/>
              </a:cxn>
              <a:cxn ang="cd2">
                <a:pos x="l" y="vc"/>
              </a:cxn>
              <a:cxn ang="f20">
                <a:pos x="f27" y="f28"/>
              </a:cxn>
              <a:cxn ang="f20">
                <a:pos x="f29" y="f28"/>
              </a:cxn>
              <a:cxn ang="f20">
                <a:pos x="f29" y="f30"/>
              </a:cxn>
            </a:cxnLst>
            <a:rect l="f23" t="f26" r="f24" b="f25"/>
            <a:pathLst>
              <a:path w="754341" h="754341">
                <a:moveTo>
                  <a:pt x="f6" y="f6"/>
                </a:moveTo>
                <a:lnTo>
                  <a:pt x="f5" y="f6"/>
                </a:lnTo>
                <a:lnTo>
                  <a:pt x="f5" y="f5"/>
                </a:lnTo>
                <a:close/>
              </a:path>
            </a:pathLst>
          </a:custGeom>
          <a:blipFill>
            <a:blip r:embed="rId6">
              <a:alphaModFix/>
            </a:blip>
            <a:tile/>
          </a:blip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sp>
        <p:nvSpPr>
          <p:cNvPr id="15" name="Slide Number Placeholder 4">
            <a:extLst>
              <a:ext uri="{FF2B5EF4-FFF2-40B4-BE49-F238E27FC236}">
                <a16:creationId xmlns:a16="http://schemas.microsoft.com/office/drawing/2014/main" id="{565FA87D-B13B-E598-EA46-7A1E204A6532}"/>
              </a:ext>
            </a:extLst>
          </p:cNvPr>
          <p:cNvSpPr txBox="1">
            <a:spLocks noGrp="1"/>
          </p:cNvSpPr>
          <p:nvPr>
            <p:ph type="sldNum" sz="quarter" idx="8"/>
          </p:nvPr>
        </p:nvSpPr>
        <p:spPr>
          <a:xfrm>
            <a:off x="11252204" y="6315075"/>
            <a:ext cx="406395" cy="365129"/>
          </a:xfrm>
        </p:spPr>
        <p:txBody>
          <a:bodyPr/>
          <a:lstStyle>
            <a:lvl1pPr>
              <a:defRPr sz="1000">
                <a:solidFill>
                  <a:srgbClr val="FFFFFF"/>
                </a:solidFill>
                <a:latin typeface="Trade Gothic LT Pro" pitchFamily="34"/>
              </a:defRPr>
            </a:lvl1pPr>
          </a:lstStyle>
          <a:p>
            <a:pPr lvl="0"/>
            <a:fld id="{4BEB53E5-8CD9-4765-BDAD-03EC616E5D35}" type="slidenum">
              <a:t>‹#›</a:t>
            </a:fld>
            <a:endParaRPr lang="en-US"/>
          </a:p>
        </p:txBody>
      </p:sp>
      <p:sp>
        <p:nvSpPr>
          <p:cNvPr id="16" name="Text Placeholder 6">
            <a:extLst>
              <a:ext uri="{FF2B5EF4-FFF2-40B4-BE49-F238E27FC236}">
                <a16:creationId xmlns:a16="http://schemas.microsoft.com/office/drawing/2014/main" id="{707991D2-F26A-A6BC-B52F-019F25C78A6E}"/>
              </a:ext>
            </a:extLst>
          </p:cNvPr>
          <p:cNvSpPr txBox="1">
            <a:spLocks noGrp="1"/>
          </p:cNvSpPr>
          <p:nvPr>
            <p:ph type="body" idx="4294967295"/>
          </p:nvPr>
        </p:nvSpPr>
        <p:spPr>
          <a:xfrm>
            <a:off x="1409703" y="1749567"/>
            <a:ext cx="9372600" cy="3358856"/>
          </a:xfrm>
        </p:spPr>
        <p:txBody>
          <a:bodyPr anchor="ctr" anchorCtr="1"/>
          <a:lstStyle>
            <a:lvl1pPr marL="0" indent="0" algn="ctr">
              <a:buNone/>
              <a:defRPr sz="6000">
                <a:solidFill>
                  <a:srgbClr val="FFFFFF"/>
                </a:solidFill>
              </a:defRPr>
            </a:lvl1pPr>
          </a:lstStyle>
          <a:p>
            <a:pPr lvl="0"/>
            <a:r>
              <a:rPr lang="en-US"/>
              <a:t>Click to edit Master text styles</a:t>
            </a:r>
          </a:p>
        </p:txBody>
      </p:sp>
    </p:spTree>
    <p:extLst>
      <p:ext uri="{BB962C8B-B14F-4D97-AF65-F5344CB8AC3E}">
        <p14:creationId xmlns:p14="http://schemas.microsoft.com/office/powerpoint/2010/main" val="3588039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nd Content">
    <p:bg>
      <p:bgPr>
        <a:solidFill>
          <a:srgbClr val="47C3D3"/>
        </a:solidFill>
        <a:effectLst/>
      </p:bgPr>
    </p:bg>
    <p:spTree>
      <p:nvGrpSpPr>
        <p:cNvPr id="1" name=""/>
        <p:cNvGrpSpPr/>
        <p:nvPr/>
      </p:nvGrpSpPr>
      <p:grpSpPr>
        <a:xfrm>
          <a:off x="0" y="0"/>
          <a:ext cx="0" cy="0"/>
          <a:chOff x="0" y="0"/>
          <a:chExt cx="0" cy="0"/>
        </a:xfrm>
      </p:grpSpPr>
      <p:sp>
        <p:nvSpPr>
          <p:cNvPr id="2" name="Rectangle 10">
            <a:extLst>
              <a:ext uri="{FF2B5EF4-FFF2-40B4-BE49-F238E27FC236}">
                <a16:creationId xmlns:a16="http://schemas.microsoft.com/office/drawing/2014/main" id="{096451E6-C14D-11DB-B990-62B77BC48CD0}"/>
              </a:ext>
            </a:extLst>
          </p:cNvPr>
          <p:cNvSpPr/>
          <p:nvPr/>
        </p:nvSpPr>
        <p:spPr>
          <a:xfrm>
            <a:off x="0" y="0"/>
            <a:ext cx="12191996" cy="6884188"/>
          </a:xfrm>
          <a:prstGeom prst="rect">
            <a:avLst/>
          </a:prstGeom>
          <a:solidFill>
            <a:srgbClr val="299CAB"/>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sp>
        <p:nvSpPr>
          <p:cNvPr id="3" name="Freeform: Shape 9">
            <a:extLst>
              <a:ext uri="{FF2B5EF4-FFF2-40B4-BE49-F238E27FC236}">
                <a16:creationId xmlns:a16="http://schemas.microsoft.com/office/drawing/2014/main" id="{D91F66AB-A5F4-D7BC-954E-FF05E57A849B}"/>
              </a:ext>
            </a:extLst>
          </p:cNvPr>
          <p:cNvSpPr/>
          <p:nvPr/>
        </p:nvSpPr>
        <p:spPr>
          <a:xfrm>
            <a:off x="0" y="0"/>
            <a:ext cx="12191996" cy="6884188"/>
          </a:xfrm>
          <a:custGeom>
            <a:avLst/>
            <a:gdLst>
              <a:gd name="f0" fmla="val 10800000"/>
              <a:gd name="f1" fmla="val 5400000"/>
              <a:gd name="f2" fmla="val 180"/>
              <a:gd name="f3" fmla="val w"/>
              <a:gd name="f4" fmla="val h"/>
              <a:gd name="f5" fmla="val 0"/>
              <a:gd name="f6" fmla="val 12192001"/>
              <a:gd name="f7" fmla="val 6884191"/>
              <a:gd name="f8" fmla="val 7540222"/>
              <a:gd name="f9" fmla="val 10260629"/>
              <a:gd name="f10" fmla="val 2725573"/>
              <a:gd name="f11" fmla="val 11286710"/>
              <a:gd name="f12" fmla="val 12192000"/>
              <a:gd name="f13" fmla="val 3632581"/>
              <a:gd name="f14" fmla="+- 0 0 -90"/>
              <a:gd name="f15" fmla="*/ f3 1 12192001"/>
              <a:gd name="f16" fmla="*/ f4 1 6884191"/>
              <a:gd name="f17" fmla="+- f7 0 f5"/>
              <a:gd name="f18" fmla="+- f6 0 f5"/>
              <a:gd name="f19" fmla="*/ f14 f0 1"/>
              <a:gd name="f20" fmla="*/ f18 1 12192001"/>
              <a:gd name="f21" fmla="*/ f17 1 6884191"/>
              <a:gd name="f22" fmla="*/ 0 f18 1"/>
              <a:gd name="f23" fmla="*/ 0 f17 1"/>
              <a:gd name="f24" fmla="*/ 7540222 f18 1"/>
              <a:gd name="f25" fmla="*/ 10260629 f18 1"/>
              <a:gd name="f26" fmla="*/ 2725573 f17 1"/>
              <a:gd name="f27" fmla="*/ 11286710 f18 1"/>
              <a:gd name="f28" fmla="*/ 12192000 f18 1"/>
              <a:gd name="f29" fmla="*/ 3632581 f17 1"/>
              <a:gd name="f30" fmla="*/ 12192001 f18 1"/>
              <a:gd name="f31" fmla="*/ 6884191 f17 1"/>
              <a:gd name="f32" fmla="*/ f19 1 f2"/>
              <a:gd name="f33" fmla="*/ f22 1 12192001"/>
              <a:gd name="f34" fmla="*/ f23 1 6884191"/>
              <a:gd name="f35" fmla="*/ f24 1 12192001"/>
              <a:gd name="f36" fmla="*/ f25 1 12192001"/>
              <a:gd name="f37" fmla="*/ f26 1 6884191"/>
              <a:gd name="f38" fmla="*/ f27 1 12192001"/>
              <a:gd name="f39" fmla="*/ f28 1 12192001"/>
              <a:gd name="f40" fmla="*/ f29 1 6884191"/>
              <a:gd name="f41" fmla="*/ f30 1 12192001"/>
              <a:gd name="f42" fmla="*/ f31 1 6884191"/>
              <a:gd name="f43" fmla="*/ f5 1 f20"/>
              <a:gd name="f44" fmla="*/ f6 1 f20"/>
              <a:gd name="f45" fmla="*/ f5 1 f21"/>
              <a:gd name="f46" fmla="*/ f7 1 f21"/>
              <a:gd name="f47" fmla="+- f32 0 f1"/>
              <a:gd name="f48" fmla="*/ f33 1 f20"/>
              <a:gd name="f49" fmla="*/ f34 1 f21"/>
              <a:gd name="f50" fmla="*/ f35 1 f20"/>
              <a:gd name="f51" fmla="*/ f36 1 f20"/>
              <a:gd name="f52" fmla="*/ f37 1 f21"/>
              <a:gd name="f53" fmla="*/ f38 1 f20"/>
              <a:gd name="f54" fmla="*/ f39 1 f20"/>
              <a:gd name="f55" fmla="*/ f40 1 f21"/>
              <a:gd name="f56" fmla="*/ f41 1 f20"/>
              <a:gd name="f57" fmla="*/ f42 1 f21"/>
              <a:gd name="f58" fmla="*/ f43 f15 1"/>
              <a:gd name="f59" fmla="*/ f44 f15 1"/>
              <a:gd name="f60" fmla="*/ f46 f16 1"/>
              <a:gd name="f61" fmla="*/ f45 f16 1"/>
              <a:gd name="f62" fmla="*/ f48 f15 1"/>
              <a:gd name="f63" fmla="*/ f49 f16 1"/>
              <a:gd name="f64" fmla="*/ f50 f15 1"/>
              <a:gd name="f65" fmla="*/ f51 f15 1"/>
              <a:gd name="f66" fmla="*/ f52 f16 1"/>
              <a:gd name="f67" fmla="*/ f53 f15 1"/>
              <a:gd name="f68" fmla="*/ f54 f15 1"/>
              <a:gd name="f69" fmla="*/ f55 f16 1"/>
              <a:gd name="f70" fmla="*/ f56 f15 1"/>
              <a:gd name="f71" fmla="*/ f57 f16 1"/>
            </a:gdLst>
            <a:ahLst/>
            <a:cxnLst>
              <a:cxn ang="3cd4">
                <a:pos x="hc" y="t"/>
              </a:cxn>
              <a:cxn ang="0">
                <a:pos x="r" y="vc"/>
              </a:cxn>
              <a:cxn ang="cd4">
                <a:pos x="hc" y="b"/>
              </a:cxn>
              <a:cxn ang="cd2">
                <a:pos x="l" y="vc"/>
              </a:cxn>
              <a:cxn ang="f47">
                <a:pos x="f62" y="f63"/>
              </a:cxn>
              <a:cxn ang="f47">
                <a:pos x="f64" y="f63"/>
              </a:cxn>
              <a:cxn ang="f47">
                <a:pos x="f65" y="f66"/>
              </a:cxn>
              <a:cxn ang="f47">
                <a:pos x="f67" y="f66"/>
              </a:cxn>
              <a:cxn ang="f47">
                <a:pos x="f68" y="f69"/>
              </a:cxn>
              <a:cxn ang="f47">
                <a:pos x="f70" y="f71"/>
              </a:cxn>
              <a:cxn ang="f47">
                <a:pos x="f62" y="f71"/>
              </a:cxn>
            </a:cxnLst>
            <a:rect l="f58" t="f61" r="f59" b="f60"/>
            <a:pathLst>
              <a:path w="12192001" h="6884191">
                <a:moveTo>
                  <a:pt x="f5" y="f5"/>
                </a:moveTo>
                <a:lnTo>
                  <a:pt x="f8" y="f5"/>
                </a:lnTo>
                <a:lnTo>
                  <a:pt x="f9" y="f10"/>
                </a:lnTo>
                <a:lnTo>
                  <a:pt x="f11" y="f10"/>
                </a:lnTo>
                <a:lnTo>
                  <a:pt x="f12" y="f13"/>
                </a:lnTo>
                <a:lnTo>
                  <a:pt x="f6" y="f7"/>
                </a:lnTo>
                <a:lnTo>
                  <a:pt x="f5" y="f7"/>
                </a:lnTo>
                <a:close/>
              </a:path>
            </a:pathLst>
          </a:custGeom>
          <a:solidFill>
            <a:srgbClr val="47C3D3">
              <a:alpha val="74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sp>
        <p:nvSpPr>
          <p:cNvPr id="4" name="Freeform: Shape 17">
            <a:extLst>
              <a:ext uri="{FF2B5EF4-FFF2-40B4-BE49-F238E27FC236}">
                <a16:creationId xmlns:a16="http://schemas.microsoft.com/office/drawing/2014/main" id="{9AF818A6-193D-29DA-839E-65F0C2E25DE9}"/>
              </a:ext>
            </a:extLst>
          </p:cNvPr>
          <p:cNvSpPr/>
          <p:nvPr/>
        </p:nvSpPr>
        <p:spPr>
          <a:xfrm rot="16199987" flipV="1">
            <a:off x="2964833" y="-2364446"/>
            <a:ext cx="6862745" cy="11591638"/>
          </a:xfrm>
          <a:custGeom>
            <a:avLst/>
            <a:gdLst>
              <a:gd name="f0" fmla="val 10800000"/>
              <a:gd name="f1" fmla="val 5400000"/>
              <a:gd name="f2" fmla="val 180"/>
              <a:gd name="f3" fmla="val w"/>
              <a:gd name="f4" fmla="val h"/>
              <a:gd name="f5" fmla="val 0"/>
              <a:gd name="f6" fmla="val 6862744"/>
              <a:gd name="f7" fmla="val 11591639"/>
              <a:gd name="f8" fmla="val 5240223"/>
              <a:gd name="f9" fmla="val 4145656"/>
              <a:gd name="f10" fmla="val 5240222"/>
              <a:gd name="f11" fmla="val 2519152"/>
              <a:gd name="f12" fmla="val 1367198"/>
              <a:gd name="f13" fmla="val 2775863"/>
              <a:gd name="f14" fmla="+- 0 0 -90"/>
              <a:gd name="f15" fmla="*/ f3 1 6862744"/>
              <a:gd name="f16" fmla="*/ f4 1 11591639"/>
              <a:gd name="f17" fmla="+- f7 0 f5"/>
              <a:gd name="f18" fmla="+- f6 0 f5"/>
              <a:gd name="f19" fmla="*/ f14 f0 1"/>
              <a:gd name="f20" fmla="*/ f18 1 6862744"/>
              <a:gd name="f21" fmla="*/ f17 1 11591639"/>
              <a:gd name="f22" fmla="*/ 6862744 f18 1"/>
              <a:gd name="f23" fmla="*/ 11591639 f17 1"/>
              <a:gd name="f24" fmla="*/ 5240223 f17 1"/>
              <a:gd name="f25" fmla="*/ 4145656 f18 1"/>
              <a:gd name="f26" fmla="*/ 5240222 f17 1"/>
              <a:gd name="f27" fmla="*/ 2519152 f17 1"/>
              <a:gd name="f28" fmla="*/ 1367198 f17 1"/>
              <a:gd name="f29" fmla="*/ 2775863 f18 1"/>
              <a:gd name="f30" fmla="*/ 0 f17 1"/>
              <a:gd name="f31" fmla="*/ 0 f18 1"/>
              <a:gd name="f32" fmla="*/ f19 1 f2"/>
              <a:gd name="f33" fmla="*/ f22 1 6862744"/>
              <a:gd name="f34" fmla="*/ f23 1 11591639"/>
              <a:gd name="f35" fmla="*/ f24 1 11591639"/>
              <a:gd name="f36" fmla="*/ f25 1 6862744"/>
              <a:gd name="f37" fmla="*/ f26 1 11591639"/>
              <a:gd name="f38" fmla="*/ f27 1 11591639"/>
              <a:gd name="f39" fmla="*/ f28 1 11591639"/>
              <a:gd name="f40" fmla="*/ f29 1 6862744"/>
              <a:gd name="f41" fmla="*/ f30 1 11591639"/>
              <a:gd name="f42" fmla="*/ f31 1 6862744"/>
              <a:gd name="f43" fmla="*/ f5 1 f20"/>
              <a:gd name="f44" fmla="*/ f6 1 f20"/>
              <a:gd name="f45" fmla="*/ f5 1 f21"/>
              <a:gd name="f46" fmla="*/ f7 1 f21"/>
              <a:gd name="f47" fmla="+- f32 0 f1"/>
              <a:gd name="f48" fmla="*/ f33 1 f20"/>
              <a:gd name="f49" fmla="*/ f34 1 f21"/>
              <a:gd name="f50" fmla="*/ f35 1 f21"/>
              <a:gd name="f51" fmla="*/ f36 1 f20"/>
              <a:gd name="f52" fmla="*/ f37 1 f21"/>
              <a:gd name="f53" fmla="*/ f38 1 f21"/>
              <a:gd name="f54" fmla="*/ f39 1 f21"/>
              <a:gd name="f55" fmla="*/ f40 1 f20"/>
              <a:gd name="f56" fmla="*/ f41 1 f21"/>
              <a:gd name="f57" fmla="*/ f42 1 f20"/>
              <a:gd name="f58" fmla="*/ f43 f15 1"/>
              <a:gd name="f59" fmla="*/ f44 f15 1"/>
              <a:gd name="f60" fmla="*/ f46 f16 1"/>
              <a:gd name="f61" fmla="*/ f45 f16 1"/>
              <a:gd name="f62" fmla="*/ f48 f15 1"/>
              <a:gd name="f63" fmla="*/ f49 f16 1"/>
              <a:gd name="f64" fmla="*/ f50 f16 1"/>
              <a:gd name="f65" fmla="*/ f51 f15 1"/>
              <a:gd name="f66" fmla="*/ f52 f16 1"/>
              <a:gd name="f67" fmla="*/ f53 f16 1"/>
              <a:gd name="f68" fmla="*/ f54 f16 1"/>
              <a:gd name="f69" fmla="*/ f55 f15 1"/>
              <a:gd name="f70" fmla="*/ f56 f16 1"/>
              <a:gd name="f71" fmla="*/ f57 f15 1"/>
            </a:gdLst>
            <a:ahLst/>
            <a:cxnLst>
              <a:cxn ang="3cd4">
                <a:pos x="hc" y="t"/>
              </a:cxn>
              <a:cxn ang="0">
                <a:pos x="r" y="vc"/>
              </a:cxn>
              <a:cxn ang="cd4">
                <a:pos x="hc" y="b"/>
              </a:cxn>
              <a:cxn ang="cd2">
                <a:pos x="l" y="vc"/>
              </a:cxn>
              <a:cxn ang="f47">
                <a:pos x="f62" y="f63"/>
              </a:cxn>
              <a:cxn ang="f47">
                <a:pos x="f62" y="f64"/>
              </a:cxn>
              <a:cxn ang="f47">
                <a:pos x="f65" y="f64"/>
              </a:cxn>
              <a:cxn ang="f47">
                <a:pos x="f65" y="f66"/>
              </a:cxn>
              <a:cxn ang="f47">
                <a:pos x="f62" y="f66"/>
              </a:cxn>
              <a:cxn ang="f47">
                <a:pos x="f65" y="f67"/>
              </a:cxn>
              <a:cxn ang="f47">
                <a:pos x="f65" y="f68"/>
              </a:cxn>
              <a:cxn ang="f47">
                <a:pos x="f69" y="f70"/>
              </a:cxn>
              <a:cxn ang="f47">
                <a:pos x="f71" y="f70"/>
              </a:cxn>
              <a:cxn ang="f47">
                <a:pos x="f71" y="f63"/>
              </a:cxn>
            </a:cxnLst>
            <a:rect l="f58" t="f61" r="f59" b="f60"/>
            <a:pathLst>
              <a:path w="6862744" h="11591639">
                <a:moveTo>
                  <a:pt x="f6" y="f7"/>
                </a:moveTo>
                <a:lnTo>
                  <a:pt x="f6" y="f8"/>
                </a:lnTo>
                <a:lnTo>
                  <a:pt x="f9" y="f8"/>
                </a:lnTo>
                <a:lnTo>
                  <a:pt x="f9" y="f10"/>
                </a:lnTo>
                <a:lnTo>
                  <a:pt x="f6" y="f10"/>
                </a:lnTo>
                <a:lnTo>
                  <a:pt x="f9" y="f11"/>
                </a:lnTo>
                <a:lnTo>
                  <a:pt x="f9" y="f12"/>
                </a:lnTo>
                <a:lnTo>
                  <a:pt x="f13" y="f5"/>
                </a:lnTo>
                <a:lnTo>
                  <a:pt x="f5" y="f5"/>
                </a:lnTo>
                <a:lnTo>
                  <a:pt x="f5" y="f7"/>
                </a:lnTo>
                <a:close/>
              </a:path>
            </a:pathLst>
          </a:custGeom>
          <a:blipFill>
            <a:blip r:embed="rId2">
              <a:alphaModFix/>
            </a:blip>
            <a:tile/>
          </a:blip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sp>
        <p:nvSpPr>
          <p:cNvPr id="5" name="Freeform: Shape 11">
            <a:extLst>
              <a:ext uri="{FF2B5EF4-FFF2-40B4-BE49-F238E27FC236}">
                <a16:creationId xmlns:a16="http://schemas.microsoft.com/office/drawing/2014/main" id="{BEE03FBD-FAF0-2B13-9C74-A0E5E3949E5B}"/>
              </a:ext>
            </a:extLst>
          </p:cNvPr>
          <p:cNvSpPr/>
          <p:nvPr/>
        </p:nvSpPr>
        <p:spPr>
          <a:xfrm rot="16199987" flipV="1">
            <a:off x="2664626" y="-2664663"/>
            <a:ext cx="6862745" cy="12191996"/>
          </a:xfrm>
          <a:custGeom>
            <a:avLst/>
            <a:gdLst>
              <a:gd name="f0" fmla="val 10800000"/>
              <a:gd name="f1" fmla="val 5400000"/>
              <a:gd name="f2" fmla="val 180"/>
              <a:gd name="f3" fmla="val w"/>
              <a:gd name="f4" fmla="val h"/>
              <a:gd name="f5" fmla="val 0"/>
              <a:gd name="f6" fmla="val 6849744"/>
              <a:gd name="f7" fmla="val 12192000"/>
              <a:gd name="f8" fmla="val 5840584"/>
              <a:gd name="f9" fmla="val 4137803"/>
              <a:gd name="f10" fmla="val 5840583"/>
              <a:gd name="f11" fmla="val 3119513"/>
              <a:gd name="f12" fmla="val 1967559"/>
              <a:gd name="f13" fmla="val 2170243"/>
              <a:gd name="f14" fmla="+- 0 0 -90"/>
              <a:gd name="f15" fmla="*/ f3 1 6849744"/>
              <a:gd name="f16" fmla="*/ f4 1 12192000"/>
              <a:gd name="f17" fmla="+- f7 0 f5"/>
              <a:gd name="f18" fmla="+- f6 0 f5"/>
              <a:gd name="f19" fmla="*/ f14 f0 1"/>
              <a:gd name="f20" fmla="*/ f18 1 6849744"/>
              <a:gd name="f21" fmla="*/ f17 1 12192000"/>
              <a:gd name="f22" fmla="*/ 6849744 f18 1"/>
              <a:gd name="f23" fmla="*/ 12192000 f17 1"/>
              <a:gd name="f24" fmla="*/ 5840584 f17 1"/>
              <a:gd name="f25" fmla="*/ 4137803 f18 1"/>
              <a:gd name="f26" fmla="*/ 5840583 f17 1"/>
              <a:gd name="f27" fmla="*/ 3119513 f17 1"/>
              <a:gd name="f28" fmla="*/ 1967559 f17 1"/>
              <a:gd name="f29" fmla="*/ 2170243 f18 1"/>
              <a:gd name="f30" fmla="*/ 0 f17 1"/>
              <a:gd name="f31" fmla="*/ 0 f18 1"/>
              <a:gd name="f32" fmla="*/ f19 1 f2"/>
              <a:gd name="f33" fmla="*/ f22 1 6849744"/>
              <a:gd name="f34" fmla="*/ f23 1 12192000"/>
              <a:gd name="f35" fmla="*/ f24 1 12192000"/>
              <a:gd name="f36" fmla="*/ f25 1 6849744"/>
              <a:gd name="f37" fmla="*/ f26 1 12192000"/>
              <a:gd name="f38" fmla="*/ f27 1 12192000"/>
              <a:gd name="f39" fmla="*/ f28 1 12192000"/>
              <a:gd name="f40" fmla="*/ f29 1 6849744"/>
              <a:gd name="f41" fmla="*/ f30 1 12192000"/>
              <a:gd name="f42" fmla="*/ f31 1 6849744"/>
              <a:gd name="f43" fmla="*/ f5 1 f20"/>
              <a:gd name="f44" fmla="*/ f6 1 f20"/>
              <a:gd name="f45" fmla="*/ f5 1 f21"/>
              <a:gd name="f46" fmla="*/ f7 1 f21"/>
              <a:gd name="f47" fmla="+- f32 0 f1"/>
              <a:gd name="f48" fmla="*/ f33 1 f20"/>
              <a:gd name="f49" fmla="*/ f34 1 f21"/>
              <a:gd name="f50" fmla="*/ f35 1 f21"/>
              <a:gd name="f51" fmla="*/ f36 1 f20"/>
              <a:gd name="f52" fmla="*/ f37 1 f21"/>
              <a:gd name="f53" fmla="*/ f38 1 f21"/>
              <a:gd name="f54" fmla="*/ f39 1 f21"/>
              <a:gd name="f55" fmla="*/ f40 1 f20"/>
              <a:gd name="f56" fmla="*/ f41 1 f21"/>
              <a:gd name="f57" fmla="*/ f42 1 f20"/>
              <a:gd name="f58" fmla="*/ f43 f15 1"/>
              <a:gd name="f59" fmla="*/ f44 f15 1"/>
              <a:gd name="f60" fmla="*/ f46 f16 1"/>
              <a:gd name="f61" fmla="*/ f45 f16 1"/>
              <a:gd name="f62" fmla="*/ f48 f15 1"/>
              <a:gd name="f63" fmla="*/ f49 f16 1"/>
              <a:gd name="f64" fmla="*/ f50 f16 1"/>
              <a:gd name="f65" fmla="*/ f51 f15 1"/>
              <a:gd name="f66" fmla="*/ f52 f16 1"/>
              <a:gd name="f67" fmla="*/ f53 f16 1"/>
              <a:gd name="f68" fmla="*/ f54 f16 1"/>
              <a:gd name="f69" fmla="*/ f55 f15 1"/>
              <a:gd name="f70" fmla="*/ f56 f16 1"/>
              <a:gd name="f71" fmla="*/ f57 f15 1"/>
            </a:gdLst>
            <a:ahLst/>
            <a:cxnLst>
              <a:cxn ang="3cd4">
                <a:pos x="hc" y="t"/>
              </a:cxn>
              <a:cxn ang="0">
                <a:pos x="r" y="vc"/>
              </a:cxn>
              <a:cxn ang="cd4">
                <a:pos x="hc" y="b"/>
              </a:cxn>
              <a:cxn ang="cd2">
                <a:pos x="l" y="vc"/>
              </a:cxn>
              <a:cxn ang="f47">
                <a:pos x="f62" y="f63"/>
              </a:cxn>
              <a:cxn ang="f47">
                <a:pos x="f62" y="f64"/>
              </a:cxn>
              <a:cxn ang="f47">
                <a:pos x="f65" y="f64"/>
              </a:cxn>
              <a:cxn ang="f47">
                <a:pos x="f65" y="f66"/>
              </a:cxn>
              <a:cxn ang="f47">
                <a:pos x="f62" y="f66"/>
              </a:cxn>
              <a:cxn ang="f47">
                <a:pos x="f65" y="f67"/>
              </a:cxn>
              <a:cxn ang="f47">
                <a:pos x="f65" y="f68"/>
              </a:cxn>
              <a:cxn ang="f47">
                <a:pos x="f69" y="f70"/>
              </a:cxn>
              <a:cxn ang="f47">
                <a:pos x="f71" y="f70"/>
              </a:cxn>
              <a:cxn ang="f47">
                <a:pos x="f71" y="f63"/>
              </a:cxn>
            </a:cxnLst>
            <a:rect l="f58" t="f61" r="f59" b="f60"/>
            <a:pathLst>
              <a:path w="6849744" h="12192000">
                <a:moveTo>
                  <a:pt x="f6" y="f7"/>
                </a:moveTo>
                <a:lnTo>
                  <a:pt x="f6" y="f8"/>
                </a:lnTo>
                <a:lnTo>
                  <a:pt x="f9" y="f8"/>
                </a:lnTo>
                <a:lnTo>
                  <a:pt x="f9" y="f10"/>
                </a:lnTo>
                <a:lnTo>
                  <a:pt x="f6" y="f10"/>
                </a:lnTo>
                <a:lnTo>
                  <a:pt x="f9" y="f11"/>
                </a:lnTo>
                <a:lnTo>
                  <a:pt x="f9" y="f12"/>
                </a:lnTo>
                <a:lnTo>
                  <a:pt x="f13" y="f5"/>
                </a:lnTo>
                <a:lnTo>
                  <a:pt x="f5" y="f5"/>
                </a:lnTo>
                <a:lnTo>
                  <a:pt x="f5" y="f7"/>
                </a:lnTo>
                <a:close/>
              </a:path>
            </a:pathLst>
          </a:custGeom>
          <a:blipFill>
            <a:blip r:embed="rId3">
              <a:alphaModFix/>
            </a:blip>
            <a:tile/>
          </a:blip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sp>
        <p:nvSpPr>
          <p:cNvPr id="6" name="Freeform: Shape 7">
            <a:extLst>
              <a:ext uri="{FF2B5EF4-FFF2-40B4-BE49-F238E27FC236}">
                <a16:creationId xmlns:a16="http://schemas.microsoft.com/office/drawing/2014/main" id="{4AA21C47-93EE-D4FB-CCDF-107E10D9ED95}"/>
              </a:ext>
            </a:extLst>
          </p:cNvPr>
          <p:cNvSpPr/>
          <p:nvPr/>
        </p:nvSpPr>
        <p:spPr>
          <a:xfrm rot="16199987" flipV="1">
            <a:off x="2664626" y="-2664663"/>
            <a:ext cx="6862745" cy="12191996"/>
          </a:xfrm>
          <a:custGeom>
            <a:avLst/>
            <a:gdLst>
              <a:gd name="f0" fmla="val 10800000"/>
              <a:gd name="f1" fmla="val 5400000"/>
              <a:gd name="f2" fmla="val 180"/>
              <a:gd name="f3" fmla="val w"/>
              <a:gd name="f4" fmla="val h"/>
              <a:gd name="f5" fmla="val 0"/>
              <a:gd name="f6" fmla="val 6849744"/>
              <a:gd name="f7" fmla="val 12192000"/>
              <a:gd name="f8" fmla="val 5840584"/>
              <a:gd name="f9" fmla="val 4137803"/>
              <a:gd name="f10" fmla="val 5840583"/>
              <a:gd name="f11" fmla="val 3119513"/>
              <a:gd name="f12" fmla="val 1967559"/>
              <a:gd name="f13" fmla="val 2170243"/>
              <a:gd name="f14" fmla="+- 0 0 -90"/>
              <a:gd name="f15" fmla="*/ f3 1 6849744"/>
              <a:gd name="f16" fmla="*/ f4 1 12192000"/>
              <a:gd name="f17" fmla="+- f7 0 f5"/>
              <a:gd name="f18" fmla="+- f6 0 f5"/>
              <a:gd name="f19" fmla="*/ f14 f0 1"/>
              <a:gd name="f20" fmla="*/ f18 1 6849744"/>
              <a:gd name="f21" fmla="*/ f17 1 12192000"/>
              <a:gd name="f22" fmla="*/ 6849744 f18 1"/>
              <a:gd name="f23" fmla="*/ 12192000 f17 1"/>
              <a:gd name="f24" fmla="*/ 5840584 f17 1"/>
              <a:gd name="f25" fmla="*/ 4137803 f18 1"/>
              <a:gd name="f26" fmla="*/ 5840583 f17 1"/>
              <a:gd name="f27" fmla="*/ 3119513 f17 1"/>
              <a:gd name="f28" fmla="*/ 1967559 f17 1"/>
              <a:gd name="f29" fmla="*/ 2170243 f18 1"/>
              <a:gd name="f30" fmla="*/ 0 f17 1"/>
              <a:gd name="f31" fmla="*/ 0 f18 1"/>
              <a:gd name="f32" fmla="*/ f19 1 f2"/>
              <a:gd name="f33" fmla="*/ f22 1 6849744"/>
              <a:gd name="f34" fmla="*/ f23 1 12192000"/>
              <a:gd name="f35" fmla="*/ f24 1 12192000"/>
              <a:gd name="f36" fmla="*/ f25 1 6849744"/>
              <a:gd name="f37" fmla="*/ f26 1 12192000"/>
              <a:gd name="f38" fmla="*/ f27 1 12192000"/>
              <a:gd name="f39" fmla="*/ f28 1 12192000"/>
              <a:gd name="f40" fmla="*/ f29 1 6849744"/>
              <a:gd name="f41" fmla="*/ f30 1 12192000"/>
              <a:gd name="f42" fmla="*/ f31 1 6849744"/>
              <a:gd name="f43" fmla="*/ f5 1 f20"/>
              <a:gd name="f44" fmla="*/ f6 1 f20"/>
              <a:gd name="f45" fmla="*/ f5 1 f21"/>
              <a:gd name="f46" fmla="*/ f7 1 f21"/>
              <a:gd name="f47" fmla="+- f32 0 f1"/>
              <a:gd name="f48" fmla="*/ f33 1 f20"/>
              <a:gd name="f49" fmla="*/ f34 1 f21"/>
              <a:gd name="f50" fmla="*/ f35 1 f21"/>
              <a:gd name="f51" fmla="*/ f36 1 f20"/>
              <a:gd name="f52" fmla="*/ f37 1 f21"/>
              <a:gd name="f53" fmla="*/ f38 1 f21"/>
              <a:gd name="f54" fmla="*/ f39 1 f21"/>
              <a:gd name="f55" fmla="*/ f40 1 f20"/>
              <a:gd name="f56" fmla="*/ f41 1 f21"/>
              <a:gd name="f57" fmla="*/ f42 1 f20"/>
              <a:gd name="f58" fmla="*/ f43 f15 1"/>
              <a:gd name="f59" fmla="*/ f44 f15 1"/>
              <a:gd name="f60" fmla="*/ f46 f16 1"/>
              <a:gd name="f61" fmla="*/ f45 f16 1"/>
              <a:gd name="f62" fmla="*/ f48 f15 1"/>
              <a:gd name="f63" fmla="*/ f49 f16 1"/>
              <a:gd name="f64" fmla="*/ f50 f16 1"/>
              <a:gd name="f65" fmla="*/ f51 f15 1"/>
              <a:gd name="f66" fmla="*/ f52 f16 1"/>
              <a:gd name="f67" fmla="*/ f53 f16 1"/>
              <a:gd name="f68" fmla="*/ f54 f16 1"/>
              <a:gd name="f69" fmla="*/ f55 f15 1"/>
              <a:gd name="f70" fmla="*/ f56 f16 1"/>
              <a:gd name="f71" fmla="*/ f57 f15 1"/>
            </a:gdLst>
            <a:ahLst/>
            <a:cxnLst>
              <a:cxn ang="3cd4">
                <a:pos x="hc" y="t"/>
              </a:cxn>
              <a:cxn ang="0">
                <a:pos x="r" y="vc"/>
              </a:cxn>
              <a:cxn ang="cd4">
                <a:pos x="hc" y="b"/>
              </a:cxn>
              <a:cxn ang="cd2">
                <a:pos x="l" y="vc"/>
              </a:cxn>
              <a:cxn ang="f47">
                <a:pos x="f62" y="f63"/>
              </a:cxn>
              <a:cxn ang="f47">
                <a:pos x="f62" y="f64"/>
              </a:cxn>
              <a:cxn ang="f47">
                <a:pos x="f65" y="f64"/>
              </a:cxn>
              <a:cxn ang="f47">
                <a:pos x="f65" y="f66"/>
              </a:cxn>
              <a:cxn ang="f47">
                <a:pos x="f62" y="f66"/>
              </a:cxn>
              <a:cxn ang="f47">
                <a:pos x="f65" y="f67"/>
              </a:cxn>
              <a:cxn ang="f47">
                <a:pos x="f65" y="f68"/>
              </a:cxn>
              <a:cxn ang="f47">
                <a:pos x="f69" y="f70"/>
              </a:cxn>
              <a:cxn ang="f47">
                <a:pos x="f71" y="f70"/>
              </a:cxn>
              <a:cxn ang="f47">
                <a:pos x="f71" y="f63"/>
              </a:cxn>
            </a:cxnLst>
            <a:rect l="f58" t="f61" r="f59" b="f60"/>
            <a:pathLst>
              <a:path w="6849744" h="12192000">
                <a:moveTo>
                  <a:pt x="f6" y="f7"/>
                </a:moveTo>
                <a:lnTo>
                  <a:pt x="f6" y="f8"/>
                </a:lnTo>
                <a:lnTo>
                  <a:pt x="f9" y="f8"/>
                </a:lnTo>
                <a:lnTo>
                  <a:pt x="f9" y="f10"/>
                </a:lnTo>
                <a:lnTo>
                  <a:pt x="f6" y="f10"/>
                </a:lnTo>
                <a:lnTo>
                  <a:pt x="f9" y="f11"/>
                </a:lnTo>
                <a:lnTo>
                  <a:pt x="f9" y="f12"/>
                </a:lnTo>
                <a:lnTo>
                  <a:pt x="f13" y="f5"/>
                </a:lnTo>
                <a:lnTo>
                  <a:pt x="f5" y="f5"/>
                </a:lnTo>
                <a:lnTo>
                  <a:pt x="f5" y="f7"/>
                </a:lnTo>
                <a:close/>
              </a:path>
            </a:pathLst>
          </a:custGeom>
          <a:solidFill>
            <a:srgbClr val="003352">
              <a:alpha val="90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sp>
        <p:nvSpPr>
          <p:cNvPr id="7" name="Title 1">
            <a:extLst>
              <a:ext uri="{FF2B5EF4-FFF2-40B4-BE49-F238E27FC236}">
                <a16:creationId xmlns:a16="http://schemas.microsoft.com/office/drawing/2014/main" id="{9553CA5F-416F-8380-0BE5-25383F551A6E}"/>
              </a:ext>
            </a:extLst>
          </p:cNvPr>
          <p:cNvSpPr txBox="1">
            <a:spLocks noGrp="1"/>
          </p:cNvSpPr>
          <p:nvPr>
            <p:ph type="title"/>
          </p:nvPr>
        </p:nvSpPr>
        <p:spPr>
          <a:xfrm>
            <a:off x="444498" y="542925"/>
            <a:ext cx="11214101" cy="535527"/>
          </a:xfrm>
        </p:spPr>
        <p:txBody>
          <a:bodyPr anchor="t">
            <a:spAutoFit/>
          </a:bodyPr>
          <a:lstStyle>
            <a:lvl1pPr>
              <a:defRPr sz="3200" b="1" spc="-70">
                <a:solidFill>
                  <a:srgbClr val="FFFFFF"/>
                </a:solidFill>
              </a:defRPr>
            </a:lvl1pPr>
          </a:lstStyle>
          <a:p>
            <a:pPr lvl="0"/>
            <a:r>
              <a:rPr lang="en-US"/>
              <a:t>Click to edit Master title style</a:t>
            </a:r>
          </a:p>
        </p:txBody>
      </p:sp>
      <p:grpSp>
        <p:nvGrpSpPr>
          <p:cNvPr id="8" name="Group 14">
            <a:extLst>
              <a:ext uri="{FF2B5EF4-FFF2-40B4-BE49-F238E27FC236}">
                <a16:creationId xmlns:a16="http://schemas.microsoft.com/office/drawing/2014/main" id="{94AA337D-B5A4-EA3A-9977-572AAE1ED792}"/>
              </a:ext>
            </a:extLst>
          </p:cNvPr>
          <p:cNvGrpSpPr/>
          <p:nvPr/>
        </p:nvGrpSpPr>
        <p:grpSpPr>
          <a:xfrm>
            <a:off x="444503" y="-267763"/>
            <a:ext cx="645306" cy="535527"/>
            <a:chOff x="444503" y="-267763"/>
            <a:chExt cx="645306" cy="535527"/>
          </a:xfrm>
        </p:grpSpPr>
        <p:sp>
          <p:nvSpPr>
            <p:cNvPr id="9" name="Freeform: Shape 15">
              <a:extLst>
                <a:ext uri="{FF2B5EF4-FFF2-40B4-BE49-F238E27FC236}">
                  <a16:creationId xmlns:a16="http://schemas.microsoft.com/office/drawing/2014/main" id="{F52547EF-5A7E-670A-C10C-706E21EE9C2E}"/>
                </a:ext>
              </a:extLst>
            </p:cNvPr>
            <p:cNvSpPr/>
            <p:nvPr/>
          </p:nvSpPr>
          <p:spPr>
            <a:xfrm rot="18900010">
              <a:off x="554282" y="-267763"/>
              <a:ext cx="535527" cy="535527"/>
            </a:xfrm>
            <a:custGeom>
              <a:avLst/>
              <a:gdLst>
                <a:gd name="f0" fmla="val 10800000"/>
                <a:gd name="f1" fmla="val 5400000"/>
                <a:gd name="f2" fmla="val 180"/>
                <a:gd name="f3" fmla="val w"/>
                <a:gd name="f4" fmla="val h"/>
                <a:gd name="f5" fmla="val 0"/>
                <a:gd name="f6" fmla="val 754341"/>
                <a:gd name="f7" fmla="+- 0 0 -90"/>
                <a:gd name="f8" fmla="*/ f3 1 754341"/>
                <a:gd name="f9" fmla="*/ f4 1 754341"/>
                <a:gd name="f10" fmla="+- f6 0 f5"/>
                <a:gd name="f11" fmla="*/ f7 f0 1"/>
                <a:gd name="f12" fmla="*/ f10 1 754341"/>
                <a:gd name="f13" fmla="*/ 754341 f10 1"/>
                <a:gd name="f14" fmla="*/ 0 f10 1"/>
                <a:gd name="f15" fmla="*/ f11 1 f2"/>
                <a:gd name="f16" fmla="*/ f13 1 754341"/>
                <a:gd name="f17" fmla="*/ f14 1 754341"/>
                <a:gd name="f18" fmla="*/ f5 1 f12"/>
                <a:gd name="f19" fmla="*/ f6 1 f12"/>
                <a:gd name="f20" fmla="+- f15 0 f1"/>
                <a:gd name="f21" fmla="*/ f16 1 f12"/>
                <a:gd name="f22" fmla="*/ f17 1 f12"/>
                <a:gd name="f23" fmla="*/ f18 f8 1"/>
                <a:gd name="f24" fmla="*/ f19 f8 1"/>
                <a:gd name="f25" fmla="*/ f19 f9 1"/>
                <a:gd name="f26" fmla="*/ f18 f9 1"/>
                <a:gd name="f27" fmla="*/ f21 f8 1"/>
                <a:gd name="f28" fmla="*/ f21 f9 1"/>
                <a:gd name="f29" fmla="*/ f22 f8 1"/>
                <a:gd name="f30" fmla="*/ f22 f9 1"/>
              </a:gdLst>
              <a:ahLst/>
              <a:cxnLst>
                <a:cxn ang="3cd4">
                  <a:pos x="hc" y="t"/>
                </a:cxn>
                <a:cxn ang="0">
                  <a:pos x="r" y="vc"/>
                </a:cxn>
                <a:cxn ang="cd4">
                  <a:pos x="hc" y="b"/>
                </a:cxn>
                <a:cxn ang="cd2">
                  <a:pos x="l" y="vc"/>
                </a:cxn>
                <a:cxn ang="f20">
                  <a:pos x="f27" y="f28"/>
                </a:cxn>
                <a:cxn ang="f20">
                  <a:pos x="f29" y="f28"/>
                </a:cxn>
                <a:cxn ang="f20">
                  <a:pos x="f29" y="f30"/>
                </a:cxn>
              </a:cxnLst>
              <a:rect l="f23" t="f26" r="f24" b="f25"/>
              <a:pathLst>
                <a:path w="754341" h="754341">
                  <a:moveTo>
                    <a:pt x="f6" y="f6"/>
                  </a:moveTo>
                  <a:lnTo>
                    <a:pt x="f5" y="f6"/>
                  </a:lnTo>
                  <a:lnTo>
                    <a:pt x="f5" y="f5"/>
                  </a:lnTo>
                  <a:close/>
                </a:path>
              </a:pathLst>
            </a:custGeom>
            <a:solidFill>
              <a:srgbClr val="003352"/>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sp>
          <p:nvSpPr>
            <p:cNvPr id="10" name="Freeform: Shape 16">
              <a:extLst>
                <a:ext uri="{FF2B5EF4-FFF2-40B4-BE49-F238E27FC236}">
                  <a16:creationId xmlns:a16="http://schemas.microsoft.com/office/drawing/2014/main" id="{69CD9FF0-550F-B3C3-5E85-AB0F956691F2}"/>
                </a:ext>
              </a:extLst>
            </p:cNvPr>
            <p:cNvSpPr/>
            <p:nvPr/>
          </p:nvSpPr>
          <p:spPr>
            <a:xfrm rot="2699990" flipH="1">
              <a:off x="444503" y="-258910"/>
              <a:ext cx="517870" cy="517870"/>
            </a:xfrm>
            <a:custGeom>
              <a:avLst/>
              <a:gdLst>
                <a:gd name="f0" fmla="val 10800000"/>
                <a:gd name="f1" fmla="val 5400000"/>
                <a:gd name="f2" fmla="val 180"/>
                <a:gd name="f3" fmla="val w"/>
                <a:gd name="f4" fmla="val h"/>
                <a:gd name="f5" fmla="val 0"/>
                <a:gd name="f6" fmla="val 754341"/>
                <a:gd name="f7" fmla="+- 0 0 -90"/>
                <a:gd name="f8" fmla="*/ f3 1 754341"/>
                <a:gd name="f9" fmla="*/ f4 1 754341"/>
                <a:gd name="f10" fmla="+- f6 0 f5"/>
                <a:gd name="f11" fmla="*/ f7 f0 1"/>
                <a:gd name="f12" fmla="*/ f10 1 754341"/>
                <a:gd name="f13" fmla="*/ 754341 f10 1"/>
                <a:gd name="f14" fmla="*/ 0 f10 1"/>
                <a:gd name="f15" fmla="*/ f11 1 f2"/>
                <a:gd name="f16" fmla="*/ f13 1 754341"/>
                <a:gd name="f17" fmla="*/ f14 1 754341"/>
                <a:gd name="f18" fmla="*/ f5 1 f12"/>
                <a:gd name="f19" fmla="*/ f6 1 f12"/>
                <a:gd name="f20" fmla="+- f15 0 f1"/>
                <a:gd name="f21" fmla="*/ f16 1 f12"/>
                <a:gd name="f22" fmla="*/ f17 1 f12"/>
                <a:gd name="f23" fmla="*/ f18 f8 1"/>
                <a:gd name="f24" fmla="*/ f19 f8 1"/>
                <a:gd name="f25" fmla="*/ f19 f9 1"/>
                <a:gd name="f26" fmla="*/ f18 f9 1"/>
                <a:gd name="f27" fmla="*/ f21 f8 1"/>
                <a:gd name="f28" fmla="*/ f21 f9 1"/>
                <a:gd name="f29" fmla="*/ f22 f8 1"/>
                <a:gd name="f30" fmla="*/ f22 f9 1"/>
              </a:gdLst>
              <a:ahLst/>
              <a:cxnLst>
                <a:cxn ang="3cd4">
                  <a:pos x="hc" y="t"/>
                </a:cxn>
                <a:cxn ang="0">
                  <a:pos x="r" y="vc"/>
                </a:cxn>
                <a:cxn ang="cd4">
                  <a:pos x="hc" y="b"/>
                </a:cxn>
                <a:cxn ang="cd2">
                  <a:pos x="l" y="vc"/>
                </a:cxn>
                <a:cxn ang="f20">
                  <a:pos x="f27" y="f28"/>
                </a:cxn>
                <a:cxn ang="f20">
                  <a:pos x="f29" y="f28"/>
                </a:cxn>
                <a:cxn ang="f20">
                  <a:pos x="f29" y="f30"/>
                </a:cxn>
              </a:cxnLst>
              <a:rect l="f23" t="f26" r="f24" b="f25"/>
              <a:pathLst>
                <a:path w="754341" h="754341">
                  <a:moveTo>
                    <a:pt x="f6" y="f6"/>
                  </a:moveTo>
                  <a:lnTo>
                    <a:pt x="f5" y="f6"/>
                  </a:lnTo>
                  <a:lnTo>
                    <a:pt x="f5" y="f5"/>
                  </a:lnTo>
                  <a:close/>
                </a:path>
              </a:pathLst>
            </a:custGeom>
            <a:blipFill>
              <a:blip r:embed="rId4">
                <a:alphaModFix/>
              </a:blip>
              <a:tile/>
            </a:blip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grpSp>
      <p:grpSp>
        <p:nvGrpSpPr>
          <p:cNvPr id="11" name="Group 5">
            <a:extLst>
              <a:ext uri="{FF2B5EF4-FFF2-40B4-BE49-F238E27FC236}">
                <a16:creationId xmlns:a16="http://schemas.microsoft.com/office/drawing/2014/main" id="{E707E805-18EA-CBCD-92C1-255391C58C62}"/>
              </a:ext>
            </a:extLst>
          </p:cNvPr>
          <p:cNvGrpSpPr/>
          <p:nvPr/>
        </p:nvGrpSpPr>
        <p:grpSpPr>
          <a:xfrm>
            <a:off x="0" y="1357408"/>
            <a:ext cx="12191996" cy="4846320"/>
            <a:chOff x="0" y="1357408"/>
            <a:chExt cx="12191996" cy="4846320"/>
          </a:xfrm>
        </p:grpSpPr>
        <p:sp>
          <p:nvSpPr>
            <p:cNvPr id="12" name="Rectangle: Single Corner Snipped 18">
              <a:extLst>
                <a:ext uri="{FF2B5EF4-FFF2-40B4-BE49-F238E27FC236}">
                  <a16:creationId xmlns:a16="http://schemas.microsoft.com/office/drawing/2014/main" id="{822FFD31-F149-8516-693B-6DECCA6A4D5E}"/>
                </a:ext>
              </a:extLst>
            </p:cNvPr>
            <p:cNvSpPr/>
            <p:nvPr/>
          </p:nvSpPr>
          <p:spPr>
            <a:xfrm flipV="1">
              <a:off x="0" y="1357408"/>
              <a:ext cx="12191996" cy="4846320"/>
            </a:xfrm>
            <a:custGeom>
              <a:avLst/>
              <a:gdLst>
                <a:gd name="f0" fmla="val w"/>
                <a:gd name="f1" fmla="val h"/>
                <a:gd name="f2" fmla="val ss"/>
                <a:gd name="f3" fmla="val 0"/>
                <a:gd name="f4" fmla="abs f0"/>
                <a:gd name="f5" fmla="abs f1"/>
                <a:gd name="f6" fmla="abs f2"/>
                <a:gd name="f7" fmla="?: f4 f0 1"/>
                <a:gd name="f8" fmla="?: f5 f1 1"/>
                <a:gd name="f9" fmla="?: f6 f2 1"/>
                <a:gd name="f10" fmla="*/ f7 1 21600"/>
                <a:gd name="f11" fmla="*/ f8 1 21600"/>
                <a:gd name="f12" fmla="*/ 21600 f7 1"/>
                <a:gd name="f13" fmla="*/ 21600 f8 1"/>
                <a:gd name="f14" fmla="min f11 f10"/>
                <a:gd name="f15" fmla="*/ f12 1 f9"/>
                <a:gd name="f16" fmla="*/ f13 1 f9"/>
                <a:gd name="f17" fmla="val f15"/>
                <a:gd name="f18" fmla="val f16"/>
                <a:gd name="f19" fmla="*/ f3 f14 1"/>
                <a:gd name="f20" fmla="+- f18 0 f3"/>
                <a:gd name="f21" fmla="+- f17 0 f3"/>
                <a:gd name="f22" fmla="*/ f18 f14 1"/>
                <a:gd name="f23" fmla="*/ f17 f14 1"/>
                <a:gd name="f24" fmla="min f21 f20"/>
                <a:gd name="f25" fmla="*/ f24 f3 1"/>
                <a:gd name="f26" fmla="*/ f25 1 100000"/>
                <a:gd name="f27" fmla="+- f17 0 f26"/>
                <a:gd name="f28" fmla="*/ f26 1 2"/>
                <a:gd name="f29" fmla="*/ f26 f14 1"/>
                <a:gd name="f30" fmla="+- f27 f17 0"/>
                <a:gd name="f31" fmla="*/ f28 f14 1"/>
                <a:gd name="f32" fmla="*/ f27 f14 1"/>
                <a:gd name="f33" fmla="*/ f30 1 2"/>
                <a:gd name="f34" fmla="*/ f33 f14 1"/>
              </a:gdLst>
              <a:ahLst/>
              <a:cxnLst>
                <a:cxn ang="3cd4">
                  <a:pos x="hc" y="t"/>
                </a:cxn>
                <a:cxn ang="0">
                  <a:pos x="r" y="vc"/>
                </a:cxn>
                <a:cxn ang="cd4">
                  <a:pos x="hc" y="b"/>
                </a:cxn>
                <a:cxn ang="cd2">
                  <a:pos x="l" y="vc"/>
                </a:cxn>
              </a:cxnLst>
              <a:rect l="f19" t="f31" r="f34" b="f22"/>
              <a:pathLst>
                <a:path>
                  <a:moveTo>
                    <a:pt x="f19" y="f19"/>
                  </a:moveTo>
                  <a:lnTo>
                    <a:pt x="f32" y="f19"/>
                  </a:lnTo>
                  <a:lnTo>
                    <a:pt x="f23" y="f29"/>
                  </a:lnTo>
                  <a:lnTo>
                    <a:pt x="f23" y="f22"/>
                  </a:lnTo>
                  <a:lnTo>
                    <a:pt x="f19" y="f22"/>
                  </a:lnTo>
                  <a:close/>
                </a:path>
              </a:pathLst>
            </a:custGeom>
            <a:blipFill>
              <a:blip r:embed="rId5">
                <a:alphaModFix/>
              </a:blip>
              <a:tile/>
            </a:blip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sp>
          <p:nvSpPr>
            <p:cNvPr id="13" name="Rectangle: Single Corner Snipped 2">
              <a:extLst>
                <a:ext uri="{FF2B5EF4-FFF2-40B4-BE49-F238E27FC236}">
                  <a16:creationId xmlns:a16="http://schemas.microsoft.com/office/drawing/2014/main" id="{A70FD470-D2F9-A638-16B2-01C1939A1445}"/>
                </a:ext>
              </a:extLst>
            </p:cNvPr>
            <p:cNvSpPr/>
            <p:nvPr/>
          </p:nvSpPr>
          <p:spPr>
            <a:xfrm flipV="1">
              <a:off x="0" y="1357408"/>
              <a:ext cx="12191996" cy="4846320"/>
            </a:xfrm>
            <a:custGeom>
              <a:avLst/>
              <a:gdLst>
                <a:gd name="f0" fmla="val w"/>
                <a:gd name="f1" fmla="val h"/>
                <a:gd name="f2" fmla="val ss"/>
                <a:gd name="f3" fmla="val 0"/>
                <a:gd name="f4" fmla="val 19670"/>
                <a:gd name="f5" fmla="abs f0"/>
                <a:gd name="f6" fmla="abs f1"/>
                <a:gd name="f7" fmla="abs f2"/>
                <a:gd name="f8" fmla="?: f5 f0 1"/>
                <a:gd name="f9" fmla="?: f6 f1 1"/>
                <a:gd name="f10" fmla="?: f7 f2 1"/>
                <a:gd name="f11" fmla="*/ f8 1 21600"/>
                <a:gd name="f12" fmla="*/ f9 1 21600"/>
                <a:gd name="f13" fmla="*/ 21600 f8 1"/>
                <a:gd name="f14" fmla="*/ 21600 f9 1"/>
                <a:gd name="f15" fmla="min f12 f11"/>
                <a:gd name="f16" fmla="*/ f13 1 f10"/>
                <a:gd name="f17" fmla="*/ f14 1 f10"/>
                <a:gd name="f18" fmla="val f16"/>
                <a:gd name="f19" fmla="val f17"/>
                <a:gd name="f20" fmla="*/ f3 f15 1"/>
                <a:gd name="f21" fmla="+- f19 0 f3"/>
                <a:gd name="f22" fmla="+- f18 0 f3"/>
                <a:gd name="f23" fmla="*/ f19 f15 1"/>
                <a:gd name="f24" fmla="*/ f18 f15 1"/>
                <a:gd name="f25" fmla="min f22 f21"/>
                <a:gd name="f26" fmla="*/ f25 f4 1"/>
                <a:gd name="f27" fmla="*/ f26 1 100000"/>
                <a:gd name="f28" fmla="+- f18 0 f27"/>
                <a:gd name="f29" fmla="*/ f27 1 2"/>
                <a:gd name="f30" fmla="*/ f27 f15 1"/>
                <a:gd name="f31" fmla="+- f28 f18 0"/>
                <a:gd name="f32" fmla="*/ f29 f15 1"/>
                <a:gd name="f33" fmla="*/ f28 f15 1"/>
                <a:gd name="f34" fmla="*/ f31 1 2"/>
                <a:gd name="f35" fmla="*/ f34 f15 1"/>
              </a:gdLst>
              <a:ahLst/>
              <a:cxnLst>
                <a:cxn ang="3cd4">
                  <a:pos x="hc" y="t"/>
                </a:cxn>
                <a:cxn ang="0">
                  <a:pos x="r" y="vc"/>
                </a:cxn>
                <a:cxn ang="cd4">
                  <a:pos x="hc" y="b"/>
                </a:cxn>
                <a:cxn ang="cd2">
                  <a:pos x="l" y="vc"/>
                </a:cxn>
              </a:cxnLst>
              <a:rect l="f20" t="f32" r="f35" b="f23"/>
              <a:pathLst>
                <a:path>
                  <a:moveTo>
                    <a:pt x="f20" y="f20"/>
                  </a:moveTo>
                  <a:lnTo>
                    <a:pt x="f33" y="f20"/>
                  </a:lnTo>
                  <a:lnTo>
                    <a:pt x="f24" y="f30"/>
                  </a:lnTo>
                  <a:lnTo>
                    <a:pt x="f24" y="f23"/>
                  </a:lnTo>
                  <a:lnTo>
                    <a:pt x="f20" y="f23"/>
                  </a:lnTo>
                  <a:close/>
                </a:path>
              </a:pathLst>
            </a:custGeom>
            <a:solidFill>
              <a:srgbClr val="003352"/>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grpSp>
      <p:sp>
        <p:nvSpPr>
          <p:cNvPr id="14" name="Freeform: Shape 23">
            <a:extLst>
              <a:ext uri="{FF2B5EF4-FFF2-40B4-BE49-F238E27FC236}">
                <a16:creationId xmlns:a16="http://schemas.microsoft.com/office/drawing/2014/main" id="{581375F1-F612-74B2-3329-63F94F077917}"/>
              </a:ext>
            </a:extLst>
          </p:cNvPr>
          <p:cNvSpPr/>
          <p:nvPr/>
        </p:nvSpPr>
        <p:spPr>
          <a:xfrm flipH="1">
            <a:off x="10782303" y="5448296"/>
            <a:ext cx="1409703" cy="1409703"/>
          </a:xfrm>
          <a:custGeom>
            <a:avLst/>
            <a:gdLst>
              <a:gd name="f0" fmla="val 10800000"/>
              <a:gd name="f1" fmla="val 5400000"/>
              <a:gd name="f2" fmla="val 180"/>
              <a:gd name="f3" fmla="val w"/>
              <a:gd name="f4" fmla="val h"/>
              <a:gd name="f5" fmla="val 0"/>
              <a:gd name="f6" fmla="val 754341"/>
              <a:gd name="f7" fmla="+- 0 0 -90"/>
              <a:gd name="f8" fmla="*/ f3 1 754341"/>
              <a:gd name="f9" fmla="*/ f4 1 754341"/>
              <a:gd name="f10" fmla="+- f6 0 f5"/>
              <a:gd name="f11" fmla="*/ f7 f0 1"/>
              <a:gd name="f12" fmla="*/ f10 1 754341"/>
              <a:gd name="f13" fmla="*/ 754341 f10 1"/>
              <a:gd name="f14" fmla="*/ 0 f10 1"/>
              <a:gd name="f15" fmla="*/ f11 1 f2"/>
              <a:gd name="f16" fmla="*/ f13 1 754341"/>
              <a:gd name="f17" fmla="*/ f14 1 754341"/>
              <a:gd name="f18" fmla="*/ f5 1 f12"/>
              <a:gd name="f19" fmla="*/ f6 1 f12"/>
              <a:gd name="f20" fmla="+- f15 0 f1"/>
              <a:gd name="f21" fmla="*/ f16 1 f12"/>
              <a:gd name="f22" fmla="*/ f17 1 f12"/>
              <a:gd name="f23" fmla="*/ f18 f8 1"/>
              <a:gd name="f24" fmla="*/ f19 f8 1"/>
              <a:gd name="f25" fmla="*/ f19 f9 1"/>
              <a:gd name="f26" fmla="*/ f18 f9 1"/>
              <a:gd name="f27" fmla="*/ f21 f8 1"/>
              <a:gd name="f28" fmla="*/ f21 f9 1"/>
              <a:gd name="f29" fmla="*/ f22 f8 1"/>
              <a:gd name="f30" fmla="*/ f22 f9 1"/>
            </a:gdLst>
            <a:ahLst/>
            <a:cxnLst>
              <a:cxn ang="3cd4">
                <a:pos x="hc" y="t"/>
              </a:cxn>
              <a:cxn ang="0">
                <a:pos x="r" y="vc"/>
              </a:cxn>
              <a:cxn ang="cd4">
                <a:pos x="hc" y="b"/>
              </a:cxn>
              <a:cxn ang="cd2">
                <a:pos x="l" y="vc"/>
              </a:cxn>
              <a:cxn ang="f20">
                <a:pos x="f27" y="f28"/>
              </a:cxn>
              <a:cxn ang="f20">
                <a:pos x="f29" y="f28"/>
              </a:cxn>
              <a:cxn ang="f20">
                <a:pos x="f29" y="f30"/>
              </a:cxn>
            </a:cxnLst>
            <a:rect l="f23" t="f26" r="f24" b="f25"/>
            <a:pathLst>
              <a:path w="754341" h="754341">
                <a:moveTo>
                  <a:pt x="f6" y="f6"/>
                </a:moveTo>
                <a:lnTo>
                  <a:pt x="f5" y="f6"/>
                </a:lnTo>
                <a:lnTo>
                  <a:pt x="f5" y="f5"/>
                </a:lnTo>
                <a:close/>
              </a:path>
            </a:pathLst>
          </a:custGeom>
          <a:blipFill>
            <a:blip r:embed="rId6">
              <a:alphaModFix/>
            </a:blip>
            <a:tile/>
          </a:blip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sp>
        <p:nvSpPr>
          <p:cNvPr id="15" name="Slide Number Placeholder 4">
            <a:extLst>
              <a:ext uri="{FF2B5EF4-FFF2-40B4-BE49-F238E27FC236}">
                <a16:creationId xmlns:a16="http://schemas.microsoft.com/office/drawing/2014/main" id="{F6355DBF-4A6A-57A8-71E2-33CC6A938D7D}"/>
              </a:ext>
            </a:extLst>
          </p:cNvPr>
          <p:cNvSpPr txBox="1">
            <a:spLocks noGrp="1"/>
          </p:cNvSpPr>
          <p:nvPr>
            <p:ph type="sldNum" sz="quarter" idx="8"/>
          </p:nvPr>
        </p:nvSpPr>
        <p:spPr>
          <a:xfrm>
            <a:off x="11252204" y="6315075"/>
            <a:ext cx="406395" cy="365129"/>
          </a:xfrm>
        </p:spPr>
        <p:txBody>
          <a:bodyPr/>
          <a:lstStyle>
            <a:lvl1pPr>
              <a:defRPr sz="1000">
                <a:solidFill>
                  <a:srgbClr val="FFFFFF"/>
                </a:solidFill>
                <a:latin typeface="Trade Gothic LT Pro" pitchFamily="34"/>
              </a:defRPr>
            </a:lvl1pPr>
          </a:lstStyle>
          <a:p>
            <a:pPr lvl="0"/>
            <a:fld id="{0924F36B-C9CD-4F58-96EE-342EE3DD3CB3}" type="slidenum">
              <a:t>‹#›</a:t>
            </a:fld>
            <a:endParaRPr lang="en-US"/>
          </a:p>
        </p:txBody>
      </p:sp>
      <p:sp>
        <p:nvSpPr>
          <p:cNvPr id="16" name="Content Placeholder 2">
            <a:extLst>
              <a:ext uri="{FF2B5EF4-FFF2-40B4-BE49-F238E27FC236}">
                <a16:creationId xmlns:a16="http://schemas.microsoft.com/office/drawing/2014/main" id="{477DA369-3E0D-91FE-0876-E6B91BC9C78D}"/>
              </a:ext>
            </a:extLst>
          </p:cNvPr>
          <p:cNvSpPr txBox="1">
            <a:spLocks noGrp="1"/>
          </p:cNvSpPr>
          <p:nvPr>
            <p:ph idx="4294967295"/>
          </p:nvPr>
        </p:nvSpPr>
        <p:spPr>
          <a:xfrm>
            <a:off x="443365" y="1825627"/>
            <a:ext cx="11215234" cy="4351336"/>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551528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mparison">
    <p:bg>
      <p:bgPr>
        <a:solidFill>
          <a:srgbClr val="47C3D3"/>
        </a:solidFill>
        <a:effectLst/>
      </p:bgPr>
    </p:bg>
    <p:spTree>
      <p:nvGrpSpPr>
        <p:cNvPr id="1" name=""/>
        <p:cNvGrpSpPr/>
        <p:nvPr/>
      </p:nvGrpSpPr>
      <p:grpSpPr>
        <a:xfrm>
          <a:off x="0" y="0"/>
          <a:ext cx="0" cy="0"/>
          <a:chOff x="0" y="0"/>
          <a:chExt cx="0" cy="0"/>
        </a:xfrm>
      </p:grpSpPr>
      <p:sp>
        <p:nvSpPr>
          <p:cNvPr id="2" name="Rectangle 10">
            <a:extLst>
              <a:ext uri="{FF2B5EF4-FFF2-40B4-BE49-F238E27FC236}">
                <a16:creationId xmlns:a16="http://schemas.microsoft.com/office/drawing/2014/main" id="{C787AFBA-5317-C1E8-4419-59DA490DEFAF}"/>
              </a:ext>
            </a:extLst>
          </p:cNvPr>
          <p:cNvSpPr/>
          <p:nvPr/>
        </p:nvSpPr>
        <p:spPr>
          <a:xfrm>
            <a:off x="0" y="0"/>
            <a:ext cx="12191996" cy="6884188"/>
          </a:xfrm>
          <a:prstGeom prst="rect">
            <a:avLst/>
          </a:prstGeom>
          <a:solidFill>
            <a:srgbClr val="299CAB"/>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sp>
        <p:nvSpPr>
          <p:cNvPr id="3" name="Freeform: Shape 9">
            <a:extLst>
              <a:ext uri="{FF2B5EF4-FFF2-40B4-BE49-F238E27FC236}">
                <a16:creationId xmlns:a16="http://schemas.microsoft.com/office/drawing/2014/main" id="{8599070D-1726-F52B-92DD-6323E159FFB3}"/>
              </a:ext>
            </a:extLst>
          </p:cNvPr>
          <p:cNvSpPr/>
          <p:nvPr/>
        </p:nvSpPr>
        <p:spPr>
          <a:xfrm>
            <a:off x="0" y="0"/>
            <a:ext cx="12191996" cy="6884188"/>
          </a:xfrm>
          <a:custGeom>
            <a:avLst/>
            <a:gdLst>
              <a:gd name="f0" fmla="val 10800000"/>
              <a:gd name="f1" fmla="val 5400000"/>
              <a:gd name="f2" fmla="val 180"/>
              <a:gd name="f3" fmla="val w"/>
              <a:gd name="f4" fmla="val h"/>
              <a:gd name="f5" fmla="val 0"/>
              <a:gd name="f6" fmla="val 12192001"/>
              <a:gd name="f7" fmla="val 6884191"/>
              <a:gd name="f8" fmla="val 7540222"/>
              <a:gd name="f9" fmla="val 10260629"/>
              <a:gd name="f10" fmla="val 2725573"/>
              <a:gd name="f11" fmla="val 11286710"/>
              <a:gd name="f12" fmla="val 12192000"/>
              <a:gd name="f13" fmla="val 3632581"/>
              <a:gd name="f14" fmla="+- 0 0 -90"/>
              <a:gd name="f15" fmla="*/ f3 1 12192001"/>
              <a:gd name="f16" fmla="*/ f4 1 6884191"/>
              <a:gd name="f17" fmla="+- f7 0 f5"/>
              <a:gd name="f18" fmla="+- f6 0 f5"/>
              <a:gd name="f19" fmla="*/ f14 f0 1"/>
              <a:gd name="f20" fmla="*/ f18 1 12192001"/>
              <a:gd name="f21" fmla="*/ f17 1 6884191"/>
              <a:gd name="f22" fmla="*/ 0 f18 1"/>
              <a:gd name="f23" fmla="*/ 0 f17 1"/>
              <a:gd name="f24" fmla="*/ 7540222 f18 1"/>
              <a:gd name="f25" fmla="*/ 10260629 f18 1"/>
              <a:gd name="f26" fmla="*/ 2725573 f17 1"/>
              <a:gd name="f27" fmla="*/ 11286710 f18 1"/>
              <a:gd name="f28" fmla="*/ 12192000 f18 1"/>
              <a:gd name="f29" fmla="*/ 3632581 f17 1"/>
              <a:gd name="f30" fmla="*/ 12192001 f18 1"/>
              <a:gd name="f31" fmla="*/ 6884191 f17 1"/>
              <a:gd name="f32" fmla="*/ f19 1 f2"/>
              <a:gd name="f33" fmla="*/ f22 1 12192001"/>
              <a:gd name="f34" fmla="*/ f23 1 6884191"/>
              <a:gd name="f35" fmla="*/ f24 1 12192001"/>
              <a:gd name="f36" fmla="*/ f25 1 12192001"/>
              <a:gd name="f37" fmla="*/ f26 1 6884191"/>
              <a:gd name="f38" fmla="*/ f27 1 12192001"/>
              <a:gd name="f39" fmla="*/ f28 1 12192001"/>
              <a:gd name="f40" fmla="*/ f29 1 6884191"/>
              <a:gd name="f41" fmla="*/ f30 1 12192001"/>
              <a:gd name="f42" fmla="*/ f31 1 6884191"/>
              <a:gd name="f43" fmla="*/ f5 1 f20"/>
              <a:gd name="f44" fmla="*/ f6 1 f20"/>
              <a:gd name="f45" fmla="*/ f5 1 f21"/>
              <a:gd name="f46" fmla="*/ f7 1 f21"/>
              <a:gd name="f47" fmla="+- f32 0 f1"/>
              <a:gd name="f48" fmla="*/ f33 1 f20"/>
              <a:gd name="f49" fmla="*/ f34 1 f21"/>
              <a:gd name="f50" fmla="*/ f35 1 f20"/>
              <a:gd name="f51" fmla="*/ f36 1 f20"/>
              <a:gd name="f52" fmla="*/ f37 1 f21"/>
              <a:gd name="f53" fmla="*/ f38 1 f20"/>
              <a:gd name="f54" fmla="*/ f39 1 f20"/>
              <a:gd name="f55" fmla="*/ f40 1 f21"/>
              <a:gd name="f56" fmla="*/ f41 1 f20"/>
              <a:gd name="f57" fmla="*/ f42 1 f21"/>
              <a:gd name="f58" fmla="*/ f43 f15 1"/>
              <a:gd name="f59" fmla="*/ f44 f15 1"/>
              <a:gd name="f60" fmla="*/ f46 f16 1"/>
              <a:gd name="f61" fmla="*/ f45 f16 1"/>
              <a:gd name="f62" fmla="*/ f48 f15 1"/>
              <a:gd name="f63" fmla="*/ f49 f16 1"/>
              <a:gd name="f64" fmla="*/ f50 f15 1"/>
              <a:gd name="f65" fmla="*/ f51 f15 1"/>
              <a:gd name="f66" fmla="*/ f52 f16 1"/>
              <a:gd name="f67" fmla="*/ f53 f15 1"/>
              <a:gd name="f68" fmla="*/ f54 f15 1"/>
              <a:gd name="f69" fmla="*/ f55 f16 1"/>
              <a:gd name="f70" fmla="*/ f56 f15 1"/>
              <a:gd name="f71" fmla="*/ f57 f16 1"/>
            </a:gdLst>
            <a:ahLst/>
            <a:cxnLst>
              <a:cxn ang="3cd4">
                <a:pos x="hc" y="t"/>
              </a:cxn>
              <a:cxn ang="0">
                <a:pos x="r" y="vc"/>
              </a:cxn>
              <a:cxn ang="cd4">
                <a:pos x="hc" y="b"/>
              </a:cxn>
              <a:cxn ang="cd2">
                <a:pos x="l" y="vc"/>
              </a:cxn>
              <a:cxn ang="f47">
                <a:pos x="f62" y="f63"/>
              </a:cxn>
              <a:cxn ang="f47">
                <a:pos x="f64" y="f63"/>
              </a:cxn>
              <a:cxn ang="f47">
                <a:pos x="f65" y="f66"/>
              </a:cxn>
              <a:cxn ang="f47">
                <a:pos x="f67" y="f66"/>
              </a:cxn>
              <a:cxn ang="f47">
                <a:pos x="f68" y="f69"/>
              </a:cxn>
              <a:cxn ang="f47">
                <a:pos x="f70" y="f71"/>
              </a:cxn>
              <a:cxn ang="f47">
                <a:pos x="f62" y="f71"/>
              </a:cxn>
            </a:cxnLst>
            <a:rect l="f58" t="f61" r="f59" b="f60"/>
            <a:pathLst>
              <a:path w="12192001" h="6884191">
                <a:moveTo>
                  <a:pt x="f5" y="f5"/>
                </a:moveTo>
                <a:lnTo>
                  <a:pt x="f8" y="f5"/>
                </a:lnTo>
                <a:lnTo>
                  <a:pt x="f9" y="f10"/>
                </a:lnTo>
                <a:lnTo>
                  <a:pt x="f11" y="f10"/>
                </a:lnTo>
                <a:lnTo>
                  <a:pt x="f12" y="f13"/>
                </a:lnTo>
                <a:lnTo>
                  <a:pt x="f6" y="f7"/>
                </a:lnTo>
                <a:lnTo>
                  <a:pt x="f5" y="f7"/>
                </a:lnTo>
                <a:close/>
              </a:path>
            </a:pathLst>
          </a:custGeom>
          <a:solidFill>
            <a:srgbClr val="47C3D3">
              <a:alpha val="74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sp>
        <p:nvSpPr>
          <p:cNvPr id="4" name="Freeform: Shape 17">
            <a:extLst>
              <a:ext uri="{FF2B5EF4-FFF2-40B4-BE49-F238E27FC236}">
                <a16:creationId xmlns:a16="http://schemas.microsoft.com/office/drawing/2014/main" id="{B7814CF2-4DF0-B75C-5B84-2BEE299C644C}"/>
              </a:ext>
            </a:extLst>
          </p:cNvPr>
          <p:cNvSpPr/>
          <p:nvPr/>
        </p:nvSpPr>
        <p:spPr>
          <a:xfrm rot="16199987" flipV="1">
            <a:off x="2964833" y="-2364446"/>
            <a:ext cx="6862745" cy="11591638"/>
          </a:xfrm>
          <a:custGeom>
            <a:avLst/>
            <a:gdLst>
              <a:gd name="f0" fmla="val 10800000"/>
              <a:gd name="f1" fmla="val 5400000"/>
              <a:gd name="f2" fmla="val 180"/>
              <a:gd name="f3" fmla="val w"/>
              <a:gd name="f4" fmla="val h"/>
              <a:gd name="f5" fmla="val 0"/>
              <a:gd name="f6" fmla="val 6862744"/>
              <a:gd name="f7" fmla="val 11591639"/>
              <a:gd name="f8" fmla="val 5240223"/>
              <a:gd name="f9" fmla="val 4145656"/>
              <a:gd name="f10" fmla="val 5240222"/>
              <a:gd name="f11" fmla="val 2519152"/>
              <a:gd name="f12" fmla="val 1367198"/>
              <a:gd name="f13" fmla="val 2775863"/>
              <a:gd name="f14" fmla="+- 0 0 -90"/>
              <a:gd name="f15" fmla="*/ f3 1 6862744"/>
              <a:gd name="f16" fmla="*/ f4 1 11591639"/>
              <a:gd name="f17" fmla="+- f7 0 f5"/>
              <a:gd name="f18" fmla="+- f6 0 f5"/>
              <a:gd name="f19" fmla="*/ f14 f0 1"/>
              <a:gd name="f20" fmla="*/ f18 1 6862744"/>
              <a:gd name="f21" fmla="*/ f17 1 11591639"/>
              <a:gd name="f22" fmla="*/ 6862744 f18 1"/>
              <a:gd name="f23" fmla="*/ 11591639 f17 1"/>
              <a:gd name="f24" fmla="*/ 5240223 f17 1"/>
              <a:gd name="f25" fmla="*/ 4145656 f18 1"/>
              <a:gd name="f26" fmla="*/ 5240222 f17 1"/>
              <a:gd name="f27" fmla="*/ 2519152 f17 1"/>
              <a:gd name="f28" fmla="*/ 1367198 f17 1"/>
              <a:gd name="f29" fmla="*/ 2775863 f18 1"/>
              <a:gd name="f30" fmla="*/ 0 f17 1"/>
              <a:gd name="f31" fmla="*/ 0 f18 1"/>
              <a:gd name="f32" fmla="*/ f19 1 f2"/>
              <a:gd name="f33" fmla="*/ f22 1 6862744"/>
              <a:gd name="f34" fmla="*/ f23 1 11591639"/>
              <a:gd name="f35" fmla="*/ f24 1 11591639"/>
              <a:gd name="f36" fmla="*/ f25 1 6862744"/>
              <a:gd name="f37" fmla="*/ f26 1 11591639"/>
              <a:gd name="f38" fmla="*/ f27 1 11591639"/>
              <a:gd name="f39" fmla="*/ f28 1 11591639"/>
              <a:gd name="f40" fmla="*/ f29 1 6862744"/>
              <a:gd name="f41" fmla="*/ f30 1 11591639"/>
              <a:gd name="f42" fmla="*/ f31 1 6862744"/>
              <a:gd name="f43" fmla="*/ f5 1 f20"/>
              <a:gd name="f44" fmla="*/ f6 1 f20"/>
              <a:gd name="f45" fmla="*/ f5 1 f21"/>
              <a:gd name="f46" fmla="*/ f7 1 f21"/>
              <a:gd name="f47" fmla="+- f32 0 f1"/>
              <a:gd name="f48" fmla="*/ f33 1 f20"/>
              <a:gd name="f49" fmla="*/ f34 1 f21"/>
              <a:gd name="f50" fmla="*/ f35 1 f21"/>
              <a:gd name="f51" fmla="*/ f36 1 f20"/>
              <a:gd name="f52" fmla="*/ f37 1 f21"/>
              <a:gd name="f53" fmla="*/ f38 1 f21"/>
              <a:gd name="f54" fmla="*/ f39 1 f21"/>
              <a:gd name="f55" fmla="*/ f40 1 f20"/>
              <a:gd name="f56" fmla="*/ f41 1 f21"/>
              <a:gd name="f57" fmla="*/ f42 1 f20"/>
              <a:gd name="f58" fmla="*/ f43 f15 1"/>
              <a:gd name="f59" fmla="*/ f44 f15 1"/>
              <a:gd name="f60" fmla="*/ f46 f16 1"/>
              <a:gd name="f61" fmla="*/ f45 f16 1"/>
              <a:gd name="f62" fmla="*/ f48 f15 1"/>
              <a:gd name="f63" fmla="*/ f49 f16 1"/>
              <a:gd name="f64" fmla="*/ f50 f16 1"/>
              <a:gd name="f65" fmla="*/ f51 f15 1"/>
              <a:gd name="f66" fmla="*/ f52 f16 1"/>
              <a:gd name="f67" fmla="*/ f53 f16 1"/>
              <a:gd name="f68" fmla="*/ f54 f16 1"/>
              <a:gd name="f69" fmla="*/ f55 f15 1"/>
              <a:gd name="f70" fmla="*/ f56 f16 1"/>
              <a:gd name="f71" fmla="*/ f57 f15 1"/>
            </a:gdLst>
            <a:ahLst/>
            <a:cxnLst>
              <a:cxn ang="3cd4">
                <a:pos x="hc" y="t"/>
              </a:cxn>
              <a:cxn ang="0">
                <a:pos x="r" y="vc"/>
              </a:cxn>
              <a:cxn ang="cd4">
                <a:pos x="hc" y="b"/>
              </a:cxn>
              <a:cxn ang="cd2">
                <a:pos x="l" y="vc"/>
              </a:cxn>
              <a:cxn ang="f47">
                <a:pos x="f62" y="f63"/>
              </a:cxn>
              <a:cxn ang="f47">
                <a:pos x="f62" y="f64"/>
              </a:cxn>
              <a:cxn ang="f47">
                <a:pos x="f65" y="f64"/>
              </a:cxn>
              <a:cxn ang="f47">
                <a:pos x="f65" y="f66"/>
              </a:cxn>
              <a:cxn ang="f47">
                <a:pos x="f62" y="f66"/>
              </a:cxn>
              <a:cxn ang="f47">
                <a:pos x="f65" y="f67"/>
              </a:cxn>
              <a:cxn ang="f47">
                <a:pos x="f65" y="f68"/>
              </a:cxn>
              <a:cxn ang="f47">
                <a:pos x="f69" y="f70"/>
              </a:cxn>
              <a:cxn ang="f47">
                <a:pos x="f71" y="f70"/>
              </a:cxn>
              <a:cxn ang="f47">
                <a:pos x="f71" y="f63"/>
              </a:cxn>
            </a:cxnLst>
            <a:rect l="f58" t="f61" r="f59" b="f60"/>
            <a:pathLst>
              <a:path w="6862744" h="11591639">
                <a:moveTo>
                  <a:pt x="f6" y="f7"/>
                </a:moveTo>
                <a:lnTo>
                  <a:pt x="f6" y="f8"/>
                </a:lnTo>
                <a:lnTo>
                  <a:pt x="f9" y="f8"/>
                </a:lnTo>
                <a:lnTo>
                  <a:pt x="f9" y="f10"/>
                </a:lnTo>
                <a:lnTo>
                  <a:pt x="f6" y="f10"/>
                </a:lnTo>
                <a:lnTo>
                  <a:pt x="f9" y="f11"/>
                </a:lnTo>
                <a:lnTo>
                  <a:pt x="f9" y="f12"/>
                </a:lnTo>
                <a:lnTo>
                  <a:pt x="f13" y="f5"/>
                </a:lnTo>
                <a:lnTo>
                  <a:pt x="f5" y="f5"/>
                </a:lnTo>
                <a:lnTo>
                  <a:pt x="f5" y="f7"/>
                </a:lnTo>
                <a:close/>
              </a:path>
            </a:pathLst>
          </a:custGeom>
          <a:blipFill>
            <a:blip r:embed="rId2">
              <a:alphaModFix/>
            </a:blip>
            <a:tile/>
          </a:blip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sp>
        <p:nvSpPr>
          <p:cNvPr id="5" name="Freeform: Shape 11">
            <a:extLst>
              <a:ext uri="{FF2B5EF4-FFF2-40B4-BE49-F238E27FC236}">
                <a16:creationId xmlns:a16="http://schemas.microsoft.com/office/drawing/2014/main" id="{6A5E1F32-9C3C-6D7B-817B-5243855DF40B}"/>
              </a:ext>
            </a:extLst>
          </p:cNvPr>
          <p:cNvSpPr/>
          <p:nvPr/>
        </p:nvSpPr>
        <p:spPr>
          <a:xfrm rot="16199987" flipV="1">
            <a:off x="2664626" y="-2664663"/>
            <a:ext cx="6862745" cy="12191996"/>
          </a:xfrm>
          <a:custGeom>
            <a:avLst/>
            <a:gdLst>
              <a:gd name="f0" fmla="val 10800000"/>
              <a:gd name="f1" fmla="val 5400000"/>
              <a:gd name="f2" fmla="val 180"/>
              <a:gd name="f3" fmla="val w"/>
              <a:gd name="f4" fmla="val h"/>
              <a:gd name="f5" fmla="val 0"/>
              <a:gd name="f6" fmla="val 6849744"/>
              <a:gd name="f7" fmla="val 12192000"/>
              <a:gd name="f8" fmla="val 5840584"/>
              <a:gd name="f9" fmla="val 4137803"/>
              <a:gd name="f10" fmla="val 5840583"/>
              <a:gd name="f11" fmla="val 3119513"/>
              <a:gd name="f12" fmla="val 1967559"/>
              <a:gd name="f13" fmla="val 2170243"/>
              <a:gd name="f14" fmla="+- 0 0 -90"/>
              <a:gd name="f15" fmla="*/ f3 1 6849744"/>
              <a:gd name="f16" fmla="*/ f4 1 12192000"/>
              <a:gd name="f17" fmla="+- f7 0 f5"/>
              <a:gd name="f18" fmla="+- f6 0 f5"/>
              <a:gd name="f19" fmla="*/ f14 f0 1"/>
              <a:gd name="f20" fmla="*/ f18 1 6849744"/>
              <a:gd name="f21" fmla="*/ f17 1 12192000"/>
              <a:gd name="f22" fmla="*/ 6849744 f18 1"/>
              <a:gd name="f23" fmla="*/ 12192000 f17 1"/>
              <a:gd name="f24" fmla="*/ 5840584 f17 1"/>
              <a:gd name="f25" fmla="*/ 4137803 f18 1"/>
              <a:gd name="f26" fmla="*/ 5840583 f17 1"/>
              <a:gd name="f27" fmla="*/ 3119513 f17 1"/>
              <a:gd name="f28" fmla="*/ 1967559 f17 1"/>
              <a:gd name="f29" fmla="*/ 2170243 f18 1"/>
              <a:gd name="f30" fmla="*/ 0 f17 1"/>
              <a:gd name="f31" fmla="*/ 0 f18 1"/>
              <a:gd name="f32" fmla="*/ f19 1 f2"/>
              <a:gd name="f33" fmla="*/ f22 1 6849744"/>
              <a:gd name="f34" fmla="*/ f23 1 12192000"/>
              <a:gd name="f35" fmla="*/ f24 1 12192000"/>
              <a:gd name="f36" fmla="*/ f25 1 6849744"/>
              <a:gd name="f37" fmla="*/ f26 1 12192000"/>
              <a:gd name="f38" fmla="*/ f27 1 12192000"/>
              <a:gd name="f39" fmla="*/ f28 1 12192000"/>
              <a:gd name="f40" fmla="*/ f29 1 6849744"/>
              <a:gd name="f41" fmla="*/ f30 1 12192000"/>
              <a:gd name="f42" fmla="*/ f31 1 6849744"/>
              <a:gd name="f43" fmla="*/ f5 1 f20"/>
              <a:gd name="f44" fmla="*/ f6 1 f20"/>
              <a:gd name="f45" fmla="*/ f5 1 f21"/>
              <a:gd name="f46" fmla="*/ f7 1 f21"/>
              <a:gd name="f47" fmla="+- f32 0 f1"/>
              <a:gd name="f48" fmla="*/ f33 1 f20"/>
              <a:gd name="f49" fmla="*/ f34 1 f21"/>
              <a:gd name="f50" fmla="*/ f35 1 f21"/>
              <a:gd name="f51" fmla="*/ f36 1 f20"/>
              <a:gd name="f52" fmla="*/ f37 1 f21"/>
              <a:gd name="f53" fmla="*/ f38 1 f21"/>
              <a:gd name="f54" fmla="*/ f39 1 f21"/>
              <a:gd name="f55" fmla="*/ f40 1 f20"/>
              <a:gd name="f56" fmla="*/ f41 1 f21"/>
              <a:gd name="f57" fmla="*/ f42 1 f20"/>
              <a:gd name="f58" fmla="*/ f43 f15 1"/>
              <a:gd name="f59" fmla="*/ f44 f15 1"/>
              <a:gd name="f60" fmla="*/ f46 f16 1"/>
              <a:gd name="f61" fmla="*/ f45 f16 1"/>
              <a:gd name="f62" fmla="*/ f48 f15 1"/>
              <a:gd name="f63" fmla="*/ f49 f16 1"/>
              <a:gd name="f64" fmla="*/ f50 f16 1"/>
              <a:gd name="f65" fmla="*/ f51 f15 1"/>
              <a:gd name="f66" fmla="*/ f52 f16 1"/>
              <a:gd name="f67" fmla="*/ f53 f16 1"/>
              <a:gd name="f68" fmla="*/ f54 f16 1"/>
              <a:gd name="f69" fmla="*/ f55 f15 1"/>
              <a:gd name="f70" fmla="*/ f56 f16 1"/>
              <a:gd name="f71" fmla="*/ f57 f15 1"/>
            </a:gdLst>
            <a:ahLst/>
            <a:cxnLst>
              <a:cxn ang="3cd4">
                <a:pos x="hc" y="t"/>
              </a:cxn>
              <a:cxn ang="0">
                <a:pos x="r" y="vc"/>
              </a:cxn>
              <a:cxn ang="cd4">
                <a:pos x="hc" y="b"/>
              </a:cxn>
              <a:cxn ang="cd2">
                <a:pos x="l" y="vc"/>
              </a:cxn>
              <a:cxn ang="f47">
                <a:pos x="f62" y="f63"/>
              </a:cxn>
              <a:cxn ang="f47">
                <a:pos x="f62" y="f64"/>
              </a:cxn>
              <a:cxn ang="f47">
                <a:pos x="f65" y="f64"/>
              </a:cxn>
              <a:cxn ang="f47">
                <a:pos x="f65" y="f66"/>
              </a:cxn>
              <a:cxn ang="f47">
                <a:pos x="f62" y="f66"/>
              </a:cxn>
              <a:cxn ang="f47">
                <a:pos x="f65" y="f67"/>
              </a:cxn>
              <a:cxn ang="f47">
                <a:pos x="f65" y="f68"/>
              </a:cxn>
              <a:cxn ang="f47">
                <a:pos x="f69" y="f70"/>
              </a:cxn>
              <a:cxn ang="f47">
                <a:pos x="f71" y="f70"/>
              </a:cxn>
              <a:cxn ang="f47">
                <a:pos x="f71" y="f63"/>
              </a:cxn>
            </a:cxnLst>
            <a:rect l="f58" t="f61" r="f59" b="f60"/>
            <a:pathLst>
              <a:path w="6849744" h="12192000">
                <a:moveTo>
                  <a:pt x="f6" y="f7"/>
                </a:moveTo>
                <a:lnTo>
                  <a:pt x="f6" y="f8"/>
                </a:lnTo>
                <a:lnTo>
                  <a:pt x="f9" y="f8"/>
                </a:lnTo>
                <a:lnTo>
                  <a:pt x="f9" y="f10"/>
                </a:lnTo>
                <a:lnTo>
                  <a:pt x="f6" y="f10"/>
                </a:lnTo>
                <a:lnTo>
                  <a:pt x="f9" y="f11"/>
                </a:lnTo>
                <a:lnTo>
                  <a:pt x="f9" y="f12"/>
                </a:lnTo>
                <a:lnTo>
                  <a:pt x="f13" y="f5"/>
                </a:lnTo>
                <a:lnTo>
                  <a:pt x="f5" y="f5"/>
                </a:lnTo>
                <a:lnTo>
                  <a:pt x="f5" y="f7"/>
                </a:lnTo>
                <a:close/>
              </a:path>
            </a:pathLst>
          </a:custGeom>
          <a:blipFill>
            <a:blip r:embed="rId3">
              <a:alphaModFix/>
            </a:blip>
            <a:tile/>
          </a:blip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sp>
        <p:nvSpPr>
          <p:cNvPr id="6" name="Freeform: Shape 7">
            <a:extLst>
              <a:ext uri="{FF2B5EF4-FFF2-40B4-BE49-F238E27FC236}">
                <a16:creationId xmlns:a16="http://schemas.microsoft.com/office/drawing/2014/main" id="{4DCF4420-7DDE-C897-E60C-CA5FA845236F}"/>
              </a:ext>
            </a:extLst>
          </p:cNvPr>
          <p:cNvSpPr/>
          <p:nvPr/>
        </p:nvSpPr>
        <p:spPr>
          <a:xfrm rot="16199987" flipV="1">
            <a:off x="2664626" y="-2664663"/>
            <a:ext cx="6862745" cy="12191996"/>
          </a:xfrm>
          <a:custGeom>
            <a:avLst/>
            <a:gdLst>
              <a:gd name="f0" fmla="val 10800000"/>
              <a:gd name="f1" fmla="val 5400000"/>
              <a:gd name="f2" fmla="val 180"/>
              <a:gd name="f3" fmla="val w"/>
              <a:gd name="f4" fmla="val h"/>
              <a:gd name="f5" fmla="val 0"/>
              <a:gd name="f6" fmla="val 6849744"/>
              <a:gd name="f7" fmla="val 12192000"/>
              <a:gd name="f8" fmla="val 5840584"/>
              <a:gd name="f9" fmla="val 4137803"/>
              <a:gd name="f10" fmla="val 5840583"/>
              <a:gd name="f11" fmla="val 3119513"/>
              <a:gd name="f12" fmla="val 1967559"/>
              <a:gd name="f13" fmla="val 2170243"/>
              <a:gd name="f14" fmla="+- 0 0 -90"/>
              <a:gd name="f15" fmla="*/ f3 1 6849744"/>
              <a:gd name="f16" fmla="*/ f4 1 12192000"/>
              <a:gd name="f17" fmla="+- f7 0 f5"/>
              <a:gd name="f18" fmla="+- f6 0 f5"/>
              <a:gd name="f19" fmla="*/ f14 f0 1"/>
              <a:gd name="f20" fmla="*/ f18 1 6849744"/>
              <a:gd name="f21" fmla="*/ f17 1 12192000"/>
              <a:gd name="f22" fmla="*/ 6849744 f18 1"/>
              <a:gd name="f23" fmla="*/ 12192000 f17 1"/>
              <a:gd name="f24" fmla="*/ 5840584 f17 1"/>
              <a:gd name="f25" fmla="*/ 4137803 f18 1"/>
              <a:gd name="f26" fmla="*/ 5840583 f17 1"/>
              <a:gd name="f27" fmla="*/ 3119513 f17 1"/>
              <a:gd name="f28" fmla="*/ 1967559 f17 1"/>
              <a:gd name="f29" fmla="*/ 2170243 f18 1"/>
              <a:gd name="f30" fmla="*/ 0 f17 1"/>
              <a:gd name="f31" fmla="*/ 0 f18 1"/>
              <a:gd name="f32" fmla="*/ f19 1 f2"/>
              <a:gd name="f33" fmla="*/ f22 1 6849744"/>
              <a:gd name="f34" fmla="*/ f23 1 12192000"/>
              <a:gd name="f35" fmla="*/ f24 1 12192000"/>
              <a:gd name="f36" fmla="*/ f25 1 6849744"/>
              <a:gd name="f37" fmla="*/ f26 1 12192000"/>
              <a:gd name="f38" fmla="*/ f27 1 12192000"/>
              <a:gd name="f39" fmla="*/ f28 1 12192000"/>
              <a:gd name="f40" fmla="*/ f29 1 6849744"/>
              <a:gd name="f41" fmla="*/ f30 1 12192000"/>
              <a:gd name="f42" fmla="*/ f31 1 6849744"/>
              <a:gd name="f43" fmla="*/ f5 1 f20"/>
              <a:gd name="f44" fmla="*/ f6 1 f20"/>
              <a:gd name="f45" fmla="*/ f5 1 f21"/>
              <a:gd name="f46" fmla="*/ f7 1 f21"/>
              <a:gd name="f47" fmla="+- f32 0 f1"/>
              <a:gd name="f48" fmla="*/ f33 1 f20"/>
              <a:gd name="f49" fmla="*/ f34 1 f21"/>
              <a:gd name="f50" fmla="*/ f35 1 f21"/>
              <a:gd name="f51" fmla="*/ f36 1 f20"/>
              <a:gd name="f52" fmla="*/ f37 1 f21"/>
              <a:gd name="f53" fmla="*/ f38 1 f21"/>
              <a:gd name="f54" fmla="*/ f39 1 f21"/>
              <a:gd name="f55" fmla="*/ f40 1 f20"/>
              <a:gd name="f56" fmla="*/ f41 1 f21"/>
              <a:gd name="f57" fmla="*/ f42 1 f20"/>
              <a:gd name="f58" fmla="*/ f43 f15 1"/>
              <a:gd name="f59" fmla="*/ f44 f15 1"/>
              <a:gd name="f60" fmla="*/ f46 f16 1"/>
              <a:gd name="f61" fmla="*/ f45 f16 1"/>
              <a:gd name="f62" fmla="*/ f48 f15 1"/>
              <a:gd name="f63" fmla="*/ f49 f16 1"/>
              <a:gd name="f64" fmla="*/ f50 f16 1"/>
              <a:gd name="f65" fmla="*/ f51 f15 1"/>
              <a:gd name="f66" fmla="*/ f52 f16 1"/>
              <a:gd name="f67" fmla="*/ f53 f16 1"/>
              <a:gd name="f68" fmla="*/ f54 f16 1"/>
              <a:gd name="f69" fmla="*/ f55 f15 1"/>
              <a:gd name="f70" fmla="*/ f56 f16 1"/>
              <a:gd name="f71" fmla="*/ f57 f15 1"/>
            </a:gdLst>
            <a:ahLst/>
            <a:cxnLst>
              <a:cxn ang="3cd4">
                <a:pos x="hc" y="t"/>
              </a:cxn>
              <a:cxn ang="0">
                <a:pos x="r" y="vc"/>
              </a:cxn>
              <a:cxn ang="cd4">
                <a:pos x="hc" y="b"/>
              </a:cxn>
              <a:cxn ang="cd2">
                <a:pos x="l" y="vc"/>
              </a:cxn>
              <a:cxn ang="f47">
                <a:pos x="f62" y="f63"/>
              </a:cxn>
              <a:cxn ang="f47">
                <a:pos x="f62" y="f64"/>
              </a:cxn>
              <a:cxn ang="f47">
                <a:pos x="f65" y="f64"/>
              </a:cxn>
              <a:cxn ang="f47">
                <a:pos x="f65" y="f66"/>
              </a:cxn>
              <a:cxn ang="f47">
                <a:pos x="f62" y="f66"/>
              </a:cxn>
              <a:cxn ang="f47">
                <a:pos x="f65" y="f67"/>
              </a:cxn>
              <a:cxn ang="f47">
                <a:pos x="f65" y="f68"/>
              </a:cxn>
              <a:cxn ang="f47">
                <a:pos x="f69" y="f70"/>
              </a:cxn>
              <a:cxn ang="f47">
                <a:pos x="f71" y="f70"/>
              </a:cxn>
              <a:cxn ang="f47">
                <a:pos x="f71" y="f63"/>
              </a:cxn>
            </a:cxnLst>
            <a:rect l="f58" t="f61" r="f59" b="f60"/>
            <a:pathLst>
              <a:path w="6849744" h="12192000">
                <a:moveTo>
                  <a:pt x="f6" y="f7"/>
                </a:moveTo>
                <a:lnTo>
                  <a:pt x="f6" y="f8"/>
                </a:lnTo>
                <a:lnTo>
                  <a:pt x="f9" y="f8"/>
                </a:lnTo>
                <a:lnTo>
                  <a:pt x="f9" y="f10"/>
                </a:lnTo>
                <a:lnTo>
                  <a:pt x="f6" y="f10"/>
                </a:lnTo>
                <a:lnTo>
                  <a:pt x="f9" y="f11"/>
                </a:lnTo>
                <a:lnTo>
                  <a:pt x="f9" y="f12"/>
                </a:lnTo>
                <a:lnTo>
                  <a:pt x="f13" y="f5"/>
                </a:lnTo>
                <a:lnTo>
                  <a:pt x="f5" y="f5"/>
                </a:lnTo>
                <a:lnTo>
                  <a:pt x="f5" y="f7"/>
                </a:lnTo>
                <a:close/>
              </a:path>
            </a:pathLst>
          </a:custGeom>
          <a:solidFill>
            <a:srgbClr val="003352">
              <a:alpha val="90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sp>
        <p:nvSpPr>
          <p:cNvPr id="7" name="Title 1">
            <a:extLst>
              <a:ext uri="{FF2B5EF4-FFF2-40B4-BE49-F238E27FC236}">
                <a16:creationId xmlns:a16="http://schemas.microsoft.com/office/drawing/2014/main" id="{2C5E334E-6111-0446-C312-9215013FB373}"/>
              </a:ext>
            </a:extLst>
          </p:cNvPr>
          <p:cNvSpPr txBox="1">
            <a:spLocks noGrp="1"/>
          </p:cNvSpPr>
          <p:nvPr>
            <p:ph type="title"/>
          </p:nvPr>
        </p:nvSpPr>
        <p:spPr>
          <a:xfrm>
            <a:off x="444498" y="542925"/>
            <a:ext cx="11214101" cy="535527"/>
          </a:xfrm>
        </p:spPr>
        <p:txBody>
          <a:bodyPr anchor="t">
            <a:spAutoFit/>
          </a:bodyPr>
          <a:lstStyle>
            <a:lvl1pPr>
              <a:defRPr sz="3200" b="1" spc="-70">
                <a:solidFill>
                  <a:srgbClr val="FFFFFF"/>
                </a:solidFill>
              </a:defRPr>
            </a:lvl1pPr>
          </a:lstStyle>
          <a:p>
            <a:pPr lvl="0"/>
            <a:r>
              <a:rPr lang="en-US"/>
              <a:t>Click to edit Master title style</a:t>
            </a:r>
          </a:p>
        </p:txBody>
      </p:sp>
      <p:grpSp>
        <p:nvGrpSpPr>
          <p:cNvPr id="8" name="Group 14">
            <a:extLst>
              <a:ext uri="{FF2B5EF4-FFF2-40B4-BE49-F238E27FC236}">
                <a16:creationId xmlns:a16="http://schemas.microsoft.com/office/drawing/2014/main" id="{77A22737-B093-81C9-01A0-1141C3637604}"/>
              </a:ext>
            </a:extLst>
          </p:cNvPr>
          <p:cNvGrpSpPr/>
          <p:nvPr/>
        </p:nvGrpSpPr>
        <p:grpSpPr>
          <a:xfrm>
            <a:off x="444503" y="-267763"/>
            <a:ext cx="645306" cy="535527"/>
            <a:chOff x="444503" y="-267763"/>
            <a:chExt cx="645306" cy="535527"/>
          </a:xfrm>
        </p:grpSpPr>
        <p:sp>
          <p:nvSpPr>
            <p:cNvPr id="9" name="Freeform: Shape 15">
              <a:extLst>
                <a:ext uri="{FF2B5EF4-FFF2-40B4-BE49-F238E27FC236}">
                  <a16:creationId xmlns:a16="http://schemas.microsoft.com/office/drawing/2014/main" id="{B795C022-9D0D-860A-243C-C880DA0E3B32}"/>
                </a:ext>
              </a:extLst>
            </p:cNvPr>
            <p:cNvSpPr/>
            <p:nvPr/>
          </p:nvSpPr>
          <p:spPr>
            <a:xfrm rot="18900010">
              <a:off x="554282" y="-267763"/>
              <a:ext cx="535527" cy="535527"/>
            </a:xfrm>
            <a:custGeom>
              <a:avLst/>
              <a:gdLst>
                <a:gd name="f0" fmla="val 10800000"/>
                <a:gd name="f1" fmla="val 5400000"/>
                <a:gd name="f2" fmla="val 180"/>
                <a:gd name="f3" fmla="val w"/>
                <a:gd name="f4" fmla="val h"/>
                <a:gd name="f5" fmla="val 0"/>
                <a:gd name="f6" fmla="val 754341"/>
                <a:gd name="f7" fmla="+- 0 0 -90"/>
                <a:gd name="f8" fmla="*/ f3 1 754341"/>
                <a:gd name="f9" fmla="*/ f4 1 754341"/>
                <a:gd name="f10" fmla="+- f6 0 f5"/>
                <a:gd name="f11" fmla="*/ f7 f0 1"/>
                <a:gd name="f12" fmla="*/ f10 1 754341"/>
                <a:gd name="f13" fmla="*/ 754341 f10 1"/>
                <a:gd name="f14" fmla="*/ 0 f10 1"/>
                <a:gd name="f15" fmla="*/ f11 1 f2"/>
                <a:gd name="f16" fmla="*/ f13 1 754341"/>
                <a:gd name="f17" fmla="*/ f14 1 754341"/>
                <a:gd name="f18" fmla="*/ f5 1 f12"/>
                <a:gd name="f19" fmla="*/ f6 1 f12"/>
                <a:gd name="f20" fmla="+- f15 0 f1"/>
                <a:gd name="f21" fmla="*/ f16 1 f12"/>
                <a:gd name="f22" fmla="*/ f17 1 f12"/>
                <a:gd name="f23" fmla="*/ f18 f8 1"/>
                <a:gd name="f24" fmla="*/ f19 f8 1"/>
                <a:gd name="f25" fmla="*/ f19 f9 1"/>
                <a:gd name="f26" fmla="*/ f18 f9 1"/>
                <a:gd name="f27" fmla="*/ f21 f8 1"/>
                <a:gd name="f28" fmla="*/ f21 f9 1"/>
                <a:gd name="f29" fmla="*/ f22 f8 1"/>
                <a:gd name="f30" fmla="*/ f22 f9 1"/>
              </a:gdLst>
              <a:ahLst/>
              <a:cxnLst>
                <a:cxn ang="3cd4">
                  <a:pos x="hc" y="t"/>
                </a:cxn>
                <a:cxn ang="0">
                  <a:pos x="r" y="vc"/>
                </a:cxn>
                <a:cxn ang="cd4">
                  <a:pos x="hc" y="b"/>
                </a:cxn>
                <a:cxn ang="cd2">
                  <a:pos x="l" y="vc"/>
                </a:cxn>
                <a:cxn ang="f20">
                  <a:pos x="f27" y="f28"/>
                </a:cxn>
                <a:cxn ang="f20">
                  <a:pos x="f29" y="f28"/>
                </a:cxn>
                <a:cxn ang="f20">
                  <a:pos x="f29" y="f30"/>
                </a:cxn>
              </a:cxnLst>
              <a:rect l="f23" t="f26" r="f24" b="f25"/>
              <a:pathLst>
                <a:path w="754341" h="754341">
                  <a:moveTo>
                    <a:pt x="f6" y="f6"/>
                  </a:moveTo>
                  <a:lnTo>
                    <a:pt x="f5" y="f6"/>
                  </a:lnTo>
                  <a:lnTo>
                    <a:pt x="f5" y="f5"/>
                  </a:lnTo>
                  <a:close/>
                </a:path>
              </a:pathLst>
            </a:custGeom>
            <a:solidFill>
              <a:srgbClr val="003352"/>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sp>
          <p:nvSpPr>
            <p:cNvPr id="10" name="Freeform: Shape 16">
              <a:extLst>
                <a:ext uri="{FF2B5EF4-FFF2-40B4-BE49-F238E27FC236}">
                  <a16:creationId xmlns:a16="http://schemas.microsoft.com/office/drawing/2014/main" id="{0E06A1A7-2015-2181-CAA6-CFD019C126A4}"/>
                </a:ext>
              </a:extLst>
            </p:cNvPr>
            <p:cNvSpPr/>
            <p:nvPr/>
          </p:nvSpPr>
          <p:spPr>
            <a:xfrm rot="2699990" flipH="1">
              <a:off x="444503" y="-258910"/>
              <a:ext cx="517870" cy="517870"/>
            </a:xfrm>
            <a:custGeom>
              <a:avLst/>
              <a:gdLst>
                <a:gd name="f0" fmla="val 10800000"/>
                <a:gd name="f1" fmla="val 5400000"/>
                <a:gd name="f2" fmla="val 180"/>
                <a:gd name="f3" fmla="val w"/>
                <a:gd name="f4" fmla="val h"/>
                <a:gd name="f5" fmla="val 0"/>
                <a:gd name="f6" fmla="val 754341"/>
                <a:gd name="f7" fmla="+- 0 0 -90"/>
                <a:gd name="f8" fmla="*/ f3 1 754341"/>
                <a:gd name="f9" fmla="*/ f4 1 754341"/>
                <a:gd name="f10" fmla="+- f6 0 f5"/>
                <a:gd name="f11" fmla="*/ f7 f0 1"/>
                <a:gd name="f12" fmla="*/ f10 1 754341"/>
                <a:gd name="f13" fmla="*/ 754341 f10 1"/>
                <a:gd name="f14" fmla="*/ 0 f10 1"/>
                <a:gd name="f15" fmla="*/ f11 1 f2"/>
                <a:gd name="f16" fmla="*/ f13 1 754341"/>
                <a:gd name="f17" fmla="*/ f14 1 754341"/>
                <a:gd name="f18" fmla="*/ f5 1 f12"/>
                <a:gd name="f19" fmla="*/ f6 1 f12"/>
                <a:gd name="f20" fmla="+- f15 0 f1"/>
                <a:gd name="f21" fmla="*/ f16 1 f12"/>
                <a:gd name="f22" fmla="*/ f17 1 f12"/>
                <a:gd name="f23" fmla="*/ f18 f8 1"/>
                <a:gd name="f24" fmla="*/ f19 f8 1"/>
                <a:gd name="f25" fmla="*/ f19 f9 1"/>
                <a:gd name="f26" fmla="*/ f18 f9 1"/>
                <a:gd name="f27" fmla="*/ f21 f8 1"/>
                <a:gd name="f28" fmla="*/ f21 f9 1"/>
                <a:gd name="f29" fmla="*/ f22 f8 1"/>
                <a:gd name="f30" fmla="*/ f22 f9 1"/>
              </a:gdLst>
              <a:ahLst/>
              <a:cxnLst>
                <a:cxn ang="3cd4">
                  <a:pos x="hc" y="t"/>
                </a:cxn>
                <a:cxn ang="0">
                  <a:pos x="r" y="vc"/>
                </a:cxn>
                <a:cxn ang="cd4">
                  <a:pos x="hc" y="b"/>
                </a:cxn>
                <a:cxn ang="cd2">
                  <a:pos x="l" y="vc"/>
                </a:cxn>
                <a:cxn ang="f20">
                  <a:pos x="f27" y="f28"/>
                </a:cxn>
                <a:cxn ang="f20">
                  <a:pos x="f29" y="f28"/>
                </a:cxn>
                <a:cxn ang="f20">
                  <a:pos x="f29" y="f30"/>
                </a:cxn>
              </a:cxnLst>
              <a:rect l="f23" t="f26" r="f24" b="f25"/>
              <a:pathLst>
                <a:path w="754341" h="754341">
                  <a:moveTo>
                    <a:pt x="f6" y="f6"/>
                  </a:moveTo>
                  <a:lnTo>
                    <a:pt x="f5" y="f6"/>
                  </a:lnTo>
                  <a:lnTo>
                    <a:pt x="f5" y="f5"/>
                  </a:lnTo>
                  <a:close/>
                </a:path>
              </a:pathLst>
            </a:custGeom>
            <a:blipFill>
              <a:blip r:embed="rId4">
                <a:alphaModFix/>
              </a:blip>
              <a:tile/>
            </a:blip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grpSp>
      <p:grpSp>
        <p:nvGrpSpPr>
          <p:cNvPr id="11" name="Group 5">
            <a:extLst>
              <a:ext uri="{FF2B5EF4-FFF2-40B4-BE49-F238E27FC236}">
                <a16:creationId xmlns:a16="http://schemas.microsoft.com/office/drawing/2014/main" id="{2B522B17-F78D-DC4A-B060-4AE08C22F35B}"/>
              </a:ext>
            </a:extLst>
          </p:cNvPr>
          <p:cNvGrpSpPr/>
          <p:nvPr/>
        </p:nvGrpSpPr>
        <p:grpSpPr>
          <a:xfrm>
            <a:off x="0" y="1357408"/>
            <a:ext cx="12191996" cy="4846320"/>
            <a:chOff x="0" y="1357408"/>
            <a:chExt cx="12191996" cy="4846320"/>
          </a:xfrm>
        </p:grpSpPr>
        <p:sp>
          <p:nvSpPr>
            <p:cNvPr id="12" name="Rectangle: Single Corner Snipped 18">
              <a:extLst>
                <a:ext uri="{FF2B5EF4-FFF2-40B4-BE49-F238E27FC236}">
                  <a16:creationId xmlns:a16="http://schemas.microsoft.com/office/drawing/2014/main" id="{94CE4583-8C12-DF70-32AF-FFA96CE8368A}"/>
                </a:ext>
              </a:extLst>
            </p:cNvPr>
            <p:cNvSpPr/>
            <p:nvPr/>
          </p:nvSpPr>
          <p:spPr>
            <a:xfrm flipV="1">
              <a:off x="0" y="1357408"/>
              <a:ext cx="12191996" cy="4846320"/>
            </a:xfrm>
            <a:custGeom>
              <a:avLst/>
              <a:gdLst>
                <a:gd name="f0" fmla="val w"/>
                <a:gd name="f1" fmla="val h"/>
                <a:gd name="f2" fmla="val ss"/>
                <a:gd name="f3" fmla="val 0"/>
                <a:gd name="f4" fmla="abs f0"/>
                <a:gd name="f5" fmla="abs f1"/>
                <a:gd name="f6" fmla="abs f2"/>
                <a:gd name="f7" fmla="?: f4 f0 1"/>
                <a:gd name="f8" fmla="?: f5 f1 1"/>
                <a:gd name="f9" fmla="?: f6 f2 1"/>
                <a:gd name="f10" fmla="*/ f7 1 21600"/>
                <a:gd name="f11" fmla="*/ f8 1 21600"/>
                <a:gd name="f12" fmla="*/ 21600 f7 1"/>
                <a:gd name="f13" fmla="*/ 21600 f8 1"/>
                <a:gd name="f14" fmla="min f11 f10"/>
                <a:gd name="f15" fmla="*/ f12 1 f9"/>
                <a:gd name="f16" fmla="*/ f13 1 f9"/>
                <a:gd name="f17" fmla="val f15"/>
                <a:gd name="f18" fmla="val f16"/>
                <a:gd name="f19" fmla="*/ f3 f14 1"/>
                <a:gd name="f20" fmla="+- f18 0 f3"/>
                <a:gd name="f21" fmla="+- f17 0 f3"/>
                <a:gd name="f22" fmla="*/ f18 f14 1"/>
                <a:gd name="f23" fmla="*/ f17 f14 1"/>
                <a:gd name="f24" fmla="min f21 f20"/>
                <a:gd name="f25" fmla="*/ f24 f3 1"/>
                <a:gd name="f26" fmla="*/ f25 1 100000"/>
                <a:gd name="f27" fmla="+- f17 0 f26"/>
                <a:gd name="f28" fmla="*/ f26 1 2"/>
                <a:gd name="f29" fmla="*/ f26 f14 1"/>
                <a:gd name="f30" fmla="+- f27 f17 0"/>
                <a:gd name="f31" fmla="*/ f28 f14 1"/>
                <a:gd name="f32" fmla="*/ f27 f14 1"/>
                <a:gd name="f33" fmla="*/ f30 1 2"/>
                <a:gd name="f34" fmla="*/ f33 f14 1"/>
              </a:gdLst>
              <a:ahLst/>
              <a:cxnLst>
                <a:cxn ang="3cd4">
                  <a:pos x="hc" y="t"/>
                </a:cxn>
                <a:cxn ang="0">
                  <a:pos x="r" y="vc"/>
                </a:cxn>
                <a:cxn ang="cd4">
                  <a:pos x="hc" y="b"/>
                </a:cxn>
                <a:cxn ang="cd2">
                  <a:pos x="l" y="vc"/>
                </a:cxn>
              </a:cxnLst>
              <a:rect l="f19" t="f31" r="f34" b="f22"/>
              <a:pathLst>
                <a:path>
                  <a:moveTo>
                    <a:pt x="f19" y="f19"/>
                  </a:moveTo>
                  <a:lnTo>
                    <a:pt x="f32" y="f19"/>
                  </a:lnTo>
                  <a:lnTo>
                    <a:pt x="f23" y="f29"/>
                  </a:lnTo>
                  <a:lnTo>
                    <a:pt x="f23" y="f22"/>
                  </a:lnTo>
                  <a:lnTo>
                    <a:pt x="f19" y="f22"/>
                  </a:lnTo>
                  <a:close/>
                </a:path>
              </a:pathLst>
            </a:custGeom>
            <a:blipFill>
              <a:blip r:embed="rId5">
                <a:alphaModFix/>
              </a:blip>
              <a:tile/>
            </a:blip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sp>
          <p:nvSpPr>
            <p:cNvPr id="13" name="Rectangle: Single Corner Snipped 2">
              <a:extLst>
                <a:ext uri="{FF2B5EF4-FFF2-40B4-BE49-F238E27FC236}">
                  <a16:creationId xmlns:a16="http://schemas.microsoft.com/office/drawing/2014/main" id="{0A9B122D-3DA2-81AB-0F88-E394FEBD937B}"/>
                </a:ext>
              </a:extLst>
            </p:cNvPr>
            <p:cNvSpPr/>
            <p:nvPr/>
          </p:nvSpPr>
          <p:spPr>
            <a:xfrm flipV="1">
              <a:off x="0" y="1357408"/>
              <a:ext cx="12191996" cy="4846320"/>
            </a:xfrm>
            <a:custGeom>
              <a:avLst/>
              <a:gdLst>
                <a:gd name="f0" fmla="val w"/>
                <a:gd name="f1" fmla="val h"/>
                <a:gd name="f2" fmla="val ss"/>
                <a:gd name="f3" fmla="val 0"/>
                <a:gd name="f4" fmla="val 19670"/>
                <a:gd name="f5" fmla="abs f0"/>
                <a:gd name="f6" fmla="abs f1"/>
                <a:gd name="f7" fmla="abs f2"/>
                <a:gd name="f8" fmla="?: f5 f0 1"/>
                <a:gd name="f9" fmla="?: f6 f1 1"/>
                <a:gd name="f10" fmla="?: f7 f2 1"/>
                <a:gd name="f11" fmla="*/ f8 1 21600"/>
                <a:gd name="f12" fmla="*/ f9 1 21600"/>
                <a:gd name="f13" fmla="*/ 21600 f8 1"/>
                <a:gd name="f14" fmla="*/ 21600 f9 1"/>
                <a:gd name="f15" fmla="min f12 f11"/>
                <a:gd name="f16" fmla="*/ f13 1 f10"/>
                <a:gd name="f17" fmla="*/ f14 1 f10"/>
                <a:gd name="f18" fmla="val f16"/>
                <a:gd name="f19" fmla="val f17"/>
                <a:gd name="f20" fmla="*/ f3 f15 1"/>
                <a:gd name="f21" fmla="+- f19 0 f3"/>
                <a:gd name="f22" fmla="+- f18 0 f3"/>
                <a:gd name="f23" fmla="*/ f19 f15 1"/>
                <a:gd name="f24" fmla="*/ f18 f15 1"/>
                <a:gd name="f25" fmla="min f22 f21"/>
                <a:gd name="f26" fmla="*/ f25 f4 1"/>
                <a:gd name="f27" fmla="*/ f26 1 100000"/>
                <a:gd name="f28" fmla="+- f18 0 f27"/>
                <a:gd name="f29" fmla="*/ f27 1 2"/>
                <a:gd name="f30" fmla="*/ f27 f15 1"/>
                <a:gd name="f31" fmla="+- f28 f18 0"/>
                <a:gd name="f32" fmla="*/ f29 f15 1"/>
                <a:gd name="f33" fmla="*/ f28 f15 1"/>
                <a:gd name="f34" fmla="*/ f31 1 2"/>
                <a:gd name="f35" fmla="*/ f34 f15 1"/>
              </a:gdLst>
              <a:ahLst/>
              <a:cxnLst>
                <a:cxn ang="3cd4">
                  <a:pos x="hc" y="t"/>
                </a:cxn>
                <a:cxn ang="0">
                  <a:pos x="r" y="vc"/>
                </a:cxn>
                <a:cxn ang="cd4">
                  <a:pos x="hc" y="b"/>
                </a:cxn>
                <a:cxn ang="cd2">
                  <a:pos x="l" y="vc"/>
                </a:cxn>
              </a:cxnLst>
              <a:rect l="f20" t="f32" r="f35" b="f23"/>
              <a:pathLst>
                <a:path>
                  <a:moveTo>
                    <a:pt x="f20" y="f20"/>
                  </a:moveTo>
                  <a:lnTo>
                    <a:pt x="f33" y="f20"/>
                  </a:lnTo>
                  <a:lnTo>
                    <a:pt x="f24" y="f30"/>
                  </a:lnTo>
                  <a:lnTo>
                    <a:pt x="f24" y="f23"/>
                  </a:lnTo>
                  <a:lnTo>
                    <a:pt x="f20" y="f23"/>
                  </a:lnTo>
                  <a:close/>
                </a:path>
              </a:pathLst>
            </a:custGeom>
            <a:solidFill>
              <a:srgbClr val="003352"/>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grpSp>
      <p:sp>
        <p:nvSpPr>
          <p:cNvPr id="14" name="Freeform: Shape 23">
            <a:extLst>
              <a:ext uri="{FF2B5EF4-FFF2-40B4-BE49-F238E27FC236}">
                <a16:creationId xmlns:a16="http://schemas.microsoft.com/office/drawing/2014/main" id="{DADF8E9B-FAD6-386F-9B0E-D2D80F182050}"/>
              </a:ext>
            </a:extLst>
          </p:cNvPr>
          <p:cNvSpPr/>
          <p:nvPr/>
        </p:nvSpPr>
        <p:spPr>
          <a:xfrm flipH="1">
            <a:off x="10782303" y="5448296"/>
            <a:ext cx="1409703" cy="1409703"/>
          </a:xfrm>
          <a:custGeom>
            <a:avLst/>
            <a:gdLst>
              <a:gd name="f0" fmla="val 10800000"/>
              <a:gd name="f1" fmla="val 5400000"/>
              <a:gd name="f2" fmla="val 180"/>
              <a:gd name="f3" fmla="val w"/>
              <a:gd name="f4" fmla="val h"/>
              <a:gd name="f5" fmla="val 0"/>
              <a:gd name="f6" fmla="val 754341"/>
              <a:gd name="f7" fmla="+- 0 0 -90"/>
              <a:gd name="f8" fmla="*/ f3 1 754341"/>
              <a:gd name="f9" fmla="*/ f4 1 754341"/>
              <a:gd name="f10" fmla="+- f6 0 f5"/>
              <a:gd name="f11" fmla="*/ f7 f0 1"/>
              <a:gd name="f12" fmla="*/ f10 1 754341"/>
              <a:gd name="f13" fmla="*/ 754341 f10 1"/>
              <a:gd name="f14" fmla="*/ 0 f10 1"/>
              <a:gd name="f15" fmla="*/ f11 1 f2"/>
              <a:gd name="f16" fmla="*/ f13 1 754341"/>
              <a:gd name="f17" fmla="*/ f14 1 754341"/>
              <a:gd name="f18" fmla="*/ f5 1 f12"/>
              <a:gd name="f19" fmla="*/ f6 1 f12"/>
              <a:gd name="f20" fmla="+- f15 0 f1"/>
              <a:gd name="f21" fmla="*/ f16 1 f12"/>
              <a:gd name="f22" fmla="*/ f17 1 f12"/>
              <a:gd name="f23" fmla="*/ f18 f8 1"/>
              <a:gd name="f24" fmla="*/ f19 f8 1"/>
              <a:gd name="f25" fmla="*/ f19 f9 1"/>
              <a:gd name="f26" fmla="*/ f18 f9 1"/>
              <a:gd name="f27" fmla="*/ f21 f8 1"/>
              <a:gd name="f28" fmla="*/ f21 f9 1"/>
              <a:gd name="f29" fmla="*/ f22 f8 1"/>
              <a:gd name="f30" fmla="*/ f22 f9 1"/>
            </a:gdLst>
            <a:ahLst/>
            <a:cxnLst>
              <a:cxn ang="3cd4">
                <a:pos x="hc" y="t"/>
              </a:cxn>
              <a:cxn ang="0">
                <a:pos x="r" y="vc"/>
              </a:cxn>
              <a:cxn ang="cd4">
                <a:pos x="hc" y="b"/>
              </a:cxn>
              <a:cxn ang="cd2">
                <a:pos x="l" y="vc"/>
              </a:cxn>
              <a:cxn ang="f20">
                <a:pos x="f27" y="f28"/>
              </a:cxn>
              <a:cxn ang="f20">
                <a:pos x="f29" y="f28"/>
              </a:cxn>
              <a:cxn ang="f20">
                <a:pos x="f29" y="f30"/>
              </a:cxn>
            </a:cxnLst>
            <a:rect l="f23" t="f26" r="f24" b="f25"/>
            <a:pathLst>
              <a:path w="754341" h="754341">
                <a:moveTo>
                  <a:pt x="f6" y="f6"/>
                </a:moveTo>
                <a:lnTo>
                  <a:pt x="f5" y="f6"/>
                </a:lnTo>
                <a:lnTo>
                  <a:pt x="f5" y="f5"/>
                </a:lnTo>
                <a:close/>
              </a:path>
            </a:pathLst>
          </a:custGeom>
          <a:blipFill>
            <a:blip r:embed="rId6">
              <a:alphaModFix/>
            </a:blip>
            <a:tile/>
          </a:blip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sp>
        <p:nvSpPr>
          <p:cNvPr id="15" name="Slide Number Placeholder 4">
            <a:extLst>
              <a:ext uri="{FF2B5EF4-FFF2-40B4-BE49-F238E27FC236}">
                <a16:creationId xmlns:a16="http://schemas.microsoft.com/office/drawing/2014/main" id="{12FF1228-E4C5-D8C1-FD09-DF0BC0B0799A}"/>
              </a:ext>
            </a:extLst>
          </p:cNvPr>
          <p:cNvSpPr txBox="1">
            <a:spLocks noGrp="1"/>
          </p:cNvSpPr>
          <p:nvPr>
            <p:ph type="sldNum" sz="quarter" idx="8"/>
          </p:nvPr>
        </p:nvSpPr>
        <p:spPr>
          <a:xfrm>
            <a:off x="11252204" y="6315075"/>
            <a:ext cx="406395" cy="365129"/>
          </a:xfrm>
        </p:spPr>
        <p:txBody>
          <a:bodyPr/>
          <a:lstStyle>
            <a:lvl1pPr>
              <a:defRPr sz="1000">
                <a:solidFill>
                  <a:srgbClr val="FFFFFF"/>
                </a:solidFill>
                <a:latin typeface="Trade Gothic LT Pro" pitchFamily="34"/>
              </a:defRPr>
            </a:lvl1pPr>
          </a:lstStyle>
          <a:p>
            <a:pPr lvl="0"/>
            <a:fld id="{B8658F4F-580A-4669-9A04-81EF8EAE5176}" type="slidenum">
              <a:t>‹#›</a:t>
            </a:fld>
            <a:endParaRPr lang="en-US"/>
          </a:p>
        </p:txBody>
      </p:sp>
      <p:sp>
        <p:nvSpPr>
          <p:cNvPr id="16" name="Text Placeholder 2">
            <a:extLst>
              <a:ext uri="{FF2B5EF4-FFF2-40B4-BE49-F238E27FC236}">
                <a16:creationId xmlns:a16="http://schemas.microsoft.com/office/drawing/2014/main" id="{049D69B9-ED5C-F1E3-70CE-EF087CA5D9B3}"/>
              </a:ext>
            </a:extLst>
          </p:cNvPr>
          <p:cNvSpPr txBox="1">
            <a:spLocks noGrp="1"/>
          </p:cNvSpPr>
          <p:nvPr>
            <p:ph type="body" idx="4294967295"/>
          </p:nvPr>
        </p:nvSpPr>
        <p:spPr>
          <a:xfrm>
            <a:off x="444498" y="1681160"/>
            <a:ext cx="5157782" cy="823910"/>
          </a:xfrm>
        </p:spPr>
        <p:txBody>
          <a:bodyPr anchorCtr="1"/>
          <a:lstStyle>
            <a:lvl1pPr marL="0" indent="0" algn="ctr">
              <a:buNone/>
              <a:defRPr sz="2000" b="1">
                <a:solidFill>
                  <a:srgbClr val="FFFFFF"/>
                </a:solidFill>
              </a:defRPr>
            </a:lvl1pPr>
          </a:lstStyle>
          <a:p>
            <a:pPr lvl="0"/>
            <a:r>
              <a:rPr lang="en-US"/>
              <a:t>Click to edit Master text styles</a:t>
            </a:r>
          </a:p>
        </p:txBody>
      </p:sp>
      <p:sp>
        <p:nvSpPr>
          <p:cNvPr id="17" name="Text Placeholder 4">
            <a:extLst>
              <a:ext uri="{FF2B5EF4-FFF2-40B4-BE49-F238E27FC236}">
                <a16:creationId xmlns:a16="http://schemas.microsoft.com/office/drawing/2014/main" id="{AC4F48C9-EE3E-FDBE-8A16-BD702FE12349}"/>
              </a:ext>
            </a:extLst>
          </p:cNvPr>
          <p:cNvSpPr txBox="1">
            <a:spLocks noGrp="1"/>
          </p:cNvSpPr>
          <p:nvPr>
            <p:ph type="body" idx="4294967295"/>
          </p:nvPr>
        </p:nvSpPr>
        <p:spPr>
          <a:xfrm>
            <a:off x="6500807" y="1681160"/>
            <a:ext cx="5157792" cy="823910"/>
          </a:xfrm>
        </p:spPr>
        <p:txBody>
          <a:bodyPr anchorCtr="1"/>
          <a:lstStyle>
            <a:lvl1pPr marL="0" indent="0" algn="ctr">
              <a:buNone/>
              <a:defRPr sz="2000" b="1">
                <a:solidFill>
                  <a:srgbClr val="FFFFFF"/>
                </a:solidFill>
              </a:defRPr>
            </a:lvl1pPr>
          </a:lstStyle>
          <a:p>
            <a:pPr lvl="0"/>
            <a:r>
              <a:rPr lang="en-US"/>
              <a:t>Click to edit Master text styles</a:t>
            </a:r>
          </a:p>
        </p:txBody>
      </p:sp>
      <p:sp>
        <p:nvSpPr>
          <p:cNvPr id="18" name="Content Placeholder 3">
            <a:extLst>
              <a:ext uri="{FF2B5EF4-FFF2-40B4-BE49-F238E27FC236}">
                <a16:creationId xmlns:a16="http://schemas.microsoft.com/office/drawing/2014/main" id="{5D734CAC-245C-315B-6815-045C5EB954C5}"/>
              </a:ext>
            </a:extLst>
          </p:cNvPr>
          <p:cNvSpPr txBox="1">
            <a:spLocks noGrp="1"/>
          </p:cNvSpPr>
          <p:nvPr>
            <p:ph idx="4294967295"/>
          </p:nvPr>
        </p:nvSpPr>
        <p:spPr>
          <a:xfrm>
            <a:off x="444498" y="2505071"/>
            <a:ext cx="5157782" cy="3684583"/>
          </a:xfrm>
        </p:spPr>
        <p:txBody>
          <a:bodyPr/>
          <a:lstStyle>
            <a:lvl1pPr>
              <a:defRPr sz="1800">
                <a:solidFill>
                  <a:srgbClr val="FFFFFF"/>
                </a:solidFill>
              </a:defRPr>
            </a:lvl1pPr>
            <a:lvl2pPr>
              <a:defRPr sz="1600">
                <a:solidFill>
                  <a:srgbClr val="FFFFFF"/>
                </a:solidFill>
              </a:defRPr>
            </a:lvl2pPr>
            <a:lvl3pPr>
              <a:defRPr sz="1400">
                <a:solidFill>
                  <a:srgbClr val="FFFFFF"/>
                </a:solidFill>
              </a:defRPr>
            </a:lvl3pPr>
            <a:lvl4pPr>
              <a:defRPr sz="1200">
                <a:solidFill>
                  <a:srgbClr val="FFFFFF"/>
                </a:solidFill>
              </a:defRPr>
            </a:lvl4pPr>
            <a:lvl5pPr>
              <a:defRPr sz="1200">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5">
            <a:extLst>
              <a:ext uri="{FF2B5EF4-FFF2-40B4-BE49-F238E27FC236}">
                <a16:creationId xmlns:a16="http://schemas.microsoft.com/office/drawing/2014/main" id="{4787CD9B-63CF-2DD1-E4FD-551A7EB10CF3}"/>
              </a:ext>
            </a:extLst>
          </p:cNvPr>
          <p:cNvSpPr txBox="1">
            <a:spLocks noGrp="1"/>
          </p:cNvSpPr>
          <p:nvPr>
            <p:ph idx="4294967295"/>
          </p:nvPr>
        </p:nvSpPr>
        <p:spPr>
          <a:xfrm>
            <a:off x="6475415" y="2505071"/>
            <a:ext cx="5183184" cy="3684583"/>
          </a:xfrm>
        </p:spPr>
        <p:txBody>
          <a:bodyPr/>
          <a:lstStyle>
            <a:lvl1pPr>
              <a:defRPr sz="1800">
                <a:solidFill>
                  <a:srgbClr val="FFFFFF"/>
                </a:solidFill>
              </a:defRPr>
            </a:lvl1pPr>
            <a:lvl2pPr>
              <a:defRPr sz="1600">
                <a:solidFill>
                  <a:srgbClr val="FFFFFF"/>
                </a:solidFill>
              </a:defRPr>
            </a:lvl2pPr>
            <a:lvl3pPr>
              <a:defRPr sz="1400">
                <a:solidFill>
                  <a:srgbClr val="FFFFFF"/>
                </a:solidFill>
              </a:defRPr>
            </a:lvl3pPr>
            <a:lvl4pPr>
              <a:defRPr sz="1200">
                <a:solidFill>
                  <a:srgbClr val="FFFFFF"/>
                </a:solidFill>
              </a:defRPr>
            </a:lvl4pPr>
            <a:lvl5pPr>
              <a:defRPr sz="1200">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85261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5.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4.png"/><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106E95A-A1C8-69AF-4741-DF1918C4C58C}"/>
              </a:ext>
            </a:extLst>
          </p:cNvPr>
          <p:cNvSpPr txBox="1">
            <a:spLocks noGrp="1"/>
          </p:cNvSpPr>
          <p:nvPr>
            <p:ph type="title"/>
          </p:nvPr>
        </p:nvSpPr>
        <p:spPr>
          <a:xfrm>
            <a:off x="838203" y="365129"/>
            <a:ext cx="10820396" cy="1325559"/>
          </a:xfrm>
          <a:prstGeom prst="rect">
            <a:avLst/>
          </a:prstGeom>
          <a:noFill/>
          <a:ln>
            <a:noFill/>
          </a:ln>
        </p:spPr>
        <p:txBody>
          <a:bodyPr vert="horz" wrap="square" lIns="91440" tIns="45720" rIns="91440" bIns="45720" anchor="ctr" anchorCtr="0" compatLnSpc="1">
            <a:normAutofit/>
          </a:bodyPr>
          <a:lstStyle/>
          <a:p>
            <a:pPr lvl="0"/>
            <a:r>
              <a:rPr lang="en-US"/>
              <a:t>Click to edit Master title style</a:t>
            </a:r>
          </a:p>
        </p:txBody>
      </p:sp>
      <p:sp>
        <p:nvSpPr>
          <p:cNvPr id="3" name="Text Placeholder 2">
            <a:extLst>
              <a:ext uri="{FF2B5EF4-FFF2-40B4-BE49-F238E27FC236}">
                <a16:creationId xmlns:a16="http://schemas.microsoft.com/office/drawing/2014/main" id="{44E62F17-0D51-2842-FD43-3D5B1DD06692}"/>
              </a:ext>
            </a:extLst>
          </p:cNvPr>
          <p:cNvSpPr txBox="1">
            <a:spLocks noGrp="1"/>
          </p:cNvSpPr>
          <p:nvPr>
            <p:ph type="body" idx="1"/>
          </p:nvPr>
        </p:nvSpPr>
        <p:spPr>
          <a:xfrm>
            <a:off x="838203" y="1825627"/>
            <a:ext cx="10820396" cy="4351336"/>
          </a:xfrm>
          <a:prstGeom prst="rect">
            <a:avLst/>
          </a:prstGeom>
          <a:noFill/>
          <a:ln>
            <a:noFill/>
          </a:ln>
        </p:spPr>
        <p:txBody>
          <a:bodyPr vert="horz" wrap="square" lIns="91440" tIns="45720" rIns="91440" bIns="45720" anchor="t" anchorCtr="0" compatLnSpc="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99E379B5-B8B6-73AE-38EE-C53CEF37ECB5}"/>
              </a:ext>
            </a:extLst>
          </p:cNvPr>
          <p:cNvSpPr txBox="1">
            <a:spLocks noGrp="1"/>
          </p:cNvSpPr>
          <p:nvPr>
            <p:ph type="sldNum" sz="quarter" idx="4"/>
          </p:nvPr>
        </p:nvSpPr>
        <p:spPr>
          <a:xfrm>
            <a:off x="11112502" y="6356351"/>
            <a:ext cx="660397"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Arial"/>
              </a:defRPr>
            </a:lvl1pPr>
          </a:lstStyle>
          <a:p>
            <a:pPr lvl="0"/>
            <a:fld id="{6BA8906E-197C-46B9-BBF9-13916F1CC565}" type="slidenum">
              <a:t>‹#›</a:t>
            </a:fld>
            <a:endParaRPr lang="en-US"/>
          </a:p>
        </p:txBody>
      </p:sp>
      <p:sp>
        <p:nvSpPr>
          <p:cNvPr id="5" name="Rectangle 4">
            <a:extLst>
              <a:ext uri="{FF2B5EF4-FFF2-40B4-BE49-F238E27FC236}">
                <a16:creationId xmlns:a16="http://schemas.microsoft.com/office/drawing/2014/main" id="{EE07646B-6369-FBD1-55E8-F301D0406C74}"/>
              </a:ext>
            </a:extLst>
          </p:cNvPr>
          <p:cNvSpPr/>
          <p:nvPr/>
        </p:nvSpPr>
        <p:spPr>
          <a:xfrm>
            <a:off x="0" y="0"/>
            <a:ext cx="12191996" cy="6858000"/>
          </a:xfrm>
          <a:prstGeom prst="rect">
            <a:avLst/>
          </a:prstGeom>
          <a:solidFill>
            <a:srgbClr val="299CAB"/>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sp>
        <p:nvSpPr>
          <p:cNvPr id="6" name="Freeform: Shape 9">
            <a:extLst>
              <a:ext uri="{FF2B5EF4-FFF2-40B4-BE49-F238E27FC236}">
                <a16:creationId xmlns:a16="http://schemas.microsoft.com/office/drawing/2014/main" id="{90C4A773-D065-014C-8B99-22915D275D83}"/>
              </a:ext>
            </a:extLst>
          </p:cNvPr>
          <p:cNvSpPr/>
          <p:nvPr/>
        </p:nvSpPr>
        <p:spPr>
          <a:xfrm>
            <a:off x="0" y="0"/>
            <a:ext cx="12191996" cy="6858000"/>
          </a:xfrm>
          <a:custGeom>
            <a:avLst/>
            <a:gdLst>
              <a:gd name="f0" fmla="val 10800000"/>
              <a:gd name="f1" fmla="val 5400000"/>
              <a:gd name="f2" fmla="val 180"/>
              <a:gd name="f3" fmla="val w"/>
              <a:gd name="f4" fmla="val h"/>
              <a:gd name="f5" fmla="val 0"/>
              <a:gd name="f6" fmla="val 12192001"/>
              <a:gd name="f7" fmla="val 6884191"/>
              <a:gd name="f8" fmla="val 7540222"/>
              <a:gd name="f9" fmla="val 10260629"/>
              <a:gd name="f10" fmla="val 2725573"/>
              <a:gd name="f11" fmla="val 11286710"/>
              <a:gd name="f12" fmla="val 12192000"/>
              <a:gd name="f13" fmla="val 3632581"/>
              <a:gd name="f14" fmla="+- 0 0 -90"/>
              <a:gd name="f15" fmla="*/ f3 1 12192001"/>
              <a:gd name="f16" fmla="*/ f4 1 6884191"/>
              <a:gd name="f17" fmla="+- f7 0 f5"/>
              <a:gd name="f18" fmla="+- f6 0 f5"/>
              <a:gd name="f19" fmla="*/ f14 f0 1"/>
              <a:gd name="f20" fmla="*/ f18 1 12192001"/>
              <a:gd name="f21" fmla="*/ f17 1 6884191"/>
              <a:gd name="f22" fmla="*/ 0 f18 1"/>
              <a:gd name="f23" fmla="*/ 0 f17 1"/>
              <a:gd name="f24" fmla="*/ 7540222 f18 1"/>
              <a:gd name="f25" fmla="*/ 10260629 f18 1"/>
              <a:gd name="f26" fmla="*/ 2725573 f17 1"/>
              <a:gd name="f27" fmla="*/ 11286710 f18 1"/>
              <a:gd name="f28" fmla="*/ 12192000 f18 1"/>
              <a:gd name="f29" fmla="*/ 3632581 f17 1"/>
              <a:gd name="f30" fmla="*/ 12192001 f18 1"/>
              <a:gd name="f31" fmla="*/ 6884191 f17 1"/>
              <a:gd name="f32" fmla="*/ f19 1 f2"/>
              <a:gd name="f33" fmla="*/ f22 1 12192001"/>
              <a:gd name="f34" fmla="*/ f23 1 6884191"/>
              <a:gd name="f35" fmla="*/ f24 1 12192001"/>
              <a:gd name="f36" fmla="*/ f25 1 12192001"/>
              <a:gd name="f37" fmla="*/ f26 1 6884191"/>
              <a:gd name="f38" fmla="*/ f27 1 12192001"/>
              <a:gd name="f39" fmla="*/ f28 1 12192001"/>
              <a:gd name="f40" fmla="*/ f29 1 6884191"/>
              <a:gd name="f41" fmla="*/ f30 1 12192001"/>
              <a:gd name="f42" fmla="*/ f31 1 6884191"/>
              <a:gd name="f43" fmla="*/ f5 1 f20"/>
              <a:gd name="f44" fmla="*/ f6 1 f20"/>
              <a:gd name="f45" fmla="*/ f5 1 f21"/>
              <a:gd name="f46" fmla="*/ f7 1 f21"/>
              <a:gd name="f47" fmla="+- f32 0 f1"/>
              <a:gd name="f48" fmla="*/ f33 1 f20"/>
              <a:gd name="f49" fmla="*/ f34 1 f21"/>
              <a:gd name="f50" fmla="*/ f35 1 f20"/>
              <a:gd name="f51" fmla="*/ f36 1 f20"/>
              <a:gd name="f52" fmla="*/ f37 1 f21"/>
              <a:gd name="f53" fmla="*/ f38 1 f20"/>
              <a:gd name="f54" fmla="*/ f39 1 f20"/>
              <a:gd name="f55" fmla="*/ f40 1 f21"/>
              <a:gd name="f56" fmla="*/ f41 1 f20"/>
              <a:gd name="f57" fmla="*/ f42 1 f21"/>
              <a:gd name="f58" fmla="*/ f43 f15 1"/>
              <a:gd name="f59" fmla="*/ f44 f15 1"/>
              <a:gd name="f60" fmla="*/ f46 f16 1"/>
              <a:gd name="f61" fmla="*/ f45 f16 1"/>
              <a:gd name="f62" fmla="*/ f48 f15 1"/>
              <a:gd name="f63" fmla="*/ f49 f16 1"/>
              <a:gd name="f64" fmla="*/ f50 f15 1"/>
              <a:gd name="f65" fmla="*/ f51 f15 1"/>
              <a:gd name="f66" fmla="*/ f52 f16 1"/>
              <a:gd name="f67" fmla="*/ f53 f15 1"/>
              <a:gd name="f68" fmla="*/ f54 f15 1"/>
              <a:gd name="f69" fmla="*/ f55 f16 1"/>
              <a:gd name="f70" fmla="*/ f56 f15 1"/>
              <a:gd name="f71" fmla="*/ f57 f16 1"/>
            </a:gdLst>
            <a:ahLst/>
            <a:cxnLst>
              <a:cxn ang="3cd4">
                <a:pos x="hc" y="t"/>
              </a:cxn>
              <a:cxn ang="0">
                <a:pos x="r" y="vc"/>
              </a:cxn>
              <a:cxn ang="cd4">
                <a:pos x="hc" y="b"/>
              </a:cxn>
              <a:cxn ang="cd2">
                <a:pos x="l" y="vc"/>
              </a:cxn>
              <a:cxn ang="f47">
                <a:pos x="f62" y="f63"/>
              </a:cxn>
              <a:cxn ang="f47">
                <a:pos x="f64" y="f63"/>
              </a:cxn>
              <a:cxn ang="f47">
                <a:pos x="f65" y="f66"/>
              </a:cxn>
              <a:cxn ang="f47">
                <a:pos x="f67" y="f66"/>
              </a:cxn>
              <a:cxn ang="f47">
                <a:pos x="f68" y="f69"/>
              </a:cxn>
              <a:cxn ang="f47">
                <a:pos x="f70" y="f71"/>
              </a:cxn>
              <a:cxn ang="f47">
                <a:pos x="f62" y="f71"/>
              </a:cxn>
            </a:cxnLst>
            <a:rect l="f58" t="f61" r="f59" b="f60"/>
            <a:pathLst>
              <a:path w="12192001" h="6884191">
                <a:moveTo>
                  <a:pt x="f5" y="f5"/>
                </a:moveTo>
                <a:lnTo>
                  <a:pt x="f8" y="f5"/>
                </a:lnTo>
                <a:lnTo>
                  <a:pt x="f9" y="f10"/>
                </a:lnTo>
                <a:lnTo>
                  <a:pt x="f11" y="f10"/>
                </a:lnTo>
                <a:lnTo>
                  <a:pt x="f12" y="f13"/>
                </a:lnTo>
                <a:lnTo>
                  <a:pt x="f6" y="f7"/>
                </a:lnTo>
                <a:lnTo>
                  <a:pt x="f5" y="f7"/>
                </a:lnTo>
                <a:close/>
              </a:path>
            </a:pathLst>
          </a:custGeom>
          <a:solidFill>
            <a:srgbClr val="47C3D3">
              <a:alpha val="74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sp>
        <p:nvSpPr>
          <p:cNvPr id="7" name="Freeform: Shape 17">
            <a:extLst>
              <a:ext uri="{FF2B5EF4-FFF2-40B4-BE49-F238E27FC236}">
                <a16:creationId xmlns:a16="http://schemas.microsoft.com/office/drawing/2014/main" id="{9A5A02B9-939D-2C17-B18A-332214958953}"/>
              </a:ext>
            </a:extLst>
          </p:cNvPr>
          <p:cNvSpPr/>
          <p:nvPr/>
        </p:nvSpPr>
        <p:spPr>
          <a:xfrm rot="16199987" flipV="1">
            <a:off x="2964833" y="-2364446"/>
            <a:ext cx="6862745" cy="11591638"/>
          </a:xfrm>
          <a:custGeom>
            <a:avLst/>
            <a:gdLst>
              <a:gd name="f0" fmla="val 10800000"/>
              <a:gd name="f1" fmla="val 5400000"/>
              <a:gd name="f2" fmla="val 180"/>
              <a:gd name="f3" fmla="val w"/>
              <a:gd name="f4" fmla="val h"/>
              <a:gd name="f5" fmla="val 0"/>
              <a:gd name="f6" fmla="val 6862744"/>
              <a:gd name="f7" fmla="val 11591639"/>
              <a:gd name="f8" fmla="val 5240223"/>
              <a:gd name="f9" fmla="val 4145656"/>
              <a:gd name="f10" fmla="val 5240222"/>
              <a:gd name="f11" fmla="val 2519152"/>
              <a:gd name="f12" fmla="val 1367198"/>
              <a:gd name="f13" fmla="val 2775863"/>
              <a:gd name="f14" fmla="+- 0 0 -90"/>
              <a:gd name="f15" fmla="*/ f3 1 6862744"/>
              <a:gd name="f16" fmla="*/ f4 1 11591639"/>
              <a:gd name="f17" fmla="+- f7 0 f5"/>
              <a:gd name="f18" fmla="+- f6 0 f5"/>
              <a:gd name="f19" fmla="*/ f14 f0 1"/>
              <a:gd name="f20" fmla="*/ f18 1 6862744"/>
              <a:gd name="f21" fmla="*/ f17 1 11591639"/>
              <a:gd name="f22" fmla="*/ 6862744 f18 1"/>
              <a:gd name="f23" fmla="*/ 11591639 f17 1"/>
              <a:gd name="f24" fmla="*/ 5240223 f17 1"/>
              <a:gd name="f25" fmla="*/ 4145656 f18 1"/>
              <a:gd name="f26" fmla="*/ 5240222 f17 1"/>
              <a:gd name="f27" fmla="*/ 2519152 f17 1"/>
              <a:gd name="f28" fmla="*/ 1367198 f17 1"/>
              <a:gd name="f29" fmla="*/ 2775863 f18 1"/>
              <a:gd name="f30" fmla="*/ 0 f17 1"/>
              <a:gd name="f31" fmla="*/ 0 f18 1"/>
              <a:gd name="f32" fmla="*/ f19 1 f2"/>
              <a:gd name="f33" fmla="*/ f22 1 6862744"/>
              <a:gd name="f34" fmla="*/ f23 1 11591639"/>
              <a:gd name="f35" fmla="*/ f24 1 11591639"/>
              <a:gd name="f36" fmla="*/ f25 1 6862744"/>
              <a:gd name="f37" fmla="*/ f26 1 11591639"/>
              <a:gd name="f38" fmla="*/ f27 1 11591639"/>
              <a:gd name="f39" fmla="*/ f28 1 11591639"/>
              <a:gd name="f40" fmla="*/ f29 1 6862744"/>
              <a:gd name="f41" fmla="*/ f30 1 11591639"/>
              <a:gd name="f42" fmla="*/ f31 1 6862744"/>
              <a:gd name="f43" fmla="*/ f5 1 f20"/>
              <a:gd name="f44" fmla="*/ f6 1 f20"/>
              <a:gd name="f45" fmla="*/ f5 1 f21"/>
              <a:gd name="f46" fmla="*/ f7 1 f21"/>
              <a:gd name="f47" fmla="+- f32 0 f1"/>
              <a:gd name="f48" fmla="*/ f33 1 f20"/>
              <a:gd name="f49" fmla="*/ f34 1 f21"/>
              <a:gd name="f50" fmla="*/ f35 1 f21"/>
              <a:gd name="f51" fmla="*/ f36 1 f20"/>
              <a:gd name="f52" fmla="*/ f37 1 f21"/>
              <a:gd name="f53" fmla="*/ f38 1 f21"/>
              <a:gd name="f54" fmla="*/ f39 1 f21"/>
              <a:gd name="f55" fmla="*/ f40 1 f20"/>
              <a:gd name="f56" fmla="*/ f41 1 f21"/>
              <a:gd name="f57" fmla="*/ f42 1 f20"/>
              <a:gd name="f58" fmla="*/ f43 f15 1"/>
              <a:gd name="f59" fmla="*/ f44 f15 1"/>
              <a:gd name="f60" fmla="*/ f46 f16 1"/>
              <a:gd name="f61" fmla="*/ f45 f16 1"/>
              <a:gd name="f62" fmla="*/ f48 f15 1"/>
              <a:gd name="f63" fmla="*/ f49 f16 1"/>
              <a:gd name="f64" fmla="*/ f50 f16 1"/>
              <a:gd name="f65" fmla="*/ f51 f15 1"/>
              <a:gd name="f66" fmla="*/ f52 f16 1"/>
              <a:gd name="f67" fmla="*/ f53 f16 1"/>
              <a:gd name="f68" fmla="*/ f54 f16 1"/>
              <a:gd name="f69" fmla="*/ f55 f15 1"/>
              <a:gd name="f70" fmla="*/ f56 f16 1"/>
              <a:gd name="f71" fmla="*/ f57 f15 1"/>
            </a:gdLst>
            <a:ahLst/>
            <a:cxnLst>
              <a:cxn ang="3cd4">
                <a:pos x="hc" y="t"/>
              </a:cxn>
              <a:cxn ang="0">
                <a:pos x="r" y="vc"/>
              </a:cxn>
              <a:cxn ang="cd4">
                <a:pos x="hc" y="b"/>
              </a:cxn>
              <a:cxn ang="cd2">
                <a:pos x="l" y="vc"/>
              </a:cxn>
              <a:cxn ang="f47">
                <a:pos x="f62" y="f63"/>
              </a:cxn>
              <a:cxn ang="f47">
                <a:pos x="f62" y="f64"/>
              </a:cxn>
              <a:cxn ang="f47">
                <a:pos x="f65" y="f64"/>
              </a:cxn>
              <a:cxn ang="f47">
                <a:pos x="f65" y="f66"/>
              </a:cxn>
              <a:cxn ang="f47">
                <a:pos x="f62" y="f66"/>
              </a:cxn>
              <a:cxn ang="f47">
                <a:pos x="f65" y="f67"/>
              </a:cxn>
              <a:cxn ang="f47">
                <a:pos x="f65" y="f68"/>
              </a:cxn>
              <a:cxn ang="f47">
                <a:pos x="f69" y="f70"/>
              </a:cxn>
              <a:cxn ang="f47">
                <a:pos x="f71" y="f70"/>
              </a:cxn>
              <a:cxn ang="f47">
                <a:pos x="f71" y="f63"/>
              </a:cxn>
            </a:cxnLst>
            <a:rect l="f58" t="f61" r="f59" b="f60"/>
            <a:pathLst>
              <a:path w="6862744" h="11591639">
                <a:moveTo>
                  <a:pt x="f6" y="f7"/>
                </a:moveTo>
                <a:lnTo>
                  <a:pt x="f6" y="f8"/>
                </a:lnTo>
                <a:lnTo>
                  <a:pt x="f9" y="f8"/>
                </a:lnTo>
                <a:lnTo>
                  <a:pt x="f9" y="f10"/>
                </a:lnTo>
                <a:lnTo>
                  <a:pt x="f6" y="f10"/>
                </a:lnTo>
                <a:lnTo>
                  <a:pt x="f9" y="f11"/>
                </a:lnTo>
                <a:lnTo>
                  <a:pt x="f9" y="f12"/>
                </a:lnTo>
                <a:lnTo>
                  <a:pt x="f13" y="f5"/>
                </a:lnTo>
                <a:lnTo>
                  <a:pt x="f5" y="f5"/>
                </a:lnTo>
                <a:lnTo>
                  <a:pt x="f5" y="f7"/>
                </a:lnTo>
                <a:close/>
              </a:path>
            </a:pathLst>
          </a:custGeom>
          <a:blipFill>
            <a:blip r:embed="rId20">
              <a:alphaModFix/>
            </a:blip>
            <a:tile/>
          </a:blip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sp>
        <p:nvSpPr>
          <p:cNvPr id="8" name="Freeform: Shape 11">
            <a:extLst>
              <a:ext uri="{FF2B5EF4-FFF2-40B4-BE49-F238E27FC236}">
                <a16:creationId xmlns:a16="http://schemas.microsoft.com/office/drawing/2014/main" id="{84BBD344-0267-5595-BB8A-A2CC05BEE243}"/>
              </a:ext>
            </a:extLst>
          </p:cNvPr>
          <p:cNvSpPr/>
          <p:nvPr/>
        </p:nvSpPr>
        <p:spPr>
          <a:xfrm rot="16199987" flipV="1">
            <a:off x="2664626" y="-2669408"/>
            <a:ext cx="6862745" cy="12191996"/>
          </a:xfrm>
          <a:custGeom>
            <a:avLst/>
            <a:gdLst>
              <a:gd name="f0" fmla="val 10800000"/>
              <a:gd name="f1" fmla="val 5400000"/>
              <a:gd name="f2" fmla="val 180"/>
              <a:gd name="f3" fmla="val w"/>
              <a:gd name="f4" fmla="val h"/>
              <a:gd name="f5" fmla="val 0"/>
              <a:gd name="f6" fmla="val 6849744"/>
              <a:gd name="f7" fmla="val 12192000"/>
              <a:gd name="f8" fmla="val 5840584"/>
              <a:gd name="f9" fmla="val 4137803"/>
              <a:gd name="f10" fmla="val 5840583"/>
              <a:gd name="f11" fmla="val 3119513"/>
              <a:gd name="f12" fmla="val 1967559"/>
              <a:gd name="f13" fmla="val 2170243"/>
              <a:gd name="f14" fmla="+- 0 0 -90"/>
              <a:gd name="f15" fmla="*/ f3 1 6849744"/>
              <a:gd name="f16" fmla="*/ f4 1 12192000"/>
              <a:gd name="f17" fmla="+- f7 0 f5"/>
              <a:gd name="f18" fmla="+- f6 0 f5"/>
              <a:gd name="f19" fmla="*/ f14 f0 1"/>
              <a:gd name="f20" fmla="*/ f18 1 6849744"/>
              <a:gd name="f21" fmla="*/ f17 1 12192000"/>
              <a:gd name="f22" fmla="*/ 6849744 f18 1"/>
              <a:gd name="f23" fmla="*/ 12192000 f17 1"/>
              <a:gd name="f24" fmla="*/ 5840584 f17 1"/>
              <a:gd name="f25" fmla="*/ 4137803 f18 1"/>
              <a:gd name="f26" fmla="*/ 5840583 f17 1"/>
              <a:gd name="f27" fmla="*/ 3119513 f17 1"/>
              <a:gd name="f28" fmla="*/ 1967559 f17 1"/>
              <a:gd name="f29" fmla="*/ 2170243 f18 1"/>
              <a:gd name="f30" fmla="*/ 0 f17 1"/>
              <a:gd name="f31" fmla="*/ 0 f18 1"/>
              <a:gd name="f32" fmla="*/ f19 1 f2"/>
              <a:gd name="f33" fmla="*/ f22 1 6849744"/>
              <a:gd name="f34" fmla="*/ f23 1 12192000"/>
              <a:gd name="f35" fmla="*/ f24 1 12192000"/>
              <a:gd name="f36" fmla="*/ f25 1 6849744"/>
              <a:gd name="f37" fmla="*/ f26 1 12192000"/>
              <a:gd name="f38" fmla="*/ f27 1 12192000"/>
              <a:gd name="f39" fmla="*/ f28 1 12192000"/>
              <a:gd name="f40" fmla="*/ f29 1 6849744"/>
              <a:gd name="f41" fmla="*/ f30 1 12192000"/>
              <a:gd name="f42" fmla="*/ f31 1 6849744"/>
              <a:gd name="f43" fmla="*/ f5 1 f20"/>
              <a:gd name="f44" fmla="*/ f6 1 f20"/>
              <a:gd name="f45" fmla="*/ f5 1 f21"/>
              <a:gd name="f46" fmla="*/ f7 1 f21"/>
              <a:gd name="f47" fmla="+- f32 0 f1"/>
              <a:gd name="f48" fmla="*/ f33 1 f20"/>
              <a:gd name="f49" fmla="*/ f34 1 f21"/>
              <a:gd name="f50" fmla="*/ f35 1 f21"/>
              <a:gd name="f51" fmla="*/ f36 1 f20"/>
              <a:gd name="f52" fmla="*/ f37 1 f21"/>
              <a:gd name="f53" fmla="*/ f38 1 f21"/>
              <a:gd name="f54" fmla="*/ f39 1 f21"/>
              <a:gd name="f55" fmla="*/ f40 1 f20"/>
              <a:gd name="f56" fmla="*/ f41 1 f21"/>
              <a:gd name="f57" fmla="*/ f42 1 f20"/>
              <a:gd name="f58" fmla="*/ f43 f15 1"/>
              <a:gd name="f59" fmla="*/ f44 f15 1"/>
              <a:gd name="f60" fmla="*/ f46 f16 1"/>
              <a:gd name="f61" fmla="*/ f45 f16 1"/>
              <a:gd name="f62" fmla="*/ f48 f15 1"/>
              <a:gd name="f63" fmla="*/ f49 f16 1"/>
              <a:gd name="f64" fmla="*/ f50 f16 1"/>
              <a:gd name="f65" fmla="*/ f51 f15 1"/>
              <a:gd name="f66" fmla="*/ f52 f16 1"/>
              <a:gd name="f67" fmla="*/ f53 f16 1"/>
              <a:gd name="f68" fmla="*/ f54 f16 1"/>
              <a:gd name="f69" fmla="*/ f55 f15 1"/>
              <a:gd name="f70" fmla="*/ f56 f16 1"/>
              <a:gd name="f71" fmla="*/ f57 f15 1"/>
            </a:gdLst>
            <a:ahLst/>
            <a:cxnLst>
              <a:cxn ang="3cd4">
                <a:pos x="hc" y="t"/>
              </a:cxn>
              <a:cxn ang="0">
                <a:pos x="r" y="vc"/>
              </a:cxn>
              <a:cxn ang="cd4">
                <a:pos x="hc" y="b"/>
              </a:cxn>
              <a:cxn ang="cd2">
                <a:pos x="l" y="vc"/>
              </a:cxn>
              <a:cxn ang="f47">
                <a:pos x="f62" y="f63"/>
              </a:cxn>
              <a:cxn ang="f47">
                <a:pos x="f62" y="f64"/>
              </a:cxn>
              <a:cxn ang="f47">
                <a:pos x="f65" y="f64"/>
              </a:cxn>
              <a:cxn ang="f47">
                <a:pos x="f65" y="f66"/>
              </a:cxn>
              <a:cxn ang="f47">
                <a:pos x="f62" y="f66"/>
              </a:cxn>
              <a:cxn ang="f47">
                <a:pos x="f65" y="f67"/>
              </a:cxn>
              <a:cxn ang="f47">
                <a:pos x="f65" y="f68"/>
              </a:cxn>
              <a:cxn ang="f47">
                <a:pos x="f69" y="f70"/>
              </a:cxn>
              <a:cxn ang="f47">
                <a:pos x="f71" y="f70"/>
              </a:cxn>
              <a:cxn ang="f47">
                <a:pos x="f71" y="f63"/>
              </a:cxn>
            </a:cxnLst>
            <a:rect l="f58" t="f61" r="f59" b="f60"/>
            <a:pathLst>
              <a:path w="6849744" h="12192000">
                <a:moveTo>
                  <a:pt x="f6" y="f7"/>
                </a:moveTo>
                <a:lnTo>
                  <a:pt x="f6" y="f8"/>
                </a:lnTo>
                <a:lnTo>
                  <a:pt x="f9" y="f8"/>
                </a:lnTo>
                <a:lnTo>
                  <a:pt x="f9" y="f10"/>
                </a:lnTo>
                <a:lnTo>
                  <a:pt x="f6" y="f10"/>
                </a:lnTo>
                <a:lnTo>
                  <a:pt x="f9" y="f11"/>
                </a:lnTo>
                <a:lnTo>
                  <a:pt x="f9" y="f12"/>
                </a:lnTo>
                <a:lnTo>
                  <a:pt x="f13" y="f5"/>
                </a:lnTo>
                <a:lnTo>
                  <a:pt x="f5" y="f5"/>
                </a:lnTo>
                <a:lnTo>
                  <a:pt x="f5" y="f7"/>
                </a:lnTo>
                <a:close/>
              </a:path>
            </a:pathLst>
          </a:custGeom>
          <a:blipFill>
            <a:blip r:embed="rId21">
              <a:alphaModFix/>
            </a:blip>
            <a:tile/>
          </a:blip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sp>
        <p:nvSpPr>
          <p:cNvPr id="9" name="Freeform: Shape 7">
            <a:extLst>
              <a:ext uri="{FF2B5EF4-FFF2-40B4-BE49-F238E27FC236}">
                <a16:creationId xmlns:a16="http://schemas.microsoft.com/office/drawing/2014/main" id="{5F16E8E7-C86C-B64A-FB93-1F19ACB57A6B}"/>
              </a:ext>
            </a:extLst>
          </p:cNvPr>
          <p:cNvSpPr/>
          <p:nvPr/>
        </p:nvSpPr>
        <p:spPr>
          <a:xfrm rot="16199987" flipV="1">
            <a:off x="2664626" y="-2669408"/>
            <a:ext cx="6862745" cy="12191996"/>
          </a:xfrm>
          <a:custGeom>
            <a:avLst/>
            <a:gdLst>
              <a:gd name="f0" fmla="val 10800000"/>
              <a:gd name="f1" fmla="val 5400000"/>
              <a:gd name="f2" fmla="val 180"/>
              <a:gd name="f3" fmla="val w"/>
              <a:gd name="f4" fmla="val h"/>
              <a:gd name="f5" fmla="val 0"/>
              <a:gd name="f6" fmla="val 6849744"/>
              <a:gd name="f7" fmla="val 12192000"/>
              <a:gd name="f8" fmla="val 5840584"/>
              <a:gd name="f9" fmla="val 4137803"/>
              <a:gd name="f10" fmla="val 5840583"/>
              <a:gd name="f11" fmla="val 3119513"/>
              <a:gd name="f12" fmla="val 1967559"/>
              <a:gd name="f13" fmla="val 2170243"/>
              <a:gd name="f14" fmla="+- 0 0 -90"/>
              <a:gd name="f15" fmla="*/ f3 1 6849744"/>
              <a:gd name="f16" fmla="*/ f4 1 12192000"/>
              <a:gd name="f17" fmla="+- f7 0 f5"/>
              <a:gd name="f18" fmla="+- f6 0 f5"/>
              <a:gd name="f19" fmla="*/ f14 f0 1"/>
              <a:gd name="f20" fmla="*/ f18 1 6849744"/>
              <a:gd name="f21" fmla="*/ f17 1 12192000"/>
              <a:gd name="f22" fmla="*/ 6849744 f18 1"/>
              <a:gd name="f23" fmla="*/ 12192000 f17 1"/>
              <a:gd name="f24" fmla="*/ 5840584 f17 1"/>
              <a:gd name="f25" fmla="*/ 4137803 f18 1"/>
              <a:gd name="f26" fmla="*/ 5840583 f17 1"/>
              <a:gd name="f27" fmla="*/ 3119513 f17 1"/>
              <a:gd name="f28" fmla="*/ 1967559 f17 1"/>
              <a:gd name="f29" fmla="*/ 2170243 f18 1"/>
              <a:gd name="f30" fmla="*/ 0 f17 1"/>
              <a:gd name="f31" fmla="*/ 0 f18 1"/>
              <a:gd name="f32" fmla="*/ f19 1 f2"/>
              <a:gd name="f33" fmla="*/ f22 1 6849744"/>
              <a:gd name="f34" fmla="*/ f23 1 12192000"/>
              <a:gd name="f35" fmla="*/ f24 1 12192000"/>
              <a:gd name="f36" fmla="*/ f25 1 6849744"/>
              <a:gd name="f37" fmla="*/ f26 1 12192000"/>
              <a:gd name="f38" fmla="*/ f27 1 12192000"/>
              <a:gd name="f39" fmla="*/ f28 1 12192000"/>
              <a:gd name="f40" fmla="*/ f29 1 6849744"/>
              <a:gd name="f41" fmla="*/ f30 1 12192000"/>
              <a:gd name="f42" fmla="*/ f31 1 6849744"/>
              <a:gd name="f43" fmla="*/ f5 1 f20"/>
              <a:gd name="f44" fmla="*/ f6 1 f20"/>
              <a:gd name="f45" fmla="*/ f5 1 f21"/>
              <a:gd name="f46" fmla="*/ f7 1 f21"/>
              <a:gd name="f47" fmla="+- f32 0 f1"/>
              <a:gd name="f48" fmla="*/ f33 1 f20"/>
              <a:gd name="f49" fmla="*/ f34 1 f21"/>
              <a:gd name="f50" fmla="*/ f35 1 f21"/>
              <a:gd name="f51" fmla="*/ f36 1 f20"/>
              <a:gd name="f52" fmla="*/ f37 1 f21"/>
              <a:gd name="f53" fmla="*/ f38 1 f21"/>
              <a:gd name="f54" fmla="*/ f39 1 f21"/>
              <a:gd name="f55" fmla="*/ f40 1 f20"/>
              <a:gd name="f56" fmla="*/ f41 1 f21"/>
              <a:gd name="f57" fmla="*/ f42 1 f20"/>
              <a:gd name="f58" fmla="*/ f43 f15 1"/>
              <a:gd name="f59" fmla="*/ f44 f15 1"/>
              <a:gd name="f60" fmla="*/ f46 f16 1"/>
              <a:gd name="f61" fmla="*/ f45 f16 1"/>
              <a:gd name="f62" fmla="*/ f48 f15 1"/>
              <a:gd name="f63" fmla="*/ f49 f16 1"/>
              <a:gd name="f64" fmla="*/ f50 f16 1"/>
              <a:gd name="f65" fmla="*/ f51 f15 1"/>
              <a:gd name="f66" fmla="*/ f52 f16 1"/>
              <a:gd name="f67" fmla="*/ f53 f16 1"/>
              <a:gd name="f68" fmla="*/ f54 f16 1"/>
              <a:gd name="f69" fmla="*/ f55 f15 1"/>
              <a:gd name="f70" fmla="*/ f56 f16 1"/>
              <a:gd name="f71" fmla="*/ f57 f15 1"/>
            </a:gdLst>
            <a:ahLst/>
            <a:cxnLst>
              <a:cxn ang="3cd4">
                <a:pos x="hc" y="t"/>
              </a:cxn>
              <a:cxn ang="0">
                <a:pos x="r" y="vc"/>
              </a:cxn>
              <a:cxn ang="cd4">
                <a:pos x="hc" y="b"/>
              </a:cxn>
              <a:cxn ang="cd2">
                <a:pos x="l" y="vc"/>
              </a:cxn>
              <a:cxn ang="f47">
                <a:pos x="f62" y="f63"/>
              </a:cxn>
              <a:cxn ang="f47">
                <a:pos x="f62" y="f64"/>
              </a:cxn>
              <a:cxn ang="f47">
                <a:pos x="f65" y="f64"/>
              </a:cxn>
              <a:cxn ang="f47">
                <a:pos x="f65" y="f66"/>
              </a:cxn>
              <a:cxn ang="f47">
                <a:pos x="f62" y="f66"/>
              </a:cxn>
              <a:cxn ang="f47">
                <a:pos x="f65" y="f67"/>
              </a:cxn>
              <a:cxn ang="f47">
                <a:pos x="f65" y="f68"/>
              </a:cxn>
              <a:cxn ang="f47">
                <a:pos x="f69" y="f70"/>
              </a:cxn>
              <a:cxn ang="f47">
                <a:pos x="f71" y="f70"/>
              </a:cxn>
              <a:cxn ang="f47">
                <a:pos x="f71" y="f63"/>
              </a:cxn>
            </a:cxnLst>
            <a:rect l="f58" t="f61" r="f59" b="f60"/>
            <a:pathLst>
              <a:path w="6849744" h="12192000">
                <a:moveTo>
                  <a:pt x="f6" y="f7"/>
                </a:moveTo>
                <a:lnTo>
                  <a:pt x="f6" y="f8"/>
                </a:lnTo>
                <a:lnTo>
                  <a:pt x="f9" y="f8"/>
                </a:lnTo>
                <a:lnTo>
                  <a:pt x="f9" y="f10"/>
                </a:lnTo>
                <a:lnTo>
                  <a:pt x="f6" y="f10"/>
                </a:lnTo>
                <a:lnTo>
                  <a:pt x="f9" y="f11"/>
                </a:lnTo>
                <a:lnTo>
                  <a:pt x="f9" y="f12"/>
                </a:lnTo>
                <a:lnTo>
                  <a:pt x="f13" y="f5"/>
                </a:lnTo>
                <a:lnTo>
                  <a:pt x="f5" y="f5"/>
                </a:lnTo>
                <a:lnTo>
                  <a:pt x="f5" y="f7"/>
                </a:lnTo>
                <a:close/>
              </a:path>
            </a:pathLst>
          </a:custGeom>
          <a:solidFill>
            <a:srgbClr val="003352">
              <a:alpha val="90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sp>
        <p:nvSpPr>
          <p:cNvPr id="10" name="Title 1">
            <a:extLst>
              <a:ext uri="{FF2B5EF4-FFF2-40B4-BE49-F238E27FC236}">
                <a16:creationId xmlns:a16="http://schemas.microsoft.com/office/drawing/2014/main" id="{1E524F64-D1BF-1C49-F3E9-25A10470AFC2}"/>
              </a:ext>
            </a:extLst>
          </p:cNvPr>
          <p:cNvSpPr txBox="1"/>
          <p:nvPr/>
        </p:nvSpPr>
        <p:spPr>
          <a:xfrm>
            <a:off x="444498" y="542925"/>
            <a:ext cx="11214101" cy="53552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US" sz="3200" b="1" i="0" u="none" strike="noStrike" kern="1200" cap="none" spc="-70" baseline="0">
                <a:solidFill>
                  <a:srgbClr val="FFFFFF"/>
                </a:solidFill>
                <a:uFillTx/>
                <a:latin typeface="Trebuchet MS"/>
              </a:rPr>
              <a:t>Click to edit Master title style</a:t>
            </a:r>
          </a:p>
        </p:txBody>
      </p:sp>
      <p:grpSp>
        <p:nvGrpSpPr>
          <p:cNvPr id="11" name="Group 11">
            <a:extLst>
              <a:ext uri="{FF2B5EF4-FFF2-40B4-BE49-F238E27FC236}">
                <a16:creationId xmlns:a16="http://schemas.microsoft.com/office/drawing/2014/main" id="{FD21B8F4-4B23-5FEC-172E-E8A95031762C}"/>
              </a:ext>
            </a:extLst>
          </p:cNvPr>
          <p:cNvGrpSpPr/>
          <p:nvPr/>
        </p:nvGrpSpPr>
        <p:grpSpPr>
          <a:xfrm>
            <a:off x="444503" y="-267763"/>
            <a:ext cx="645306" cy="535527"/>
            <a:chOff x="444503" y="-267763"/>
            <a:chExt cx="645306" cy="535527"/>
          </a:xfrm>
        </p:grpSpPr>
        <p:sp>
          <p:nvSpPr>
            <p:cNvPr id="12" name="Freeform: Shape 15">
              <a:extLst>
                <a:ext uri="{FF2B5EF4-FFF2-40B4-BE49-F238E27FC236}">
                  <a16:creationId xmlns:a16="http://schemas.microsoft.com/office/drawing/2014/main" id="{27DDD823-F8CC-E2CA-D6E4-FCE415ECD958}"/>
                </a:ext>
              </a:extLst>
            </p:cNvPr>
            <p:cNvSpPr/>
            <p:nvPr/>
          </p:nvSpPr>
          <p:spPr>
            <a:xfrm rot="18900010">
              <a:off x="554282" y="-267763"/>
              <a:ext cx="535527" cy="535527"/>
            </a:xfrm>
            <a:custGeom>
              <a:avLst/>
              <a:gdLst>
                <a:gd name="f0" fmla="val 10800000"/>
                <a:gd name="f1" fmla="val 5400000"/>
                <a:gd name="f2" fmla="val 180"/>
                <a:gd name="f3" fmla="val w"/>
                <a:gd name="f4" fmla="val h"/>
                <a:gd name="f5" fmla="val 0"/>
                <a:gd name="f6" fmla="val 754341"/>
                <a:gd name="f7" fmla="+- 0 0 -90"/>
                <a:gd name="f8" fmla="*/ f3 1 754341"/>
                <a:gd name="f9" fmla="*/ f4 1 754341"/>
                <a:gd name="f10" fmla="+- f6 0 f5"/>
                <a:gd name="f11" fmla="*/ f7 f0 1"/>
                <a:gd name="f12" fmla="*/ f10 1 754341"/>
                <a:gd name="f13" fmla="*/ 754341 f10 1"/>
                <a:gd name="f14" fmla="*/ 0 f10 1"/>
                <a:gd name="f15" fmla="*/ f11 1 f2"/>
                <a:gd name="f16" fmla="*/ f13 1 754341"/>
                <a:gd name="f17" fmla="*/ f14 1 754341"/>
                <a:gd name="f18" fmla="*/ f5 1 f12"/>
                <a:gd name="f19" fmla="*/ f6 1 f12"/>
                <a:gd name="f20" fmla="+- f15 0 f1"/>
                <a:gd name="f21" fmla="*/ f16 1 f12"/>
                <a:gd name="f22" fmla="*/ f17 1 f12"/>
                <a:gd name="f23" fmla="*/ f18 f8 1"/>
                <a:gd name="f24" fmla="*/ f19 f8 1"/>
                <a:gd name="f25" fmla="*/ f19 f9 1"/>
                <a:gd name="f26" fmla="*/ f18 f9 1"/>
                <a:gd name="f27" fmla="*/ f21 f8 1"/>
                <a:gd name="f28" fmla="*/ f21 f9 1"/>
                <a:gd name="f29" fmla="*/ f22 f8 1"/>
                <a:gd name="f30" fmla="*/ f22 f9 1"/>
              </a:gdLst>
              <a:ahLst/>
              <a:cxnLst>
                <a:cxn ang="3cd4">
                  <a:pos x="hc" y="t"/>
                </a:cxn>
                <a:cxn ang="0">
                  <a:pos x="r" y="vc"/>
                </a:cxn>
                <a:cxn ang="cd4">
                  <a:pos x="hc" y="b"/>
                </a:cxn>
                <a:cxn ang="cd2">
                  <a:pos x="l" y="vc"/>
                </a:cxn>
                <a:cxn ang="f20">
                  <a:pos x="f27" y="f28"/>
                </a:cxn>
                <a:cxn ang="f20">
                  <a:pos x="f29" y="f28"/>
                </a:cxn>
                <a:cxn ang="f20">
                  <a:pos x="f29" y="f30"/>
                </a:cxn>
              </a:cxnLst>
              <a:rect l="f23" t="f26" r="f24" b="f25"/>
              <a:pathLst>
                <a:path w="754341" h="754341">
                  <a:moveTo>
                    <a:pt x="f6" y="f6"/>
                  </a:moveTo>
                  <a:lnTo>
                    <a:pt x="f5" y="f6"/>
                  </a:lnTo>
                  <a:lnTo>
                    <a:pt x="f5" y="f5"/>
                  </a:lnTo>
                  <a:close/>
                </a:path>
              </a:pathLst>
            </a:custGeom>
            <a:solidFill>
              <a:srgbClr val="003352"/>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sp>
          <p:nvSpPr>
            <p:cNvPr id="13" name="Freeform: Shape 16">
              <a:extLst>
                <a:ext uri="{FF2B5EF4-FFF2-40B4-BE49-F238E27FC236}">
                  <a16:creationId xmlns:a16="http://schemas.microsoft.com/office/drawing/2014/main" id="{D731858B-3A43-34DB-3798-86A10DD290C2}"/>
                </a:ext>
              </a:extLst>
            </p:cNvPr>
            <p:cNvSpPr/>
            <p:nvPr/>
          </p:nvSpPr>
          <p:spPr>
            <a:xfrm rot="2699990" flipH="1">
              <a:off x="444503" y="-258910"/>
              <a:ext cx="517870" cy="517870"/>
            </a:xfrm>
            <a:custGeom>
              <a:avLst/>
              <a:gdLst>
                <a:gd name="f0" fmla="val 10800000"/>
                <a:gd name="f1" fmla="val 5400000"/>
                <a:gd name="f2" fmla="val 180"/>
                <a:gd name="f3" fmla="val w"/>
                <a:gd name="f4" fmla="val h"/>
                <a:gd name="f5" fmla="val 0"/>
                <a:gd name="f6" fmla="val 754341"/>
                <a:gd name="f7" fmla="+- 0 0 -90"/>
                <a:gd name="f8" fmla="*/ f3 1 754341"/>
                <a:gd name="f9" fmla="*/ f4 1 754341"/>
                <a:gd name="f10" fmla="+- f6 0 f5"/>
                <a:gd name="f11" fmla="*/ f7 f0 1"/>
                <a:gd name="f12" fmla="*/ f10 1 754341"/>
                <a:gd name="f13" fmla="*/ 754341 f10 1"/>
                <a:gd name="f14" fmla="*/ 0 f10 1"/>
                <a:gd name="f15" fmla="*/ f11 1 f2"/>
                <a:gd name="f16" fmla="*/ f13 1 754341"/>
                <a:gd name="f17" fmla="*/ f14 1 754341"/>
                <a:gd name="f18" fmla="*/ f5 1 f12"/>
                <a:gd name="f19" fmla="*/ f6 1 f12"/>
                <a:gd name="f20" fmla="+- f15 0 f1"/>
                <a:gd name="f21" fmla="*/ f16 1 f12"/>
                <a:gd name="f22" fmla="*/ f17 1 f12"/>
                <a:gd name="f23" fmla="*/ f18 f8 1"/>
                <a:gd name="f24" fmla="*/ f19 f8 1"/>
                <a:gd name="f25" fmla="*/ f19 f9 1"/>
                <a:gd name="f26" fmla="*/ f18 f9 1"/>
                <a:gd name="f27" fmla="*/ f21 f8 1"/>
                <a:gd name="f28" fmla="*/ f21 f9 1"/>
                <a:gd name="f29" fmla="*/ f22 f8 1"/>
                <a:gd name="f30" fmla="*/ f22 f9 1"/>
              </a:gdLst>
              <a:ahLst/>
              <a:cxnLst>
                <a:cxn ang="3cd4">
                  <a:pos x="hc" y="t"/>
                </a:cxn>
                <a:cxn ang="0">
                  <a:pos x="r" y="vc"/>
                </a:cxn>
                <a:cxn ang="cd4">
                  <a:pos x="hc" y="b"/>
                </a:cxn>
                <a:cxn ang="cd2">
                  <a:pos x="l" y="vc"/>
                </a:cxn>
                <a:cxn ang="f20">
                  <a:pos x="f27" y="f28"/>
                </a:cxn>
                <a:cxn ang="f20">
                  <a:pos x="f29" y="f28"/>
                </a:cxn>
                <a:cxn ang="f20">
                  <a:pos x="f29" y="f30"/>
                </a:cxn>
              </a:cxnLst>
              <a:rect l="f23" t="f26" r="f24" b="f25"/>
              <a:pathLst>
                <a:path w="754341" h="754341">
                  <a:moveTo>
                    <a:pt x="f6" y="f6"/>
                  </a:moveTo>
                  <a:lnTo>
                    <a:pt x="f5" y="f6"/>
                  </a:lnTo>
                  <a:lnTo>
                    <a:pt x="f5" y="f5"/>
                  </a:lnTo>
                  <a:close/>
                </a:path>
              </a:pathLst>
            </a:custGeom>
            <a:blipFill>
              <a:blip r:embed="rId22">
                <a:alphaModFix/>
              </a:blip>
              <a:tile/>
            </a:blip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grpSp>
      <p:grpSp>
        <p:nvGrpSpPr>
          <p:cNvPr id="14" name="Group 14">
            <a:extLst>
              <a:ext uri="{FF2B5EF4-FFF2-40B4-BE49-F238E27FC236}">
                <a16:creationId xmlns:a16="http://schemas.microsoft.com/office/drawing/2014/main" id="{C83244FB-7615-FAEF-27D9-880922C169D5}"/>
              </a:ext>
            </a:extLst>
          </p:cNvPr>
          <p:cNvGrpSpPr/>
          <p:nvPr/>
        </p:nvGrpSpPr>
        <p:grpSpPr>
          <a:xfrm>
            <a:off x="0" y="1357408"/>
            <a:ext cx="12191996" cy="4846320"/>
            <a:chOff x="0" y="1357408"/>
            <a:chExt cx="12191996" cy="4846320"/>
          </a:xfrm>
        </p:grpSpPr>
        <p:sp>
          <p:nvSpPr>
            <p:cNvPr id="15" name="Rectangle: Single Corner Snipped 18">
              <a:extLst>
                <a:ext uri="{FF2B5EF4-FFF2-40B4-BE49-F238E27FC236}">
                  <a16:creationId xmlns:a16="http://schemas.microsoft.com/office/drawing/2014/main" id="{1F2DA44C-9CB5-9EBC-5387-3C4054455FCA}"/>
                </a:ext>
              </a:extLst>
            </p:cNvPr>
            <p:cNvSpPr/>
            <p:nvPr/>
          </p:nvSpPr>
          <p:spPr>
            <a:xfrm flipV="1">
              <a:off x="0" y="1357408"/>
              <a:ext cx="12191996" cy="4846320"/>
            </a:xfrm>
            <a:custGeom>
              <a:avLst/>
              <a:gdLst>
                <a:gd name="f0" fmla="val w"/>
                <a:gd name="f1" fmla="val h"/>
                <a:gd name="f2" fmla="val ss"/>
                <a:gd name="f3" fmla="val 0"/>
                <a:gd name="f4" fmla="abs f0"/>
                <a:gd name="f5" fmla="abs f1"/>
                <a:gd name="f6" fmla="abs f2"/>
                <a:gd name="f7" fmla="?: f4 f0 1"/>
                <a:gd name="f8" fmla="?: f5 f1 1"/>
                <a:gd name="f9" fmla="?: f6 f2 1"/>
                <a:gd name="f10" fmla="*/ f7 1 21600"/>
                <a:gd name="f11" fmla="*/ f8 1 21600"/>
                <a:gd name="f12" fmla="*/ 21600 f7 1"/>
                <a:gd name="f13" fmla="*/ 21600 f8 1"/>
                <a:gd name="f14" fmla="min f11 f10"/>
                <a:gd name="f15" fmla="*/ f12 1 f9"/>
                <a:gd name="f16" fmla="*/ f13 1 f9"/>
                <a:gd name="f17" fmla="val f15"/>
                <a:gd name="f18" fmla="val f16"/>
                <a:gd name="f19" fmla="*/ f3 f14 1"/>
                <a:gd name="f20" fmla="+- f18 0 f3"/>
                <a:gd name="f21" fmla="+- f17 0 f3"/>
                <a:gd name="f22" fmla="*/ f18 f14 1"/>
                <a:gd name="f23" fmla="*/ f17 f14 1"/>
                <a:gd name="f24" fmla="min f21 f20"/>
                <a:gd name="f25" fmla="*/ f24 f3 1"/>
                <a:gd name="f26" fmla="*/ f25 1 100000"/>
                <a:gd name="f27" fmla="+- f17 0 f26"/>
                <a:gd name="f28" fmla="*/ f26 1 2"/>
                <a:gd name="f29" fmla="*/ f26 f14 1"/>
                <a:gd name="f30" fmla="+- f27 f17 0"/>
                <a:gd name="f31" fmla="*/ f28 f14 1"/>
                <a:gd name="f32" fmla="*/ f27 f14 1"/>
                <a:gd name="f33" fmla="*/ f30 1 2"/>
                <a:gd name="f34" fmla="*/ f33 f14 1"/>
              </a:gdLst>
              <a:ahLst/>
              <a:cxnLst>
                <a:cxn ang="3cd4">
                  <a:pos x="hc" y="t"/>
                </a:cxn>
                <a:cxn ang="0">
                  <a:pos x="r" y="vc"/>
                </a:cxn>
                <a:cxn ang="cd4">
                  <a:pos x="hc" y="b"/>
                </a:cxn>
                <a:cxn ang="cd2">
                  <a:pos x="l" y="vc"/>
                </a:cxn>
              </a:cxnLst>
              <a:rect l="f19" t="f31" r="f34" b="f22"/>
              <a:pathLst>
                <a:path>
                  <a:moveTo>
                    <a:pt x="f19" y="f19"/>
                  </a:moveTo>
                  <a:lnTo>
                    <a:pt x="f32" y="f19"/>
                  </a:lnTo>
                  <a:lnTo>
                    <a:pt x="f23" y="f29"/>
                  </a:lnTo>
                  <a:lnTo>
                    <a:pt x="f23" y="f22"/>
                  </a:lnTo>
                  <a:lnTo>
                    <a:pt x="f19" y="f22"/>
                  </a:lnTo>
                  <a:close/>
                </a:path>
              </a:pathLst>
            </a:custGeom>
            <a:blipFill>
              <a:blip r:embed="rId23">
                <a:alphaModFix/>
              </a:blip>
              <a:tile/>
            </a:blip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sp>
          <p:nvSpPr>
            <p:cNvPr id="16" name="Rectangle: Single Corner Snipped 2">
              <a:extLst>
                <a:ext uri="{FF2B5EF4-FFF2-40B4-BE49-F238E27FC236}">
                  <a16:creationId xmlns:a16="http://schemas.microsoft.com/office/drawing/2014/main" id="{99F2B1D9-B400-18F1-BE30-2342FA66BF5B}"/>
                </a:ext>
              </a:extLst>
            </p:cNvPr>
            <p:cNvSpPr/>
            <p:nvPr/>
          </p:nvSpPr>
          <p:spPr>
            <a:xfrm flipV="1">
              <a:off x="0" y="1357408"/>
              <a:ext cx="12191996" cy="4846320"/>
            </a:xfrm>
            <a:custGeom>
              <a:avLst/>
              <a:gdLst>
                <a:gd name="f0" fmla="val w"/>
                <a:gd name="f1" fmla="val h"/>
                <a:gd name="f2" fmla="val ss"/>
                <a:gd name="f3" fmla="val 0"/>
                <a:gd name="f4" fmla="val 19670"/>
                <a:gd name="f5" fmla="abs f0"/>
                <a:gd name="f6" fmla="abs f1"/>
                <a:gd name="f7" fmla="abs f2"/>
                <a:gd name="f8" fmla="?: f5 f0 1"/>
                <a:gd name="f9" fmla="?: f6 f1 1"/>
                <a:gd name="f10" fmla="?: f7 f2 1"/>
                <a:gd name="f11" fmla="*/ f8 1 21600"/>
                <a:gd name="f12" fmla="*/ f9 1 21600"/>
                <a:gd name="f13" fmla="*/ 21600 f8 1"/>
                <a:gd name="f14" fmla="*/ 21600 f9 1"/>
                <a:gd name="f15" fmla="min f12 f11"/>
                <a:gd name="f16" fmla="*/ f13 1 f10"/>
                <a:gd name="f17" fmla="*/ f14 1 f10"/>
                <a:gd name="f18" fmla="val f16"/>
                <a:gd name="f19" fmla="val f17"/>
                <a:gd name="f20" fmla="*/ f3 f15 1"/>
                <a:gd name="f21" fmla="+- f19 0 f3"/>
                <a:gd name="f22" fmla="+- f18 0 f3"/>
                <a:gd name="f23" fmla="*/ f19 f15 1"/>
                <a:gd name="f24" fmla="*/ f18 f15 1"/>
                <a:gd name="f25" fmla="min f22 f21"/>
                <a:gd name="f26" fmla="*/ f25 f4 1"/>
                <a:gd name="f27" fmla="*/ f26 1 100000"/>
                <a:gd name="f28" fmla="+- f18 0 f27"/>
                <a:gd name="f29" fmla="*/ f27 1 2"/>
                <a:gd name="f30" fmla="*/ f27 f15 1"/>
                <a:gd name="f31" fmla="+- f28 f18 0"/>
                <a:gd name="f32" fmla="*/ f29 f15 1"/>
                <a:gd name="f33" fmla="*/ f28 f15 1"/>
                <a:gd name="f34" fmla="*/ f31 1 2"/>
                <a:gd name="f35" fmla="*/ f34 f15 1"/>
              </a:gdLst>
              <a:ahLst/>
              <a:cxnLst>
                <a:cxn ang="3cd4">
                  <a:pos x="hc" y="t"/>
                </a:cxn>
                <a:cxn ang="0">
                  <a:pos x="r" y="vc"/>
                </a:cxn>
                <a:cxn ang="cd4">
                  <a:pos x="hc" y="b"/>
                </a:cxn>
                <a:cxn ang="cd2">
                  <a:pos x="l" y="vc"/>
                </a:cxn>
              </a:cxnLst>
              <a:rect l="f20" t="f32" r="f35" b="f23"/>
              <a:pathLst>
                <a:path>
                  <a:moveTo>
                    <a:pt x="f20" y="f20"/>
                  </a:moveTo>
                  <a:lnTo>
                    <a:pt x="f33" y="f20"/>
                  </a:lnTo>
                  <a:lnTo>
                    <a:pt x="f24" y="f30"/>
                  </a:lnTo>
                  <a:lnTo>
                    <a:pt x="f24" y="f23"/>
                  </a:lnTo>
                  <a:lnTo>
                    <a:pt x="f20" y="f23"/>
                  </a:lnTo>
                  <a:close/>
                </a:path>
              </a:pathLst>
            </a:custGeom>
            <a:solidFill>
              <a:srgbClr val="003352"/>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grpSp>
      <p:sp>
        <p:nvSpPr>
          <p:cNvPr id="17" name="Freeform: Shape 23">
            <a:extLst>
              <a:ext uri="{FF2B5EF4-FFF2-40B4-BE49-F238E27FC236}">
                <a16:creationId xmlns:a16="http://schemas.microsoft.com/office/drawing/2014/main" id="{5DF1900D-2130-0B74-130B-E8A4C5E23D76}"/>
              </a:ext>
            </a:extLst>
          </p:cNvPr>
          <p:cNvSpPr/>
          <p:nvPr/>
        </p:nvSpPr>
        <p:spPr>
          <a:xfrm flipH="1">
            <a:off x="10782303" y="5448296"/>
            <a:ext cx="1409703" cy="1409703"/>
          </a:xfrm>
          <a:custGeom>
            <a:avLst/>
            <a:gdLst>
              <a:gd name="f0" fmla="val 10800000"/>
              <a:gd name="f1" fmla="val 5400000"/>
              <a:gd name="f2" fmla="val 180"/>
              <a:gd name="f3" fmla="val w"/>
              <a:gd name="f4" fmla="val h"/>
              <a:gd name="f5" fmla="val 0"/>
              <a:gd name="f6" fmla="val 754341"/>
              <a:gd name="f7" fmla="+- 0 0 -90"/>
              <a:gd name="f8" fmla="*/ f3 1 754341"/>
              <a:gd name="f9" fmla="*/ f4 1 754341"/>
              <a:gd name="f10" fmla="+- f6 0 f5"/>
              <a:gd name="f11" fmla="*/ f7 f0 1"/>
              <a:gd name="f12" fmla="*/ f10 1 754341"/>
              <a:gd name="f13" fmla="*/ 754341 f10 1"/>
              <a:gd name="f14" fmla="*/ 0 f10 1"/>
              <a:gd name="f15" fmla="*/ f11 1 f2"/>
              <a:gd name="f16" fmla="*/ f13 1 754341"/>
              <a:gd name="f17" fmla="*/ f14 1 754341"/>
              <a:gd name="f18" fmla="*/ f5 1 f12"/>
              <a:gd name="f19" fmla="*/ f6 1 f12"/>
              <a:gd name="f20" fmla="+- f15 0 f1"/>
              <a:gd name="f21" fmla="*/ f16 1 f12"/>
              <a:gd name="f22" fmla="*/ f17 1 f12"/>
              <a:gd name="f23" fmla="*/ f18 f8 1"/>
              <a:gd name="f24" fmla="*/ f19 f8 1"/>
              <a:gd name="f25" fmla="*/ f19 f9 1"/>
              <a:gd name="f26" fmla="*/ f18 f9 1"/>
              <a:gd name="f27" fmla="*/ f21 f8 1"/>
              <a:gd name="f28" fmla="*/ f21 f9 1"/>
              <a:gd name="f29" fmla="*/ f22 f8 1"/>
              <a:gd name="f30" fmla="*/ f22 f9 1"/>
            </a:gdLst>
            <a:ahLst/>
            <a:cxnLst>
              <a:cxn ang="3cd4">
                <a:pos x="hc" y="t"/>
              </a:cxn>
              <a:cxn ang="0">
                <a:pos x="r" y="vc"/>
              </a:cxn>
              <a:cxn ang="cd4">
                <a:pos x="hc" y="b"/>
              </a:cxn>
              <a:cxn ang="cd2">
                <a:pos x="l" y="vc"/>
              </a:cxn>
              <a:cxn ang="f20">
                <a:pos x="f27" y="f28"/>
              </a:cxn>
              <a:cxn ang="f20">
                <a:pos x="f29" y="f28"/>
              </a:cxn>
              <a:cxn ang="f20">
                <a:pos x="f29" y="f30"/>
              </a:cxn>
            </a:cxnLst>
            <a:rect l="f23" t="f26" r="f24" b="f25"/>
            <a:pathLst>
              <a:path w="754341" h="754341">
                <a:moveTo>
                  <a:pt x="f6" y="f6"/>
                </a:moveTo>
                <a:lnTo>
                  <a:pt x="f5" y="f6"/>
                </a:lnTo>
                <a:lnTo>
                  <a:pt x="f5" y="f5"/>
                </a:lnTo>
                <a:close/>
              </a:path>
            </a:pathLst>
          </a:custGeom>
          <a:blipFill>
            <a:blip r:embed="rId24">
              <a:alphaModFix/>
            </a:blip>
            <a:tile/>
          </a:blip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sp>
        <p:nvSpPr>
          <p:cNvPr id="18" name="Slide Number Placeholder 4">
            <a:extLst>
              <a:ext uri="{FF2B5EF4-FFF2-40B4-BE49-F238E27FC236}">
                <a16:creationId xmlns:a16="http://schemas.microsoft.com/office/drawing/2014/main" id="{F4E4CD4C-CF45-10F5-70B2-27207B81A54E}"/>
              </a:ext>
            </a:extLst>
          </p:cNvPr>
          <p:cNvSpPr txBox="1"/>
          <p:nvPr/>
        </p:nvSpPr>
        <p:spPr>
          <a:xfrm>
            <a:off x="11252204" y="6315075"/>
            <a:ext cx="406395" cy="365129"/>
          </a:xfrm>
          <a:prstGeom prst="rect">
            <a:avLst/>
          </a:prstGeom>
          <a:noFill/>
          <a:ln cap="flat">
            <a:noFill/>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71759DE-C5E5-45F1-A849-34E06E35B461}" type="slidenum">
              <a:t>‹#›</a:t>
            </a:fld>
            <a:endParaRPr lang="en-US" sz="1000" b="0" i="0" u="none" strike="noStrike" kern="1200" cap="none" spc="0" baseline="0">
              <a:solidFill>
                <a:srgbClr val="FFFFFF"/>
              </a:solidFill>
              <a:uFillTx/>
              <a:latin typeface="Trade Gothic LT Pro" pitchFamily="34"/>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xStyles>
    <p:titleStyle>
      <a:lvl1pPr marL="0" marR="0" lvl="0" indent="0" algn="l" defTabSz="914400" rtl="0" fontAlgn="auto" hangingPunct="1">
        <a:lnSpc>
          <a:spcPct val="90000"/>
        </a:lnSpc>
        <a:spcBef>
          <a:spcPts val="0"/>
        </a:spcBef>
        <a:spcAft>
          <a:spcPts val="0"/>
        </a:spcAft>
        <a:buNone/>
        <a:tabLst/>
        <a:defRPr lang="en-US" sz="4400" b="0" i="0" u="none" strike="noStrike" kern="1200" cap="none" spc="0" baseline="0">
          <a:solidFill>
            <a:srgbClr val="000000"/>
          </a:solidFill>
          <a:uFillTx/>
          <a:latin typeface="Trebuchet MS"/>
        </a:defRPr>
      </a:lvl1pPr>
    </p:titleStyle>
    <p:bodyStyle>
      <a:lvl1pPr marL="228600" marR="0" lvl="0" indent="-228600" algn="l" defTabSz="914400" rtl="0" fontAlgn="auto" hangingPunct="1">
        <a:lnSpc>
          <a:spcPct val="90000"/>
        </a:lnSpc>
        <a:spcBef>
          <a:spcPts val="1000"/>
        </a:spcBef>
        <a:spcAft>
          <a:spcPts val="0"/>
        </a:spcAft>
        <a:buClr>
          <a:srgbClr val="47C3D3"/>
        </a:buClr>
        <a:buSzPct val="100000"/>
        <a:buFont typeface="Arial" pitchFamily="34"/>
        <a:buChar char="•"/>
        <a:tabLst/>
        <a:defRPr lang="en-US" sz="2800" b="0" i="0" u="none" strike="noStrike" kern="1200" cap="none" spc="0" baseline="0">
          <a:solidFill>
            <a:srgbClr val="000000"/>
          </a:solidFill>
          <a:uFillTx/>
          <a:latin typeface="Arial"/>
        </a:defRPr>
      </a:lvl1pPr>
      <a:lvl2pPr marL="685800" marR="0" lvl="1" indent="-228600" algn="l" defTabSz="914400" rtl="0" fontAlgn="auto" hangingPunct="1">
        <a:lnSpc>
          <a:spcPct val="90000"/>
        </a:lnSpc>
        <a:spcBef>
          <a:spcPts val="500"/>
        </a:spcBef>
        <a:spcAft>
          <a:spcPts val="0"/>
        </a:spcAft>
        <a:buClr>
          <a:srgbClr val="47C3D3"/>
        </a:buClr>
        <a:buSzPct val="100000"/>
        <a:buFont typeface="Arial" pitchFamily="34"/>
        <a:buChar char="•"/>
        <a:tabLst/>
        <a:defRPr lang="en-US" sz="2400" b="0" i="0" u="none" strike="noStrike" kern="1200" cap="none" spc="0" baseline="0">
          <a:solidFill>
            <a:srgbClr val="000000"/>
          </a:solidFill>
          <a:uFillTx/>
          <a:latin typeface="Arial"/>
        </a:defRPr>
      </a:lvl2pPr>
      <a:lvl3pPr marL="1143000" marR="0" lvl="2" indent="-228600" algn="l" defTabSz="914400" rtl="0" fontAlgn="auto" hangingPunct="1">
        <a:lnSpc>
          <a:spcPct val="90000"/>
        </a:lnSpc>
        <a:spcBef>
          <a:spcPts val="500"/>
        </a:spcBef>
        <a:spcAft>
          <a:spcPts val="0"/>
        </a:spcAft>
        <a:buClr>
          <a:srgbClr val="47C3D3"/>
        </a:buClr>
        <a:buSzPct val="100000"/>
        <a:buFont typeface="Arial" pitchFamily="34"/>
        <a:buChar char="•"/>
        <a:tabLst/>
        <a:defRPr lang="en-US" sz="2000" b="0" i="0" u="none" strike="noStrike" kern="1200" cap="none" spc="0" baseline="0">
          <a:solidFill>
            <a:srgbClr val="000000"/>
          </a:solidFill>
          <a:uFillTx/>
          <a:latin typeface="Arial"/>
        </a:defRPr>
      </a:lvl3pPr>
      <a:lvl4pPr marL="1600200" marR="0" lvl="3" indent="-228600" algn="l" defTabSz="914400" rtl="0" fontAlgn="auto" hangingPunct="1">
        <a:lnSpc>
          <a:spcPct val="90000"/>
        </a:lnSpc>
        <a:spcBef>
          <a:spcPts val="500"/>
        </a:spcBef>
        <a:spcAft>
          <a:spcPts val="0"/>
        </a:spcAft>
        <a:buClr>
          <a:srgbClr val="47C3D3"/>
        </a:buClr>
        <a:buSzPct val="100000"/>
        <a:buFont typeface="Arial" pitchFamily="34"/>
        <a:buChar char="•"/>
        <a:tabLst/>
        <a:defRPr lang="en-US" sz="1800" b="0" i="0" u="none" strike="noStrike" kern="1200" cap="none" spc="0" baseline="0">
          <a:solidFill>
            <a:srgbClr val="000000"/>
          </a:solidFill>
          <a:uFillTx/>
          <a:latin typeface="Arial"/>
        </a:defRPr>
      </a:lvl4pPr>
      <a:lvl5pPr marL="2057400" marR="0" lvl="4" indent="-228600" algn="l" defTabSz="914400" rtl="0" fontAlgn="auto" hangingPunct="1">
        <a:lnSpc>
          <a:spcPct val="90000"/>
        </a:lnSpc>
        <a:spcBef>
          <a:spcPts val="500"/>
        </a:spcBef>
        <a:spcAft>
          <a:spcPts val="0"/>
        </a:spcAft>
        <a:buClr>
          <a:srgbClr val="47C3D3"/>
        </a:buClr>
        <a:buSzPct val="100000"/>
        <a:buFont typeface="Arial" pitchFamily="34"/>
        <a:buChar char="•"/>
        <a:tabLst/>
        <a:defRPr lang="en-US" sz="1800" b="0" i="0" u="none" strike="noStrike" kern="1200" cap="none" spc="0" baseline="0">
          <a:solidFill>
            <a:srgbClr val="000000"/>
          </a:solidFill>
          <a:uFillTx/>
          <a:latin typeface="Arial"/>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name="Slide1">
    <p:bg>
      <p:bgPr>
        <a:solidFill>
          <a:srgbClr val="47C3D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F28E8-2928-D2DF-0F04-E4FBB6586582}"/>
              </a:ext>
            </a:extLst>
          </p:cNvPr>
          <p:cNvSpPr txBox="1">
            <a:spLocks noGrp="1"/>
          </p:cNvSpPr>
          <p:nvPr>
            <p:ph type="ctrTitle"/>
          </p:nvPr>
        </p:nvSpPr>
        <p:spPr>
          <a:xfrm>
            <a:off x="2761488" y="2395728"/>
            <a:ext cx="8468166" cy="1243584"/>
          </a:xfrm>
        </p:spPr>
        <p:txBody>
          <a:bodyPr/>
          <a:lstStyle/>
          <a:p>
            <a:pPr lvl="0"/>
            <a:r>
              <a:rPr lang="en-US">
                <a:solidFill>
                  <a:srgbClr val="FFFFFF"/>
                </a:solidFill>
              </a:rPr>
              <a:t>New Bankruptcy Rules Effective December 1, 2025</a:t>
            </a:r>
          </a:p>
        </p:txBody>
      </p:sp>
      <p:sp>
        <p:nvSpPr>
          <p:cNvPr id="3" name="Subtitle 2">
            <a:extLst>
              <a:ext uri="{FF2B5EF4-FFF2-40B4-BE49-F238E27FC236}">
                <a16:creationId xmlns:a16="http://schemas.microsoft.com/office/drawing/2014/main" id="{518AB324-614A-ED04-7EF3-A8D0B4CC6AD4}"/>
              </a:ext>
            </a:extLst>
          </p:cNvPr>
          <p:cNvSpPr txBox="1">
            <a:spLocks noGrp="1"/>
          </p:cNvSpPr>
          <p:nvPr>
            <p:ph type="subTitle" idx="1"/>
          </p:nvPr>
        </p:nvSpPr>
        <p:spPr/>
        <p:txBody>
          <a:bodyPr/>
          <a:lstStyle/>
          <a:p>
            <a:pPr marL="0" lvl="0" indent="0"/>
            <a:r>
              <a:rPr lang="en-US"/>
              <a:t>Going through the New Rules, New Forms, &amp; the Impacts on Bankruptcy for claims secured by the Debtor’s Principal Residence</a:t>
            </a:r>
          </a:p>
        </p:txBody>
      </p:sp>
    </p:spTree>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name="Slide33">
    <p:spTree>
      <p:nvGrpSpPr>
        <p:cNvPr id="1" name=""/>
        <p:cNvGrpSpPr/>
        <p:nvPr/>
      </p:nvGrpSpPr>
      <p:grpSpPr>
        <a:xfrm>
          <a:off x="0" y="0"/>
          <a:ext cx="0" cy="0"/>
          <a:chOff x="0" y="0"/>
          <a:chExt cx="0" cy="0"/>
        </a:xfrm>
      </p:grpSpPr>
      <p:sp>
        <p:nvSpPr>
          <p:cNvPr id="2" name="Slide Number Placeholder 2">
            <a:extLst>
              <a:ext uri="{FF2B5EF4-FFF2-40B4-BE49-F238E27FC236}">
                <a16:creationId xmlns:a16="http://schemas.microsoft.com/office/drawing/2014/main" id="{0658419C-11CF-D6F0-FE5F-2C84CDA20EE6}"/>
              </a:ext>
            </a:extLst>
          </p:cNvPr>
          <p:cNvSpPr txBox="1"/>
          <p:nvPr/>
        </p:nvSpPr>
        <p:spPr>
          <a:xfrm>
            <a:off x="11252204" y="6315075"/>
            <a:ext cx="406395"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55BB048-9F61-441E-B620-EB7ECDEFD89D}" type="slidenum">
              <a:t>10</a:t>
            </a:fld>
            <a:endParaRPr lang="en-US" sz="1000" b="0" i="0" u="none" strike="noStrike" kern="1200" cap="none" spc="0" baseline="0">
              <a:solidFill>
                <a:srgbClr val="FFFFFF"/>
              </a:solidFill>
              <a:uFillTx/>
              <a:latin typeface="Trade Gothic LT Pro" pitchFamily="34"/>
            </a:endParaRPr>
          </a:p>
        </p:txBody>
      </p:sp>
      <p:sp>
        <p:nvSpPr>
          <p:cNvPr id="3" name="Title 3">
            <a:extLst>
              <a:ext uri="{FF2B5EF4-FFF2-40B4-BE49-F238E27FC236}">
                <a16:creationId xmlns:a16="http://schemas.microsoft.com/office/drawing/2014/main" id="{B87E92B0-9739-C64B-529D-EB6DD4534FB2}"/>
              </a:ext>
            </a:extLst>
          </p:cNvPr>
          <p:cNvSpPr txBox="1">
            <a:spLocks noGrp="1"/>
          </p:cNvSpPr>
          <p:nvPr>
            <p:ph type="title"/>
          </p:nvPr>
        </p:nvSpPr>
        <p:spPr>
          <a:xfrm>
            <a:off x="831847" y="187506"/>
            <a:ext cx="10826752" cy="859051"/>
          </a:xfrm>
        </p:spPr>
        <p:txBody>
          <a:bodyPr/>
          <a:lstStyle/>
          <a:p>
            <a:pPr lvl="0"/>
            <a:r>
              <a:rPr lang="en-US" sz="4000"/>
              <a:t>410S1 – Notice of Mortgage Payment Change</a:t>
            </a:r>
          </a:p>
        </p:txBody>
      </p:sp>
      <p:pic>
        <p:nvPicPr>
          <p:cNvPr id="4" name="Content Placeholder 4" descr="A close-up of a form">
            <a:extLst>
              <a:ext uri="{FF2B5EF4-FFF2-40B4-BE49-F238E27FC236}">
                <a16:creationId xmlns:a16="http://schemas.microsoft.com/office/drawing/2014/main" id="{9FF42F1A-7865-F006-2D24-ACCD5889CFAA}"/>
              </a:ext>
            </a:extLst>
          </p:cNvPr>
          <p:cNvPicPr>
            <a:picLocks noChangeAspect="1"/>
          </p:cNvPicPr>
          <p:nvPr/>
        </p:nvPicPr>
        <p:blipFill>
          <a:blip r:embed="rId2"/>
          <a:stretch>
            <a:fillRect/>
          </a:stretch>
        </p:blipFill>
        <p:spPr>
          <a:xfrm>
            <a:off x="0" y="1093869"/>
            <a:ext cx="6643993" cy="4679688"/>
          </a:xfrm>
          <a:prstGeom prst="rect">
            <a:avLst/>
          </a:prstGeom>
          <a:noFill/>
          <a:ln cap="flat">
            <a:noFill/>
          </a:ln>
        </p:spPr>
      </p:pic>
      <p:pic>
        <p:nvPicPr>
          <p:cNvPr id="5" name="Picture 5" descr="A black and white page with yellow text">
            <a:extLst>
              <a:ext uri="{FF2B5EF4-FFF2-40B4-BE49-F238E27FC236}">
                <a16:creationId xmlns:a16="http://schemas.microsoft.com/office/drawing/2014/main" id="{1E0879F3-E64D-FAD8-B14E-6A6C76725FDB}"/>
              </a:ext>
            </a:extLst>
          </p:cNvPr>
          <p:cNvPicPr>
            <a:picLocks noChangeAspect="1"/>
          </p:cNvPicPr>
          <p:nvPr/>
        </p:nvPicPr>
        <p:blipFill>
          <a:blip r:embed="rId3"/>
          <a:stretch>
            <a:fillRect/>
          </a:stretch>
        </p:blipFill>
        <p:spPr>
          <a:xfrm>
            <a:off x="6715975" y="1093869"/>
            <a:ext cx="5372575" cy="4679688"/>
          </a:xfrm>
          <a:prstGeom prst="rect">
            <a:avLst/>
          </a:prstGeom>
          <a:noFill/>
          <a:ln cap="flat">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57">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EF6F2FED-C9EE-6DDC-A95C-9A88958ADB18}"/>
              </a:ext>
            </a:extLst>
          </p:cNvPr>
          <p:cNvPicPr>
            <a:picLocks noChangeAspect="1"/>
          </p:cNvPicPr>
          <p:nvPr/>
        </p:nvPicPr>
        <p:blipFill>
          <a:blip r:embed="rId2"/>
          <a:stretch>
            <a:fillRect/>
          </a:stretch>
        </p:blipFill>
        <p:spPr>
          <a:xfrm>
            <a:off x="1762551" y="67437"/>
            <a:ext cx="8350712" cy="6723116"/>
          </a:xfrm>
          <a:prstGeom prst="rect">
            <a:avLst/>
          </a:prstGeom>
          <a:noFill/>
          <a:ln cap="flat">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58">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2214D358-6C53-737C-CBD4-647908E2F284}"/>
              </a:ext>
            </a:extLst>
          </p:cNvPr>
          <p:cNvPicPr>
            <a:picLocks noChangeAspect="1"/>
          </p:cNvPicPr>
          <p:nvPr/>
        </p:nvPicPr>
        <p:blipFill>
          <a:blip r:embed="rId2"/>
          <a:stretch>
            <a:fillRect/>
          </a:stretch>
        </p:blipFill>
        <p:spPr>
          <a:xfrm>
            <a:off x="1819656" y="54617"/>
            <a:ext cx="8458200" cy="6674214"/>
          </a:xfrm>
          <a:prstGeom prst="rect">
            <a:avLst/>
          </a:prstGeom>
          <a:noFill/>
          <a:ln cap="flat">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59">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BC8FC028-A2BF-6382-D24C-A05E09163E6C}"/>
              </a:ext>
            </a:extLst>
          </p:cNvPr>
          <p:cNvSpPr txBox="1">
            <a:spLocks noGrp="1"/>
          </p:cNvSpPr>
          <p:nvPr>
            <p:ph type="title"/>
          </p:nvPr>
        </p:nvSpPr>
        <p:spPr>
          <a:xfrm>
            <a:off x="649224" y="356616"/>
            <a:ext cx="8458200" cy="6066797"/>
          </a:xfrm>
        </p:spPr>
        <p:txBody>
          <a:bodyPr>
            <a:noAutofit/>
          </a:bodyPr>
          <a:lstStyle/>
          <a:p>
            <a:pPr marL="342900" lvl="0" indent="-342900">
              <a:buSzPct val="100000"/>
              <a:buFont typeface="Arial" pitchFamily="34"/>
              <a:buChar char="•"/>
            </a:pPr>
            <a:r>
              <a:rPr lang="en-US" sz="2400" u="sng">
                <a:latin typeface="Arial" pitchFamily="34"/>
                <a:cs typeface="Arial" pitchFamily="34"/>
              </a:rPr>
              <a:t>Clarification of Effect of Untimely PCNs – non HELOC</a:t>
            </a:r>
            <a:br>
              <a:rPr lang="en-US" sz="2400">
                <a:latin typeface="Arial" pitchFamily="34"/>
                <a:cs typeface="Arial" pitchFamily="34"/>
              </a:rPr>
            </a:br>
            <a:br>
              <a:rPr lang="en-US" sz="2400">
                <a:latin typeface="Arial" pitchFamily="34"/>
                <a:cs typeface="Arial" pitchFamily="34"/>
              </a:rPr>
            </a:br>
            <a:r>
              <a:rPr lang="en-US" sz="2400">
                <a:latin typeface="Arial" pitchFamily="34"/>
                <a:cs typeface="Arial" pitchFamily="34"/>
              </a:rPr>
              <a:t>3002.1(b) now clarifies the effect of an untimely PCN, which is currently considered an industry standard remediation practice:</a:t>
            </a:r>
            <a:br>
              <a:rPr lang="en-US" sz="2400">
                <a:latin typeface="Arial" pitchFamily="34"/>
                <a:cs typeface="Arial" pitchFamily="34"/>
              </a:rPr>
            </a:br>
            <a:br>
              <a:rPr lang="en-US" sz="2400">
                <a:latin typeface="Arial" pitchFamily="34"/>
                <a:cs typeface="Arial" pitchFamily="34"/>
              </a:rPr>
            </a:br>
            <a:r>
              <a:rPr lang="en-US" sz="2400">
                <a:latin typeface="Arial" pitchFamily="34"/>
                <a:cs typeface="Arial" pitchFamily="34"/>
              </a:rPr>
              <a:t>If the payment increased, the new payment should not become effective until at least 21 days after filing/service. </a:t>
            </a:r>
            <a:br>
              <a:rPr lang="en-US" sz="2400">
                <a:latin typeface="Arial" pitchFamily="34"/>
                <a:cs typeface="Arial" pitchFamily="34"/>
              </a:rPr>
            </a:br>
            <a:br>
              <a:rPr lang="en-US" sz="2400">
                <a:latin typeface="Arial" pitchFamily="34"/>
                <a:cs typeface="Arial" pitchFamily="34"/>
              </a:rPr>
            </a:br>
            <a:r>
              <a:rPr lang="en-US" sz="2400">
                <a:latin typeface="Arial" pitchFamily="34"/>
                <a:cs typeface="Arial" pitchFamily="34"/>
              </a:rPr>
              <a:t>Typically, this will be addressed via credit to borrower’s account for the difference between the old and new payment amount for each relevant month (non- HELOC).</a:t>
            </a:r>
            <a:br>
              <a:rPr lang="en-US" sz="2400">
                <a:latin typeface="Arial" pitchFamily="34"/>
                <a:cs typeface="Arial" pitchFamily="34"/>
              </a:rPr>
            </a:br>
            <a:br>
              <a:rPr lang="en-US" sz="2400">
                <a:latin typeface="Arial" pitchFamily="34"/>
                <a:cs typeface="Arial" pitchFamily="34"/>
              </a:rPr>
            </a:br>
            <a:r>
              <a:rPr lang="en-US" sz="2400">
                <a:latin typeface="Arial" pitchFamily="34"/>
                <a:cs typeface="Arial" pitchFamily="34"/>
              </a:rPr>
              <a:t>If the payment decreased, the new payment becomes effective immediately</a:t>
            </a:r>
            <a:br>
              <a:rPr lang="en-US" sz="2400">
                <a:latin typeface="Arial" pitchFamily="34"/>
                <a:cs typeface="Arial" pitchFamily="34"/>
              </a:rPr>
            </a:br>
            <a:endParaRPr lang="en-US" sz="2400">
              <a:latin typeface="Arial" pitchFamily="34"/>
              <a:cs typeface="Arial" pitchFamily="34"/>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61">
    <p:spTree>
      <p:nvGrpSpPr>
        <p:cNvPr id="1" name=""/>
        <p:cNvGrpSpPr/>
        <p:nvPr/>
      </p:nvGrpSpPr>
      <p:grpSpPr>
        <a:xfrm>
          <a:off x="0" y="0"/>
          <a:ext cx="0" cy="0"/>
          <a:chOff x="0" y="0"/>
          <a:chExt cx="0" cy="0"/>
        </a:xfrm>
      </p:grpSpPr>
      <p:sp>
        <p:nvSpPr>
          <p:cNvPr id="2" name="TextBox 9">
            <a:extLst>
              <a:ext uri="{FF2B5EF4-FFF2-40B4-BE49-F238E27FC236}">
                <a16:creationId xmlns:a16="http://schemas.microsoft.com/office/drawing/2014/main" id="{AEAA19EB-D8EC-31A8-813F-CE676EFF2BAE}"/>
              </a:ext>
            </a:extLst>
          </p:cNvPr>
          <p:cNvSpPr txBox="1"/>
          <p:nvPr/>
        </p:nvSpPr>
        <p:spPr>
          <a:xfrm>
            <a:off x="1414430" y="1767379"/>
            <a:ext cx="8756577" cy="2215993"/>
          </a:xfrm>
          <a:prstGeom prst="rect">
            <a:avLst/>
          </a:prstGeom>
          <a:noFill/>
          <a:ln cap="flat">
            <a:noFill/>
          </a:ln>
        </p:spPr>
        <p:txBody>
          <a:bodyPr vert="horz" wrap="square" lIns="91440" tIns="45720" rIns="91440" bIns="45720" anchor="t" anchorCtr="0" compatLnSpc="1">
            <a:spAutoFit/>
          </a:bodyPr>
          <a:lstStyle/>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2400" b="1" i="0" u="none" strike="noStrike" kern="1200" cap="none" spc="0" baseline="0">
                <a:solidFill>
                  <a:srgbClr val="FFFF00"/>
                </a:solidFill>
                <a:uFillTx/>
                <a:latin typeface="Arial"/>
              </a:rPr>
              <a:t>3002.1(e) – party in interest can ask court to shorten time  from 1 year for challenges to PPFNs – helpful in cases near completion</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2400" b="1" i="0" u="none" strike="noStrike" kern="1200" cap="none" spc="0" baseline="0">
                <a:solidFill>
                  <a:srgbClr val="FFFF00"/>
                </a:solidFill>
                <a:uFillTx/>
                <a:latin typeface="Arial"/>
              </a:rPr>
              <a:t>Now for creditors the fees incurred for the </a:t>
            </a:r>
            <a:r>
              <a:rPr lang="en-US" sz="2400" b="1" i="0" u="none" strike="noStrike" kern="0" cap="none" spc="0" baseline="0">
                <a:solidFill>
                  <a:srgbClr val="FFFF00"/>
                </a:solidFill>
                <a:uFillTx/>
                <a:latin typeface="Arial"/>
              </a:rPr>
              <a:t>Notice of Payments Made or the Motions</a:t>
            </a:r>
            <a:endParaRPr lang="en-US" sz="2400" b="1" i="0" u="none" strike="noStrike" kern="1200" cap="none" spc="0" baseline="0">
              <a:solidFill>
                <a:srgbClr val="FFFF00"/>
              </a:solidFill>
              <a:uFillTx/>
              <a:latin typeface="Arial"/>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63B7C6"/>
              </a:solidFill>
              <a:uFillTx/>
              <a:latin typeface="Arial"/>
            </a:endParaRPr>
          </a:p>
        </p:txBody>
      </p:sp>
      <p:sp>
        <p:nvSpPr>
          <p:cNvPr id="3" name="TextBox 4">
            <a:extLst>
              <a:ext uri="{FF2B5EF4-FFF2-40B4-BE49-F238E27FC236}">
                <a16:creationId xmlns:a16="http://schemas.microsoft.com/office/drawing/2014/main" id="{0F1FD653-748B-8BAB-EF19-FAFE96E576BB}"/>
              </a:ext>
            </a:extLst>
          </p:cNvPr>
          <p:cNvSpPr txBox="1"/>
          <p:nvPr/>
        </p:nvSpPr>
        <p:spPr>
          <a:xfrm>
            <a:off x="2731770" y="610864"/>
            <a:ext cx="6121907" cy="461662"/>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1" i="0" u="none" strike="noStrike" kern="1200" cap="none" spc="0" baseline="0">
                <a:solidFill>
                  <a:srgbClr val="FFFFFF"/>
                </a:solidFill>
                <a:uFillTx/>
                <a:latin typeface="Arial" pitchFamily="34"/>
                <a:cs typeface="Arial" pitchFamily="34"/>
              </a:rPr>
              <a:t>Change to 3002.1(e)</a:t>
            </a:r>
            <a:endParaRPr lang="en-US" sz="2400" b="1" i="0" u="none" strike="noStrike" kern="1200" cap="none" spc="0" baseline="0">
              <a:solidFill>
                <a:srgbClr val="000000"/>
              </a:solidFill>
              <a:uFillTx/>
              <a:latin typeface="Arial" pitchFamily="34"/>
              <a:cs typeface="Arial" pitchFamily="34"/>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60">
    <p:bg>
      <p:bgPr>
        <a:solidFill>
          <a:srgbClr val="47C3D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0CFF2-00D0-A97D-F0B3-34D1E55E375C}"/>
              </a:ext>
            </a:extLst>
          </p:cNvPr>
          <p:cNvSpPr txBox="1">
            <a:spLocks noGrp="1"/>
          </p:cNvSpPr>
          <p:nvPr>
            <p:ph type="ctrTitle"/>
          </p:nvPr>
        </p:nvSpPr>
        <p:spPr>
          <a:xfrm>
            <a:off x="2972787" y="0"/>
            <a:ext cx="8944889" cy="756355"/>
          </a:xfrm>
        </p:spPr>
        <p:txBody>
          <a:bodyPr/>
          <a:lstStyle/>
          <a:p>
            <a:pPr lvl="0"/>
            <a:r>
              <a:rPr lang="en-US" sz="2800" u="sng">
                <a:solidFill>
                  <a:srgbClr val="FFFFFF"/>
                </a:solidFill>
              </a:rPr>
              <a:t>Motion to Determine Status  FRBP 3002.1(f)</a:t>
            </a:r>
          </a:p>
        </p:txBody>
      </p:sp>
      <p:sp>
        <p:nvSpPr>
          <p:cNvPr id="3" name="TextBox 5">
            <a:extLst>
              <a:ext uri="{FF2B5EF4-FFF2-40B4-BE49-F238E27FC236}">
                <a16:creationId xmlns:a16="http://schemas.microsoft.com/office/drawing/2014/main" id="{FDAB6998-1920-0EF2-3416-BFBBDC363E3A}"/>
              </a:ext>
            </a:extLst>
          </p:cNvPr>
          <p:cNvSpPr txBox="1"/>
          <p:nvPr/>
        </p:nvSpPr>
        <p:spPr>
          <a:xfrm>
            <a:off x="2271415" y="756355"/>
            <a:ext cx="9442048" cy="6555644"/>
          </a:xfrm>
          <a:prstGeom prst="rect">
            <a:avLst/>
          </a:prstGeom>
          <a:noFill/>
          <a:ln cap="flat">
            <a:noFill/>
          </a:ln>
        </p:spPr>
        <p:txBody>
          <a:bodyPr vert="horz" wrap="square" lIns="91440" tIns="45720" rIns="91440" bIns="45720" anchor="t" anchorCtr="0" compatLnSpc="1">
            <a:spAutoFit/>
          </a:bodyPr>
          <a:lstStyle/>
          <a:p>
            <a:pPr marL="3429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2000" b="1" i="0" u="none" strike="noStrike" kern="1200" cap="none" spc="0" baseline="0">
                <a:solidFill>
                  <a:srgbClr val="FFFFFF"/>
                </a:solidFill>
                <a:uFillTx/>
                <a:latin typeface="Arial" pitchFamily="34"/>
                <a:cs typeface="Arial" pitchFamily="34"/>
              </a:rPr>
              <a:t>A new mechanism for the trustee or debtor </a:t>
            </a:r>
          </a:p>
          <a:p>
            <a:pPr marL="3429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2000" b="1" i="0" u="none" strike="noStrike" kern="1200" cap="none" spc="0" baseline="0">
              <a:solidFill>
                <a:srgbClr val="FFFFFF"/>
              </a:solidFill>
              <a:uFillTx/>
              <a:latin typeface="Arial" pitchFamily="34"/>
              <a:cs typeface="Arial" pitchFamily="34"/>
            </a:endParaRPr>
          </a:p>
          <a:p>
            <a:pPr marL="3429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2000" b="1" i="0" u="none" strike="noStrike" kern="1200" cap="none" spc="0" baseline="0">
                <a:solidFill>
                  <a:srgbClr val="FFFFFF"/>
                </a:solidFill>
                <a:uFillTx/>
                <a:latin typeface="Arial" pitchFamily="34"/>
                <a:cs typeface="Arial" pitchFamily="34"/>
              </a:rPr>
              <a:t>“Motion to Determine Status,” may be filed at any time after the bankruptcy filing until the End-of-Case Notice of Disbursements Made is filed </a:t>
            </a:r>
          </a:p>
          <a:p>
            <a:pPr marL="3429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2000" b="1" i="0" u="none" strike="noStrike" kern="1200" cap="none" spc="0" baseline="0">
              <a:solidFill>
                <a:srgbClr val="FFFFFF"/>
              </a:solidFill>
              <a:uFillTx/>
              <a:latin typeface="Arial" pitchFamily="34"/>
              <a:cs typeface="Arial" pitchFamily="34"/>
            </a:endParaRPr>
          </a:p>
          <a:p>
            <a:pPr marL="3429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2000" b="1" i="0" u="none" strike="noStrike" kern="1200" cap="none" spc="0" baseline="0">
                <a:solidFill>
                  <a:srgbClr val="FFFFFF"/>
                </a:solidFill>
                <a:uFillTx/>
                <a:latin typeface="Arial" pitchFamily="34"/>
                <a:cs typeface="Arial" pitchFamily="34"/>
              </a:rPr>
              <a:t>If the creditor disagrees with the amounts included in the motion, it </a:t>
            </a:r>
            <a:r>
              <a:rPr lang="en-US" sz="2000" b="1" i="0" u="none" strike="noStrike" kern="1200" cap="none" spc="0" baseline="0">
                <a:solidFill>
                  <a:srgbClr val="FFFF00"/>
                </a:solidFill>
                <a:uFillTx/>
                <a:latin typeface="Arial" pitchFamily="34"/>
                <a:cs typeface="Arial" pitchFamily="34"/>
              </a:rPr>
              <a:t>must file a response within 28 days of the motion</a:t>
            </a:r>
            <a:r>
              <a:rPr lang="en-US" sz="2000" b="1" i="0" u="none" strike="noStrike" kern="1200" cap="none" spc="0" baseline="0">
                <a:solidFill>
                  <a:srgbClr val="FFFFFF"/>
                </a:solidFill>
                <a:uFillTx/>
                <a:latin typeface="Arial" pitchFamily="34"/>
                <a:cs typeface="Arial" pitchFamily="34"/>
              </a:rPr>
              <a:t>. </a:t>
            </a:r>
          </a:p>
          <a:p>
            <a:pPr marL="3429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2000" b="1" i="0" u="none" strike="noStrike" kern="1200" cap="none" spc="0" baseline="0">
              <a:solidFill>
                <a:srgbClr val="FFFFFF"/>
              </a:solidFill>
              <a:uFillTx/>
              <a:latin typeface="Arial" pitchFamily="34"/>
              <a:cs typeface="Arial" pitchFamily="34"/>
            </a:endParaRPr>
          </a:p>
          <a:p>
            <a:pPr marL="3429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2000" b="1" i="0" u="none" strike="noStrike" kern="1200" cap="none" spc="0" baseline="0">
                <a:solidFill>
                  <a:srgbClr val="FFFFFF"/>
                </a:solidFill>
                <a:uFillTx/>
                <a:latin typeface="Arial" pitchFamily="34"/>
                <a:cs typeface="Arial" pitchFamily="34"/>
              </a:rPr>
              <a:t>This response must be filed on a designated form. </a:t>
            </a:r>
          </a:p>
          <a:p>
            <a:pPr marL="3429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2000" b="1" i="0" u="none" strike="noStrike" kern="1200" cap="none" spc="0" baseline="0">
              <a:solidFill>
                <a:srgbClr val="FFFFFF"/>
              </a:solidFill>
              <a:uFillTx/>
              <a:latin typeface="Arial" pitchFamily="34"/>
              <a:cs typeface="Arial" pitchFamily="34"/>
            </a:endParaRPr>
          </a:p>
          <a:p>
            <a:pPr marL="3429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2000" b="1" i="0" u="none" strike="noStrike" kern="1200" cap="none" spc="0" baseline="0">
                <a:solidFill>
                  <a:srgbClr val="FFFFFF"/>
                </a:solidFill>
                <a:uFillTx/>
                <a:latin typeface="Arial" pitchFamily="34"/>
                <a:cs typeface="Arial" pitchFamily="34"/>
              </a:rPr>
              <a:t>The court will determine the status of the mortgage claim after notice and a hearing. </a:t>
            </a:r>
          </a:p>
          <a:p>
            <a:pPr marL="3429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2000" b="1" i="0" u="none" strike="noStrike" kern="1200" cap="none" spc="0" baseline="0">
              <a:solidFill>
                <a:srgbClr val="FFFFFF"/>
              </a:solidFill>
              <a:uFillTx/>
              <a:latin typeface="Arial" pitchFamily="34"/>
              <a:cs typeface="Arial" pitchFamily="34"/>
            </a:endParaRPr>
          </a:p>
          <a:p>
            <a:pPr marL="3429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2000" b="1" i="0" u="none" strike="noStrike" kern="1200" cap="none" spc="0" baseline="0">
                <a:solidFill>
                  <a:srgbClr val="FFFFFF"/>
                </a:solidFill>
                <a:uFillTx/>
                <a:latin typeface="Arial" pitchFamily="34"/>
                <a:cs typeface="Arial" pitchFamily="34"/>
              </a:rPr>
              <a:t>The objective here is to provide a mid-case “check-in” to address any questions or accounting discrepancies prior to the end of the case. </a:t>
            </a:r>
          </a:p>
          <a:p>
            <a:pPr marL="3429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2000" b="1" i="0" u="none" strike="noStrike" kern="1200" cap="none" spc="0" baseline="0">
              <a:solidFill>
                <a:srgbClr val="FFFFFF"/>
              </a:solidFill>
              <a:uFillTx/>
              <a:latin typeface="Arial" pitchFamily="34"/>
              <a:cs typeface="Arial" pitchFamily="34"/>
            </a:endParaRPr>
          </a:p>
          <a:p>
            <a:pPr marL="3429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2000" b="1" i="0" u="none" strike="noStrike" kern="1200" cap="none" spc="0" baseline="0">
                <a:solidFill>
                  <a:srgbClr val="FFFFFF"/>
                </a:solidFill>
                <a:uFillTx/>
                <a:latin typeface="Arial" pitchFamily="34"/>
                <a:cs typeface="Arial" pitchFamily="34"/>
              </a:rPr>
              <a:t>The industry will have to stay tuned to see how frequently this is used by trustees and/or the debtors’ bar and the downstream impact on servicers.</a:t>
            </a:r>
          </a:p>
          <a:p>
            <a:pPr marL="3429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2000" b="1" i="0" u="none" strike="noStrike" kern="1200" cap="none" spc="0" baseline="0">
              <a:solidFill>
                <a:srgbClr val="FFFFFF"/>
              </a:solidFill>
              <a:uFillTx/>
              <a:latin typeface="Arial" pitchFamily="34"/>
              <a:cs typeface="Arial"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000" b="1" i="0" u="none" strike="noStrike" kern="1200" cap="none" spc="0" baseline="0">
              <a:solidFill>
                <a:srgbClr val="FFFFFF"/>
              </a:solidFill>
              <a:uFillTx/>
              <a:latin typeface="Arial" pitchFamily="34"/>
              <a:cs typeface="Arial" pitchFamily="34"/>
            </a:endParaRPr>
          </a:p>
        </p:txBody>
      </p:sp>
    </p:spTree>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name="Slide62">
    <p:bg>
      <p:bgPr>
        <a:solidFill>
          <a:srgbClr val="47C3D3"/>
        </a:solidFill>
        <a:effectLst/>
      </p:bgPr>
    </p:bg>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D60212B7-D698-0520-A440-F230B8E43E64}"/>
              </a:ext>
            </a:extLst>
          </p:cNvPr>
          <p:cNvSpPr txBox="1"/>
          <p:nvPr/>
        </p:nvSpPr>
        <p:spPr>
          <a:xfrm>
            <a:off x="1473217" y="713232"/>
            <a:ext cx="10413982" cy="4392850"/>
          </a:xfrm>
          <a:prstGeom prst="rect">
            <a:avLst/>
          </a:prstGeom>
          <a:noFill/>
          <a:ln cap="flat">
            <a:noFill/>
          </a:ln>
        </p:spPr>
        <p:txBody>
          <a:bodyPr vert="horz" wrap="square" lIns="91440" tIns="45720" rIns="91440" bIns="45720" anchor="b" anchorCtr="0" compatLnSpc="1">
            <a:noAutofit/>
          </a:bodyPr>
          <a:lstStyle/>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US" sz="2400" b="1" i="0" u="none" strike="noStrike" kern="1200" cap="none" spc="0" baseline="0">
                <a:solidFill>
                  <a:srgbClr val="FFFF00"/>
                </a:solidFill>
                <a:uFillTx/>
                <a:latin typeface="Arial" pitchFamily="34"/>
                <a:ea typeface="Tahoma" pitchFamily="34"/>
                <a:cs typeface="Arial" pitchFamily="34"/>
              </a:rPr>
              <a:t>Key changes to be aware of under the Rule:</a:t>
            </a:r>
          </a:p>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endParaRPr lang="en-US" sz="2400" b="1" i="0" u="none" strike="noStrike" kern="1200" cap="none" spc="0" baseline="0">
              <a:solidFill>
                <a:srgbClr val="FFFFFF"/>
              </a:solidFill>
              <a:uFillTx/>
              <a:latin typeface="Arial" pitchFamily="34"/>
              <a:ea typeface="Tahoma" pitchFamily="34"/>
              <a:cs typeface="Arial" pitchFamily="34"/>
            </a:endParaRPr>
          </a:p>
          <a:p>
            <a:pPr marL="342900" marR="0" lvl="0" indent="-342900" algn="l" defTabSz="914400" rtl="0" fontAlgn="auto" hangingPunct="1">
              <a:lnSpc>
                <a:spcPct val="9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2400" b="1" i="0" u="none" strike="noStrike" kern="1200" cap="none" spc="0" baseline="0">
                <a:solidFill>
                  <a:srgbClr val="FFFFFF"/>
                </a:solidFill>
                <a:uFillTx/>
                <a:latin typeface="Arial" pitchFamily="34"/>
                <a:ea typeface="Tahoma" pitchFamily="34"/>
                <a:cs typeface="Arial" pitchFamily="34"/>
              </a:rPr>
              <a:t>The revised rule introduces a </a:t>
            </a:r>
            <a:r>
              <a:rPr lang="en-US" sz="2400" b="1" i="0" u="none" strike="noStrike" kern="1200" cap="none" spc="0" baseline="0">
                <a:solidFill>
                  <a:srgbClr val="FF0000"/>
                </a:solidFill>
                <a:uFillTx/>
                <a:latin typeface="Arial" pitchFamily="34"/>
                <a:ea typeface="Tahoma" pitchFamily="34"/>
                <a:cs typeface="Arial" pitchFamily="34"/>
              </a:rPr>
              <a:t>mid-case motion </a:t>
            </a:r>
            <a:r>
              <a:rPr lang="en-US" sz="2400" b="1" i="0" u="none" strike="noStrike" kern="1200" cap="none" spc="0" baseline="0">
                <a:solidFill>
                  <a:srgbClr val="FFFFFF"/>
                </a:solidFill>
                <a:uFillTx/>
                <a:latin typeface="Arial" pitchFamily="34"/>
                <a:ea typeface="Tahoma" pitchFamily="34"/>
                <a:cs typeface="Arial" pitchFamily="34"/>
              </a:rPr>
              <a:t>to determine the status of a mortgage claim</a:t>
            </a:r>
          </a:p>
          <a:p>
            <a:pPr marL="342900" marR="0" lvl="0" indent="-342900" algn="l" defTabSz="914400" rtl="0" fontAlgn="auto" hangingPunct="1">
              <a:lnSpc>
                <a:spcPct val="9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2400" b="1" i="0" u="none" strike="noStrike" kern="1200" cap="none" spc="0" baseline="0">
              <a:solidFill>
                <a:srgbClr val="FFFFFF"/>
              </a:solidFill>
              <a:uFillTx/>
              <a:latin typeface="Arial" pitchFamily="34"/>
              <a:ea typeface="Tahoma" pitchFamily="34"/>
              <a:cs typeface="Arial" pitchFamily="34"/>
            </a:endParaRPr>
          </a:p>
          <a:p>
            <a:pPr marL="342900" marR="0" lvl="0" indent="-342900" algn="l" defTabSz="914400" rtl="0" fontAlgn="auto" hangingPunct="1">
              <a:lnSpc>
                <a:spcPct val="9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2400" b="1" i="0" u="none" strike="noStrike" kern="1200" cap="none" spc="0" baseline="0">
                <a:solidFill>
                  <a:srgbClr val="FFFFFF"/>
                </a:solidFill>
                <a:uFillTx/>
                <a:latin typeface="Arial" pitchFamily="34"/>
                <a:ea typeface="Tahoma" pitchFamily="34"/>
                <a:cs typeface="Arial" pitchFamily="34"/>
              </a:rPr>
              <a:t>Must be filed by the Trustee or Debtor using Form 410C13-M1.</a:t>
            </a:r>
          </a:p>
          <a:p>
            <a:pPr marL="342900" marR="0" lvl="0" indent="-342900" algn="l" defTabSz="914400" rtl="0" fontAlgn="auto" hangingPunct="1">
              <a:lnSpc>
                <a:spcPct val="9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2400" b="1" i="0" u="none" strike="noStrike" kern="1200" cap="none" spc="0" baseline="0">
              <a:solidFill>
                <a:srgbClr val="FFFFFF"/>
              </a:solidFill>
              <a:uFillTx/>
              <a:latin typeface="Arial" pitchFamily="34"/>
              <a:ea typeface="Tahoma" pitchFamily="34"/>
              <a:cs typeface="Arial" pitchFamily="34"/>
            </a:endParaRPr>
          </a:p>
          <a:p>
            <a:pPr marL="342900" marR="0" lvl="0" indent="-342900" algn="l" defTabSz="914400" rtl="0" fontAlgn="auto" hangingPunct="1">
              <a:lnSpc>
                <a:spcPct val="9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2400" b="1" i="0" u="none" strike="noStrike" kern="1200" cap="none" spc="0" baseline="0">
                <a:solidFill>
                  <a:srgbClr val="FFFFFF"/>
                </a:solidFill>
                <a:uFillTx/>
                <a:latin typeface="Arial" pitchFamily="34"/>
                <a:ea typeface="Tahoma" pitchFamily="34"/>
                <a:cs typeface="Arial" pitchFamily="34"/>
              </a:rPr>
              <a:t>Requires service on all relevant parties (debtor, debtor’s attorney, trustee).</a:t>
            </a:r>
          </a:p>
          <a:p>
            <a:pPr marL="342900" marR="0" lvl="0" indent="-342900" algn="l" defTabSz="914400" rtl="0" fontAlgn="auto" hangingPunct="1">
              <a:lnSpc>
                <a:spcPct val="9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2400" b="1" i="0" u="none" strike="noStrike" kern="1200" cap="none" spc="0" baseline="0">
              <a:solidFill>
                <a:srgbClr val="FFFFFF"/>
              </a:solidFill>
              <a:uFillTx/>
              <a:latin typeface="Arial" pitchFamily="34"/>
              <a:ea typeface="Tahoma" pitchFamily="34"/>
              <a:cs typeface="Arial" pitchFamily="34"/>
            </a:endParaRPr>
          </a:p>
          <a:p>
            <a:pPr marL="342900" marR="0" lvl="0" indent="-342900" algn="l" defTabSz="914400" rtl="0" fontAlgn="auto" hangingPunct="1">
              <a:lnSpc>
                <a:spcPct val="9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2400" b="1" i="0" u="none" strike="noStrike" kern="1200" cap="none" spc="0" baseline="0">
                <a:solidFill>
                  <a:srgbClr val="FFFFFF"/>
                </a:solidFill>
                <a:uFillTx/>
                <a:latin typeface="Arial" pitchFamily="34"/>
                <a:ea typeface="Tahoma" pitchFamily="34"/>
                <a:cs typeface="Arial" pitchFamily="34"/>
              </a:rPr>
              <a:t>Is intended to resolve discrepancies in mortgage accounting before the end of the case, reducing surprises at discharge</a:t>
            </a:r>
          </a:p>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endParaRPr lang="en-US" sz="2400" b="1" i="0" u="none" strike="noStrike" kern="1200" cap="none" spc="0" baseline="0">
              <a:solidFill>
                <a:srgbClr val="FFFFFF"/>
              </a:solidFill>
              <a:uFillTx/>
              <a:latin typeface="Arial" pitchFamily="34"/>
              <a:ea typeface="Tahoma" pitchFamily="34"/>
              <a:cs typeface="Arial" pitchFamily="34"/>
            </a:endParaRPr>
          </a:p>
        </p:txBody>
      </p:sp>
    </p:spTree>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name="Slide35">
    <p:spTree>
      <p:nvGrpSpPr>
        <p:cNvPr id="1" name=""/>
        <p:cNvGrpSpPr/>
        <p:nvPr/>
      </p:nvGrpSpPr>
      <p:grpSpPr>
        <a:xfrm>
          <a:off x="0" y="0"/>
          <a:ext cx="0" cy="0"/>
          <a:chOff x="0" y="0"/>
          <a:chExt cx="0" cy="0"/>
        </a:xfrm>
      </p:grpSpPr>
      <p:sp>
        <p:nvSpPr>
          <p:cNvPr id="2" name="Slide Number Placeholder 2">
            <a:extLst>
              <a:ext uri="{FF2B5EF4-FFF2-40B4-BE49-F238E27FC236}">
                <a16:creationId xmlns:a16="http://schemas.microsoft.com/office/drawing/2014/main" id="{F3930ED9-6674-E346-E3F3-AF8273CE73C1}"/>
              </a:ext>
            </a:extLst>
          </p:cNvPr>
          <p:cNvSpPr txBox="1"/>
          <p:nvPr/>
        </p:nvSpPr>
        <p:spPr>
          <a:xfrm>
            <a:off x="11252204" y="6315075"/>
            <a:ext cx="406395"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25955A7-42E6-4333-AAC8-3133D462513C}" type="slidenum">
              <a:t>17</a:t>
            </a:fld>
            <a:endParaRPr lang="en-US" sz="1000" b="0" i="0" u="none" strike="noStrike" kern="1200" cap="none" spc="0" baseline="0">
              <a:solidFill>
                <a:srgbClr val="FFFFFF"/>
              </a:solidFill>
              <a:uFillTx/>
              <a:latin typeface="Trade Gothic LT Pro" pitchFamily="34"/>
            </a:endParaRPr>
          </a:p>
        </p:txBody>
      </p:sp>
      <p:sp>
        <p:nvSpPr>
          <p:cNvPr id="3" name="Title 3">
            <a:extLst>
              <a:ext uri="{FF2B5EF4-FFF2-40B4-BE49-F238E27FC236}">
                <a16:creationId xmlns:a16="http://schemas.microsoft.com/office/drawing/2014/main" id="{DEACF530-10E4-79E2-87EB-7D0716E39A01}"/>
              </a:ext>
            </a:extLst>
          </p:cNvPr>
          <p:cNvSpPr txBox="1">
            <a:spLocks noGrp="1"/>
          </p:cNvSpPr>
          <p:nvPr>
            <p:ph type="title"/>
          </p:nvPr>
        </p:nvSpPr>
        <p:spPr>
          <a:xfrm>
            <a:off x="831847" y="187506"/>
            <a:ext cx="10826752" cy="859051"/>
          </a:xfrm>
        </p:spPr>
        <p:txBody>
          <a:bodyPr/>
          <a:lstStyle/>
          <a:p>
            <a:pPr lvl="0"/>
            <a:r>
              <a:rPr lang="en-US" sz="3200"/>
              <a:t>Official Form 410C13-M1 – Motion to Determine Status  </a:t>
            </a:r>
            <a:br>
              <a:rPr lang="en-US" sz="3200"/>
            </a:br>
            <a:r>
              <a:rPr lang="en-US" sz="3200"/>
              <a:t>“Mid-Case Audit”</a:t>
            </a:r>
          </a:p>
        </p:txBody>
      </p:sp>
      <p:pic>
        <p:nvPicPr>
          <p:cNvPr id="4" name="Picture 6">
            <a:extLst>
              <a:ext uri="{FF2B5EF4-FFF2-40B4-BE49-F238E27FC236}">
                <a16:creationId xmlns:a16="http://schemas.microsoft.com/office/drawing/2014/main" id="{82D8F93C-E642-9070-6B2E-23562363A9A4}"/>
              </a:ext>
            </a:extLst>
          </p:cNvPr>
          <p:cNvPicPr>
            <a:picLocks noChangeAspect="1"/>
          </p:cNvPicPr>
          <p:nvPr/>
        </p:nvPicPr>
        <p:blipFill>
          <a:blip r:embed="rId2"/>
          <a:stretch>
            <a:fillRect/>
          </a:stretch>
        </p:blipFill>
        <p:spPr>
          <a:xfrm>
            <a:off x="3749039" y="967416"/>
            <a:ext cx="5616290" cy="5890583"/>
          </a:xfrm>
          <a:prstGeom prst="rect">
            <a:avLst/>
          </a:prstGeom>
          <a:noFill/>
          <a:ln cap="flat">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64">
    <p:spTree>
      <p:nvGrpSpPr>
        <p:cNvPr id="1" name=""/>
        <p:cNvGrpSpPr/>
        <p:nvPr/>
      </p:nvGrpSpPr>
      <p:grpSpPr>
        <a:xfrm>
          <a:off x="0" y="0"/>
          <a:ext cx="0" cy="0"/>
          <a:chOff x="0" y="0"/>
          <a:chExt cx="0" cy="0"/>
        </a:xfrm>
      </p:grpSpPr>
      <p:sp>
        <p:nvSpPr>
          <p:cNvPr id="2" name="Slide Number Placeholder 2">
            <a:extLst>
              <a:ext uri="{FF2B5EF4-FFF2-40B4-BE49-F238E27FC236}">
                <a16:creationId xmlns:a16="http://schemas.microsoft.com/office/drawing/2014/main" id="{53D5C042-7778-B7E7-DA18-5663759B32D2}"/>
              </a:ext>
            </a:extLst>
          </p:cNvPr>
          <p:cNvSpPr txBox="1"/>
          <p:nvPr/>
        </p:nvSpPr>
        <p:spPr>
          <a:xfrm>
            <a:off x="11252204" y="6315075"/>
            <a:ext cx="406395"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CF06EA4-6502-4EF0-84F1-47691B1751A6}" type="slidenum">
              <a:t>18</a:t>
            </a:fld>
            <a:endParaRPr lang="en-US" sz="1000" b="0" i="0" u="none" strike="noStrike" kern="1200" cap="none" spc="0" baseline="0">
              <a:solidFill>
                <a:srgbClr val="FFFFFF"/>
              </a:solidFill>
              <a:uFillTx/>
              <a:latin typeface="Trade Gothic LT Pro" pitchFamily="34"/>
            </a:endParaRPr>
          </a:p>
        </p:txBody>
      </p:sp>
      <p:sp>
        <p:nvSpPr>
          <p:cNvPr id="3" name="Title 3">
            <a:extLst>
              <a:ext uri="{FF2B5EF4-FFF2-40B4-BE49-F238E27FC236}">
                <a16:creationId xmlns:a16="http://schemas.microsoft.com/office/drawing/2014/main" id="{83FE03E6-7B63-14ED-1C3C-867B79DA00D1}"/>
              </a:ext>
            </a:extLst>
          </p:cNvPr>
          <p:cNvSpPr txBox="1">
            <a:spLocks noGrp="1"/>
          </p:cNvSpPr>
          <p:nvPr>
            <p:ph type="title"/>
          </p:nvPr>
        </p:nvSpPr>
        <p:spPr>
          <a:xfrm>
            <a:off x="831847" y="187506"/>
            <a:ext cx="10826752" cy="859051"/>
          </a:xfrm>
        </p:spPr>
        <p:txBody>
          <a:bodyPr/>
          <a:lstStyle/>
          <a:p>
            <a:pPr lvl="0"/>
            <a:r>
              <a:rPr lang="en-US" sz="3200"/>
              <a:t>Official Form 410C13-M1 – Motion to Determine Status  </a:t>
            </a:r>
            <a:br>
              <a:rPr lang="en-US" sz="3200"/>
            </a:br>
            <a:r>
              <a:rPr lang="en-US" sz="3200"/>
              <a:t>“Mid-Case Audit”</a:t>
            </a:r>
          </a:p>
        </p:txBody>
      </p:sp>
      <p:pic>
        <p:nvPicPr>
          <p:cNvPr id="4" name="Picture 4">
            <a:extLst>
              <a:ext uri="{FF2B5EF4-FFF2-40B4-BE49-F238E27FC236}">
                <a16:creationId xmlns:a16="http://schemas.microsoft.com/office/drawing/2014/main" id="{B91F7DCE-4BF4-D132-8C15-46DEAED01B72}"/>
              </a:ext>
            </a:extLst>
          </p:cNvPr>
          <p:cNvPicPr>
            <a:picLocks noChangeAspect="1"/>
          </p:cNvPicPr>
          <p:nvPr/>
        </p:nvPicPr>
        <p:blipFill>
          <a:blip r:embed="rId2"/>
          <a:stretch>
            <a:fillRect/>
          </a:stretch>
        </p:blipFill>
        <p:spPr>
          <a:xfrm>
            <a:off x="2369887" y="1243547"/>
            <a:ext cx="7287639" cy="5391905"/>
          </a:xfrm>
          <a:prstGeom prst="rect">
            <a:avLst/>
          </a:prstGeom>
          <a:noFill/>
          <a:ln cap="flat">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45">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29FA557-E448-9B32-0DF4-1DA74C68307C}"/>
              </a:ext>
            </a:extLst>
          </p:cNvPr>
          <p:cNvSpPr txBox="1">
            <a:spLocks noGrp="1"/>
          </p:cNvSpPr>
          <p:nvPr>
            <p:ph type="body" idx="4294967295"/>
          </p:nvPr>
        </p:nvSpPr>
        <p:spPr>
          <a:xfrm>
            <a:off x="1190192" y="923891"/>
            <a:ext cx="8510558" cy="5010226"/>
          </a:xfrm>
        </p:spPr>
        <p:txBody>
          <a:bodyPr>
            <a:noAutofit/>
          </a:bodyPr>
          <a:lstStyle/>
          <a:p>
            <a:pPr lvl="0"/>
            <a:r>
              <a:rPr lang="en-US" sz="2400" b="1">
                <a:solidFill>
                  <a:srgbClr val="FFFFFF"/>
                </a:solidFill>
              </a:rPr>
              <a:t>What does the Motion do?</a:t>
            </a:r>
          </a:p>
          <a:p>
            <a:pPr lvl="0"/>
            <a:r>
              <a:rPr lang="en-US" sz="2400" b="1">
                <a:solidFill>
                  <a:srgbClr val="FFFFFF"/>
                </a:solidFill>
              </a:rPr>
              <a:t>The Motion provides two (three?) types of information and seeks to verify that the servicer/mortgagor’s records are consistent with that information.</a:t>
            </a:r>
          </a:p>
          <a:p>
            <a:pPr lvl="1"/>
            <a:r>
              <a:rPr lang="en-US" b="1">
                <a:solidFill>
                  <a:srgbClr val="FFFFFF"/>
                </a:solidFill>
              </a:rPr>
              <a:t>Amounts disbursed for pre and post arrearages</a:t>
            </a:r>
          </a:p>
          <a:p>
            <a:pPr lvl="1"/>
            <a:r>
              <a:rPr lang="en-US" b="1">
                <a:solidFill>
                  <a:srgbClr val="FFFFFF"/>
                </a:solidFill>
              </a:rPr>
              <a:t>Amounts disbursed for fees, expenses and charges</a:t>
            </a:r>
          </a:p>
          <a:p>
            <a:pPr lvl="1"/>
            <a:r>
              <a:rPr lang="en-US" b="1">
                <a:solidFill>
                  <a:srgbClr val="FFFFFF"/>
                </a:solidFill>
              </a:rPr>
              <a:t>Amounts disbursed for post petition obligation</a:t>
            </a:r>
          </a:p>
          <a:p>
            <a:pPr marL="285750" lvl="0" indent="-285750"/>
            <a:endParaRPr lang="en-US" sz="2400" b="1" spc="300">
              <a:solidFill>
                <a:srgbClr val="FFFFFF"/>
              </a:solidFill>
              <a:cs typeface="Arial" pitchFamily="34"/>
            </a:endParaRPr>
          </a:p>
        </p:txBody>
      </p:sp>
      <p:sp>
        <p:nvSpPr>
          <p:cNvPr id="3" name="Slide Number Placeholder 2">
            <a:extLst>
              <a:ext uri="{FF2B5EF4-FFF2-40B4-BE49-F238E27FC236}">
                <a16:creationId xmlns:a16="http://schemas.microsoft.com/office/drawing/2014/main" id="{1296A29E-B063-F82F-92B2-A4AFDD40E366}"/>
              </a:ext>
            </a:extLst>
          </p:cNvPr>
          <p:cNvSpPr txBox="1"/>
          <p:nvPr/>
        </p:nvSpPr>
        <p:spPr>
          <a:xfrm>
            <a:off x="11252204" y="6315075"/>
            <a:ext cx="406395"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D46D3CE-0329-4EF2-AEC5-621E9153483F}" type="slidenum">
              <a:t>19</a:t>
            </a:fld>
            <a:endParaRPr lang="en-US" sz="1000" b="0" i="0" u="none" strike="noStrike" kern="1200" cap="none" spc="0" baseline="0">
              <a:solidFill>
                <a:srgbClr val="FFFFFF"/>
              </a:solidFill>
              <a:uFillTx/>
              <a:latin typeface="Trade Gothic LT Pro" pitchFamily="34"/>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41">
    <p:spTree>
      <p:nvGrpSpPr>
        <p:cNvPr id="1" name=""/>
        <p:cNvGrpSpPr/>
        <p:nvPr/>
      </p:nvGrpSpPr>
      <p:grpSpPr>
        <a:xfrm>
          <a:off x="0" y="0"/>
          <a:ext cx="0" cy="0"/>
          <a:chOff x="0" y="0"/>
          <a:chExt cx="0" cy="0"/>
        </a:xfrm>
      </p:grpSpPr>
      <p:sp>
        <p:nvSpPr>
          <p:cNvPr id="2" name="Slide Number Placeholder 2">
            <a:extLst>
              <a:ext uri="{FF2B5EF4-FFF2-40B4-BE49-F238E27FC236}">
                <a16:creationId xmlns:a16="http://schemas.microsoft.com/office/drawing/2014/main" id="{C3835CA0-5068-3FF2-4E90-D2D593503765}"/>
              </a:ext>
            </a:extLst>
          </p:cNvPr>
          <p:cNvSpPr txBox="1"/>
          <p:nvPr/>
        </p:nvSpPr>
        <p:spPr>
          <a:xfrm>
            <a:off x="11252204" y="6315075"/>
            <a:ext cx="406395"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8D67886-16CC-469C-8CB3-D66474ADBC84}" type="slidenum">
              <a:t>2</a:t>
            </a:fld>
            <a:endParaRPr lang="en-US" sz="1000" b="0" i="0" u="none" strike="noStrike" kern="1200" cap="none" spc="0" baseline="0">
              <a:solidFill>
                <a:srgbClr val="FFFFFF"/>
              </a:solidFill>
              <a:uFillTx/>
              <a:latin typeface="Trade Gothic LT Pro" pitchFamily="34"/>
            </a:endParaRPr>
          </a:p>
        </p:txBody>
      </p:sp>
      <p:sp>
        <p:nvSpPr>
          <p:cNvPr id="3" name="Title 3">
            <a:extLst>
              <a:ext uri="{FF2B5EF4-FFF2-40B4-BE49-F238E27FC236}">
                <a16:creationId xmlns:a16="http://schemas.microsoft.com/office/drawing/2014/main" id="{C4A67AE2-9BD3-A0D4-4BE3-766FB0F01888}"/>
              </a:ext>
            </a:extLst>
          </p:cNvPr>
          <p:cNvSpPr txBox="1">
            <a:spLocks noGrp="1"/>
          </p:cNvSpPr>
          <p:nvPr>
            <p:ph type="title"/>
          </p:nvPr>
        </p:nvSpPr>
        <p:spPr>
          <a:xfrm>
            <a:off x="2958852" y="184937"/>
            <a:ext cx="7781544" cy="1231495"/>
          </a:xfrm>
        </p:spPr>
        <p:txBody>
          <a:bodyPr/>
          <a:lstStyle/>
          <a:p>
            <a:pPr lvl="0"/>
            <a:r>
              <a:rPr lang="en-US"/>
              <a:t>Agenda &amp; Goals</a:t>
            </a:r>
          </a:p>
        </p:txBody>
      </p:sp>
      <p:sp>
        <p:nvSpPr>
          <p:cNvPr id="4" name="TextBox 4">
            <a:extLst>
              <a:ext uri="{FF2B5EF4-FFF2-40B4-BE49-F238E27FC236}">
                <a16:creationId xmlns:a16="http://schemas.microsoft.com/office/drawing/2014/main" id="{1AFFBEAC-DEC8-3DB5-6614-2768821DE0F1}"/>
              </a:ext>
            </a:extLst>
          </p:cNvPr>
          <p:cNvSpPr txBox="1"/>
          <p:nvPr/>
        </p:nvSpPr>
        <p:spPr>
          <a:xfrm>
            <a:off x="533396" y="1410087"/>
            <a:ext cx="8304818" cy="3170096"/>
          </a:xfrm>
          <a:prstGeom prst="rect">
            <a:avLst/>
          </a:prstGeom>
          <a:noFill/>
          <a:ln cap="flat">
            <a:noFill/>
          </a:ln>
        </p:spPr>
        <p:txBody>
          <a:bodyPr vert="horz" wrap="square" lIns="91440" tIns="45720" rIns="91440" bIns="45720" anchor="t" anchorCtr="0" compatLnSpc="1">
            <a:spAutoFit/>
          </a:bodyPr>
          <a:lstStyle/>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2000" b="0" i="0" u="none" strike="noStrike" kern="1200" cap="none" spc="0" baseline="0">
                <a:solidFill>
                  <a:srgbClr val="FFFFFF"/>
                </a:solidFill>
                <a:uFillTx/>
                <a:latin typeface="Arial"/>
              </a:rPr>
              <a:t>Rule Changes taking Effect December 1, 2025</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2000" b="0" i="0" u="none" strike="noStrike" kern="1200" cap="none" spc="0" baseline="0">
                <a:solidFill>
                  <a:srgbClr val="FFFFFF"/>
                </a:solidFill>
                <a:uFillTx/>
                <a:latin typeface="Arial"/>
              </a:rPr>
              <a:t>New Forms effective December 1, 2025</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2000" b="0" i="0" u="none" strike="noStrike" kern="0" cap="none" spc="0" baseline="0">
                <a:solidFill>
                  <a:srgbClr val="FF0000"/>
                </a:solidFill>
                <a:uFillTx/>
                <a:latin typeface="Comic Sans MS" pitchFamily="66"/>
              </a:rPr>
              <a:t>Now with more Motions! </a:t>
            </a:r>
            <a:r>
              <a:rPr lang="en-US" sz="2000" b="0" i="0" u="none" strike="noStrike" kern="0" cap="none" spc="0" baseline="0">
                <a:solidFill>
                  <a:srgbClr val="FFFFFF"/>
                </a:solidFill>
                <a:uFillTx/>
                <a:latin typeface="Aptos"/>
              </a:rPr>
              <a:t>We are discussing Motion to Determine Status filed during the bankruptcy.</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2000" b="0" i="0" u="none" strike="noStrike" kern="1200" cap="none" spc="0" baseline="0">
                <a:solidFill>
                  <a:srgbClr val="FFFFFF"/>
                </a:solidFill>
                <a:uFillTx/>
                <a:latin typeface="Arial"/>
              </a:rPr>
              <a:t>Potential benefit for dealing with Home Equity Loans</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2000" b="0" i="0" u="none" strike="noStrike" kern="1200" cap="none" spc="0" baseline="0">
                <a:solidFill>
                  <a:srgbClr val="FFFFFF"/>
                </a:solidFill>
                <a:uFillTx/>
                <a:latin typeface="Arial"/>
              </a:rPr>
              <a:t>New “Mid-Case” Audit Motion</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2000" b="0" i="0" u="none" strike="noStrike" kern="0" cap="none" spc="0" baseline="0">
                <a:solidFill>
                  <a:srgbClr val="FFFFFF"/>
                </a:solidFill>
                <a:uFillTx/>
                <a:latin typeface="Aptos"/>
              </a:rPr>
              <a:t>Requires all Trustees to file Notice of Final Cure.</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2000" b="0" i="0" u="none" strike="noStrike" kern="1200" cap="none" spc="0" baseline="0">
                <a:solidFill>
                  <a:srgbClr val="FFFFFF"/>
                </a:solidFill>
                <a:uFillTx/>
                <a:latin typeface="Arial"/>
              </a:rPr>
              <a:t>Notice of Final Cure is being replaced by a potentially two step process if it’s a disagreed response</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2000" b="0" i="0" u="none" strike="noStrike" kern="0" cap="none" spc="0" baseline="0">
                <a:solidFill>
                  <a:srgbClr val="FFFFFF"/>
                </a:solidFill>
                <a:uFillTx/>
                <a:latin typeface="Aptos"/>
              </a:rPr>
              <a:t>What this means for Creditors, Debtors and Trustee offices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6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588E6-CA79-028F-8D4B-67ED2744BB7A}"/>
              </a:ext>
            </a:extLst>
          </p:cNvPr>
          <p:cNvSpPr txBox="1"/>
          <p:nvPr/>
        </p:nvSpPr>
        <p:spPr>
          <a:xfrm>
            <a:off x="838203" y="365129"/>
            <a:ext cx="10515600" cy="1325559"/>
          </a:xfrm>
          <a:prstGeom prst="rect">
            <a:avLst/>
          </a:prstGeom>
          <a:noFill/>
          <a:ln cap="flat">
            <a:noFill/>
          </a:ln>
        </p:spPr>
        <p:txBody>
          <a:bodyPr vert="horz" wrap="square" lIns="91440" tIns="45720" rIns="91440" bIns="45720" anchor="b" anchorCtr="0" compatLnSpc="1">
            <a:normAutofit/>
          </a:bodyPr>
          <a:lstStyle/>
          <a:p>
            <a:pPr marL="0" marR="0" lvl="0" indent="0" algn="l" defTabSz="914400" rtl="0" fontAlgn="auto" hangingPunct="1">
              <a:lnSpc>
                <a:spcPct val="80000"/>
              </a:lnSpc>
              <a:spcBef>
                <a:spcPts val="0"/>
              </a:spcBef>
              <a:spcAft>
                <a:spcPts val="0"/>
              </a:spcAft>
              <a:buNone/>
              <a:tabLst/>
              <a:defRPr sz="1800" b="0" i="0" u="none" strike="noStrike" kern="0" cap="none" spc="0" baseline="0">
                <a:solidFill>
                  <a:srgbClr val="000000"/>
                </a:solidFill>
                <a:uFillTx/>
              </a:defRPr>
            </a:pPr>
            <a:r>
              <a:rPr lang="en-US" sz="5000" b="1" i="0" u="none" strike="noStrike" kern="1200" cap="none" spc="0" baseline="0">
                <a:solidFill>
                  <a:srgbClr val="FFFFFF"/>
                </a:solidFill>
                <a:uFillTx/>
                <a:latin typeface="Trebuchet MS"/>
              </a:rPr>
              <a:t>What else can the Motion seek to verify?	</a:t>
            </a:r>
          </a:p>
        </p:txBody>
      </p:sp>
      <p:sp>
        <p:nvSpPr>
          <p:cNvPr id="3" name="Content Placeholder 2">
            <a:extLst>
              <a:ext uri="{FF2B5EF4-FFF2-40B4-BE49-F238E27FC236}">
                <a16:creationId xmlns:a16="http://schemas.microsoft.com/office/drawing/2014/main" id="{E8353171-BB53-6AEB-5DF6-64253A526E9E}"/>
              </a:ext>
            </a:extLst>
          </p:cNvPr>
          <p:cNvSpPr txBox="1"/>
          <p:nvPr/>
        </p:nvSpPr>
        <p:spPr>
          <a:xfrm>
            <a:off x="353571" y="1981075"/>
            <a:ext cx="10515600" cy="4351336"/>
          </a:xfrm>
          <a:prstGeom prst="rect">
            <a:avLst/>
          </a:prstGeom>
          <a:noFill/>
          <a:ln cap="flat">
            <a:noFill/>
          </a:ln>
        </p:spPr>
        <p:txBody>
          <a:bodyPr vert="horz" wrap="square" lIns="91440" tIns="45720" rIns="91440" bIns="45720" anchor="t" anchorCtr="0" compatLnSpc="1">
            <a:normAutofit/>
          </a:bodyPr>
          <a:lstStyle/>
          <a:p>
            <a:pPr marL="685800" marR="0" lvl="1" indent="-228600" algn="l" defTabSz="914400" rtl="0" fontAlgn="auto" hangingPunct="1">
              <a:lnSpc>
                <a:spcPct val="90000"/>
              </a:lnSpc>
              <a:spcBef>
                <a:spcPts val="500"/>
              </a:spcBef>
              <a:spcAft>
                <a:spcPts val="0"/>
              </a:spcAft>
              <a:buClr>
                <a:srgbClr val="47C3D3"/>
              </a:buClr>
              <a:buSzPct val="100000"/>
              <a:buFont typeface="Arial" pitchFamily="34"/>
              <a:buChar char="•"/>
              <a:tabLst/>
              <a:defRPr sz="1800" b="0" i="0" u="none" strike="noStrike" kern="0" cap="none" spc="0" baseline="0">
                <a:solidFill>
                  <a:srgbClr val="000000"/>
                </a:solidFill>
                <a:uFillTx/>
              </a:defRPr>
            </a:pPr>
            <a:r>
              <a:rPr lang="en-US" sz="2400" b="1" i="0" u="none" strike="noStrike" kern="1200" cap="none" spc="0" baseline="0">
                <a:solidFill>
                  <a:srgbClr val="FFFFFF"/>
                </a:solidFill>
                <a:uFillTx/>
                <a:latin typeface="Arial"/>
              </a:rPr>
              <a:t>Post petition due date</a:t>
            </a:r>
          </a:p>
          <a:p>
            <a:pPr marL="685800" marR="0" lvl="1" indent="-228600" algn="l" defTabSz="914400" rtl="0" fontAlgn="auto" hangingPunct="1">
              <a:lnSpc>
                <a:spcPct val="90000"/>
              </a:lnSpc>
              <a:spcBef>
                <a:spcPts val="500"/>
              </a:spcBef>
              <a:spcAft>
                <a:spcPts val="0"/>
              </a:spcAft>
              <a:buClr>
                <a:srgbClr val="47C3D3"/>
              </a:buClr>
              <a:buSzPct val="100000"/>
              <a:buFont typeface="Arial" pitchFamily="34"/>
              <a:buChar char="•"/>
              <a:tabLst/>
              <a:defRPr sz="1800" b="0" i="0" u="none" strike="noStrike" kern="0" cap="none" spc="0" baseline="0">
                <a:solidFill>
                  <a:srgbClr val="000000"/>
                </a:solidFill>
                <a:uFillTx/>
              </a:defRPr>
            </a:pPr>
            <a:r>
              <a:rPr lang="en-US" sz="2400" b="1" i="0" u="none" strike="noStrike" kern="1200" cap="none" spc="0" baseline="0">
                <a:solidFill>
                  <a:srgbClr val="FFFFFF"/>
                </a:solidFill>
                <a:uFillTx/>
                <a:latin typeface="Arial"/>
              </a:rPr>
              <a:t>Whether post petition payments were made by Debtor outside the Trustee conduit</a:t>
            </a:r>
          </a:p>
          <a:p>
            <a:pPr marL="685800" marR="0" lvl="1" indent="-228600" algn="l" defTabSz="914400" rtl="0" fontAlgn="auto" hangingPunct="1">
              <a:lnSpc>
                <a:spcPct val="90000"/>
              </a:lnSpc>
              <a:spcBef>
                <a:spcPts val="500"/>
              </a:spcBef>
              <a:spcAft>
                <a:spcPts val="0"/>
              </a:spcAft>
              <a:buClr>
                <a:srgbClr val="47C3D3"/>
              </a:buClr>
              <a:buSzPct val="100000"/>
              <a:buFont typeface="Arial" pitchFamily="34"/>
              <a:buChar char="•"/>
              <a:tabLst/>
              <a:defRPr sz="1800" b="0" i="0" u="none" strike="noStrike" kern="0" cap="none" spc="0" baseline="0">
                <a:solidFill>
                  <a:srgbClr val="000000"/>
                </a:solidFill>
                <a:uFillTx/>
              </a:defRPr>
            </a:pPr>
            <a:r>
              <a:rPr lang="en-US" sz="2400" b="1" i="0" u="none" strike="noStrike" kern="1200" cap="none" spc="0" baseline="0">
                <a:solidFill>
                  <a:srgbClr val="FFFFFF"/>
                </a:solidFill>
                <a:uFillTx/>
                <a:latin typeface="Arial"/>
              </a:rPr>
              <a:t>Contractual due date</a:t>
            </a:r>
          </a:p>
          <a:p>
            <a:pPr marL="685800" marR="0" lvl="1" indent="-228600" algn="l" defTabSz="914400" rtl="0" fontAlgn="auto" hangingPunct="1">
              <a:lnSpc>
                <a:spcPct val="90000"/>
              </a:lnSpc>
              <a:spcBef>
                <a:spcPts val="500"/>
              </a:spcBef>
              <a:spcAft>
                <a:spcPts val="0"/>
              </a:spcAft>
              <a:buClr>
                <a:srgbClr val="47C3D3"/>
              </a:buClr>
              <a:buSzPct val="100000"/>
              <a:buFont typeface="Arial" pitchFamily="34"/>
              <a:buChar char="•"/>
              <a:tabLst/>
              <a:defRPr sz="1800" b="0" i="0" u="none" strike="noStrike" kern="0" cap="none" spc="0" baseline="0">
                <a:solidFill>
                  <a:srgbClr val="000000"/>
                </a:solidFill>
                <a:uFillTx/>
              </a:defRPr>
            </a:pPr>
            <a:r>
              <a:rPr lang="en-US" sz="2400" b="1" i="0" u="none" strike="noStrike" kern="1200" cap="none" spc="0" baseline="0">
                <a:solidFill>
                  <a:srgbClr val="FFFFFF"/>
                </a:solidFill>
                <a:uFillTx/>
                <a:latin typeface="Arial"/>
              </a:rPr>
              <a:t>Unpaid principal balance</a:t>
            </a:r>
          </a:p>
          <a:p>
            <a:pPr marL="685800" marR="0" lvl="1" indent="-228600" algn="l" defTabSz="914400" rtl="0" fontAlgn="auto" hangingPunct="1">
              <a:lnSpc>
                <a:spcPct val="90000"/>
              </a:lnSpc>
              <a:spcBef>
                <a:spcPts val="500"/>
              </a:spcBef>
              <a:spcAft>
                <a:spcPts val="0"/>
              </a:spcAft>
              <a:buClr>
                <a:srgbClr val="47C3D3"/>
              </a:buClr>
              <a:buSzPct val="100000"/>
              <a:buFont typeface="Arial" pitchFamily="34"/>
              <a:buChar char="•"/>
              <a:tabLst/>
              <a:defRPr sz="1800" b="0" i="0" u="none" strike="noStrike" kern="0" cap="none" spc="0" baseline="0">
                <a:solidFill>
                  <a:srgbClr val="000000"/>
                </a:solidFill>
                <a:uFillTx/>
              </a:defRPr>
            </a:pPr>
            <a:r>
              <a:rPr lang="en-US" sz="2400" b="1" i="0" u="none" strike="noStrike" kern="1200" cap="none" spc="0" baseline="0">
                <a:solidFill>
                  <a:srgbClr val="FFFFFF"/>
                </a:solidFill>
                <a:uFillTx/>
                <a:latin typeface="Arial"/>
              </a:rPr>
              <a:t>Suspense balance</a:t>
            </a:r>
          </a:p>
          <a:p>
            <a:pPr marL="685800" marR="0" lvl="1" indent="-228600" algn="l" defTabSz="914400" rtl="0" fontAlgn="auto" hangingPunct="1">
              <a:lnSpc>
                <a:spcPct val="90000"/>
              </a:lnSpc>
              <a:spcBef>
                <a:spcPts val="500"/>
              </a:spcBef>
              <a:spcAft>
                <a:spcPts val="0"/>
              </a:spcAft>
              <a:buClr>
                <a:srgbClr val="47C3D3"/>
              </a:buClr>
              <a:buSzPct val="100000"/>
              <a:buFont typeface="Arial" pitchFamily="34"/>
              <a:buChar char="•"/>
              <a:tabLst/>
              <a:defRPr sz="1800" b="0" i="0" u="none" strike="noStrike" kern="0" cap="none" spc="0" baseline="0">
                <a:solidFill>
                  <a:srgbClr val="000000"/>
                </a:solidFill>
                <a:uFillTx/>
              </a:defRPr>
            </a:pPr>
            <a:r>
              <a:rPr lang="en-US" sz="2400" b="1" i="0" u="none" strike="noStrike" kern="1200" cap="none" spc="0" baseline="0">
                <a:solidFill>
                  <a:srgbClr val="FFFFFF"/>
                </a:solidFill>
                <a:uFillTx/>
                <a:latin typeface="Arial"/>
              </a:rPr>
              <a:t>Post petition escrow debits/credits or balance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6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8017C-C44B-2E4F-D750-AF3A5B04A5F7}"/>
              </a:ext>
            </a:extLst>
          </p:cNvPr>
          <p:cNvSpPr txBox="1"/>
          <p:nvPr/>
        </p:nvSpPr>
        <p:spPr>
          <a:xfrm>
            <a:off x="920499" y="648593"/>
            <a:ext cx="10515600" cy="1325559"/>
          </a:xfrm>
          <a:prstGeom prst="rect">
            <a:avLst/>
          </a:prstGeom>
          <a:noFill/>
          <a:ln cap="flat">
            <a:noFill/>
          </a:ln>
        </p:spPr>
        <p:txBody>
          <a:bodyPr vert="horz" wrap="square" lIns="91440" tIns="45720" rIns="91440" bIns="45720" anchor="b" anchorCtr="0" compatLnSpc="1">
            <a:normAutofit/>
          </a:bodyPr>
          <a:lstStyle/>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US" sz="3600" b="1" i="0" u="sng" strike="noStrike" kern="1200" cap="none" spc="0" baseline="0">
                <a:solidFill>
                  <a:srgbClr val="FFFFFF"/>
                </a:solidFill>
                <a:uFillTx/>
                <a:latin typeface="Trebuchet MS"/>
              </a:rPr>
              <a:t>If Trustee files Motion, what must they include?</a:t>
            </a:r>
          </a:p>
        </p:txBody>
      </p:sp>
      <p:sp>
        <p:nvSpPr>
          <p:cNvPr id="3" name="Content Placeholder 2">
            <a:extLst>
              <a:ext uri="{FF2B5EF4-FFF2-40B4-BE49-F238E27FC236}">
                <a16:creationId xmlns:a16="http://schemas.microsoft.com/office/drawing/2014/main" id="{AC759430-ADD4-07B5-EEC5-C441830C3E42}"/>
              </a:ext>
            </a:extLst>
          </p:cNvPr>
          <p:cNvSpPr txBox="1"/>
          <p:nvPr/>
        </p:nvSpPr>
        <p:spPr>
          <a:xfrm>
            <a:off x="758952" y="2313432"/>
            <a:ext cx="9561579" cy="2665668"/>
          </a:xfrm>
          <a:prstGeom prst="rect">
            <a:avLst/>
          </a:prstGeom>
          <a:noFill/>
          <a:ln cap="flat">
            <a:noFill/>
          </a:ln>
        </p:spPr>
        <p:txBody>
          <a:bodyPr vert="horz" wrap="square" lIns="91440" tIns="45720" rIns="91440" bIns="45720" anchor="t" anchorCtr="0" compatLnSpc="1">
            <a:normAutofit/>
          </a:bodyPr>
          <a:lstStyle/>
          <a:p>
            <a:pPr marL="228600" marR="0" lvl="0" indent="-228600" algn="l" defTabSz="914400" rtl="0" fontAlgn="auto" hangingPunct="1">
              <a:lnSpc>
                <a:spcPct val="90000"/>
              </a:lnSpc>
              <a:spcBef>
                <a:spcPts val="1000"/>
              </a:spcBef>
              <a:spcAft>
                <a:spcPts val="0"/>
              </a:spcAft>
              <a:buClr>
                <a:srgbClr val="47C3D3"/>
              </a:buClr>
              <a:buSzPct val="100000"/>
              <a:buFont typeface="Arial" pitchFamily="34"/>
              <a:buChar char="•"/>
              <a:tabLst/>
              <a:defRPr sz="1800" b="0" i="0" u="none" strike="noStrike" kern="0" cap="none" spc="0" baseline="0">
                <a:solidFill>
                  <a:srgbClr val="000000"/>
                </a:solidFill>
                <a:uFillTx/>
              </a:defRPr>
            </a:pPr>
            <a:r>
              <a:rPr lang="en-US" sz="2400" b="1" i="0" u="none" strike="noStrike" kern="1200" cap="none" spc="0" baseline="0">
                <a:solidFill>
                  <a:srgbClr val="FFFFFF"/>
                </a:solidFill>
                <a:uFillTx/>
                <a:latin typeface="Arial"/>
              </a:rPr>
              <a:t>If the </a:t>
            </a:r>
            <a:r>
              <a:rPr lang="en-US" sz="2400" b="1" i="0" u="none" strike="noStrike" kern="1200" cap="none" spc="0" baseline="0">
                <a:solidFill>
                  <a:srgbClr val="FF0000"/>
                </a:solidFill>
                <a:uFillTx/>
                <a:latin typeface="Arial"/>
              </a:rPr>
              <a:t>trustee</a:t>
            </a:r>
            <a:r>
              <a:rPr lang="en-US" sz="2400" b="1" i="0" u="none" strike="noStrike" kern="1200" cap="none" spc="0" baseline="0">
                <a:solidFill>
                  <a:srgbClr val="FFFFFF"/>
                </a:solidFill>
                <a:uFillTx/>
                <a:latin typeface="Arial"/>
              </a:rPr>
              <a:t> files the motion, </a:t>
            </a:r>
            <a:r>
              <a:rPr lang="en-US" sz="2400" b="1" i="0" u="none" strike="noStrike" kern="1200" cap="none" spc="0" baseline="0">
                <a:solidFill>
                  <a:srgbClr val="FFFF00"/>
                </a:solidFill>
                <a:uFillTx/>
                <a:latin typeface="Arial"/>
              </a:rPr>
              <a:t>must disclose the payments made to the holder of the mortgage claim so far in the case</a:t>
            </a:r>
            <a:r>
              <a:rPr lang="en-US" sz="2400" b="1" i="0" u="none" strike="noStrike" kern="1200" cap="none" spc="0" baseline="0">
                <a:solidFill>
                  <a:srgbClr val="FFFFFF"/>
                </a:solidFill>
                <a:uFillTx/>
                <a:latin typeface="Arial"/>
              </a:rPr>
              <a:t>.</a:t>
            </a:r>
          </a:p>
          <a:p>
            <a:pPr marL="228600" marR="0" lvl="0" indent="-228600" algn="l" defTabSz="914400" rtl="0" fontAlgn="auto" hangingPunct="1">
              <a:lnSpc>
                <a:spcPct val="90000"/>
              </a:lnSpc>
              <a:spcBef>
                <a:spcPts val="1000"/>
              </a:spcBef>
              <a:spcAft>
                <a:spcPts val="0"/>
              </a:spcAft>
              <a:buClr>
                <a:srgbClr val="47C3D3"/>
              </a:buClr>
              <a:buSzPct val="100000"/>
              <a:buFont typeface="Arial" pitchFamily="34"/>
              <a:buChar char="•"/>
              <a:tabLst/>
              <a:defRPr sz="1800" b="0" i="0" u="none" strike="noStrike" kern="0" cap="none" spc="0" baseline="0">
                <a:solidFill>
                  <a:srgbClr val="000000"/>
                </a:solidFill>
                <a:uFillTx/>
              </a:defRPr>
            </a:pPr>
            <a:r>
              <a:rPr lang="en-US" sz="2400" b="1" i="0" u="none" strike="noStrike" kern="1200" cap="none" spc="0" baseline="0">
                <a:solidFill>
                  <a:srgbClr val="FFFFFF"/>
                </a:solidFill>
                <a:uFillTx/>
                <a:latin typeface="Arial"/>
              </a:rPr>
              <a:t>If the </a:t>
            </a:r>
            <a:r>
              <a:rPr lang="en-US" sz="2400" b="1" i="0" u="none" strike="noStrike" kern="1200" cap="none" spc="0" baseline="0">
                <a:solidFill>
                  <a:srgbClr val="8ED973"/>
                </a:solidFill>
                <a:uFillTx/>
                <a:latin typeface="Arial"/>
              </a:rPr>
              <a:t>debtor</a:t>
            </a:r>
            <a:r>
              <a:rPr lang="en-US" sz="2400" b="1" i="0" u="none" strike="noStrike" kern="1200" cap="none" spc="0" baseline="0">
                <a:solidFill>
                  <a:srgbClr val="FFFFFF"/>
                </a:solidFill>
                <a:uFillTx/>
                <a:latin typeface="Arial"/>
              </a:rPr>
              <a:t>, rather than the trustee, has been making the post-petition payments, the trustee should state in part 4 that she has paid $0.</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Slide8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679B9-F806-CE0E-B9B1-B70D3C8E51AE}"/>
              </a:ext>
            </a:extLst>
          </p:cNvPr>
          <p:cNvSpPr txBox="1"/>
          <p:nvPr/>
        </p:nvSpPr>
        <p:spPr>
          <a:xfrm>
            <a:off x="1213107" y="456569"/>
            <a:ext cx="10515600" cy="1325559"/>
          </a:xfrm>
          <a:prstGeom prst="rect">
            <a:avLst/>
          </a:prstGeom>
          <a:noFill/>
          <a:ln cap="flat">
            <a:noFill/>
          </a:ln>
        </p:spPr>
        <p:txBody>
          <a:bodyPr vert="horz" wrap="square" lIns="91440" tIns="45720" rIns="91440" bIns="45720" anchor="b" anchorCtr="0" compatLnSpc="1">
            <a:normAutofit/>
          </a:bodyPr>
          <a:lstStyle/>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US" sz="3600" b="1" i="0" u="none" strike="noStrike" kern="1200" cap="none" spc="0" baseline="0">
                <a:solidFill>
                  <a:srgbClr val="FFFFFF"/>
                </a:solidFill>
                <a:uFillTx/>
                <a:latin typeface="Trebuchet MS"/>
              </a:rPr>
              <a:t>If the Debtor files the Motion, what must be included?</a:t>
            </a:r>
          </a:p>
        </p:txBody>
      </p:sp>
      <p:sp>
        <p:nvSpPr>
          <p:cNvPr id="3" name="Content Placeholder 2">
            <a:extLst>
              <a:ext uri="{FF2B5EF4-FFF2-40B4-BE49-F238E27FC236}">
                <a16:creationId xmlns:a16="http://schemas.microsoft.com/office/drawing/2014/main" id="{FDABC4C7-1D8B-362B-E83A-B6A8B5175F0A}"/>
              </a:ext>
            </a:extLst>
          </p:cNvPr>
          <p:cNvSpPr txBox="1"/>
          <p:nvPr/>
        </p:nvSpPr>
        <p:spPr>
          <a:xfrm>
            <a:off x="426723" y="2900202"/>
            <a:ext cx="10515600" cy="4351336"/>
          </a:xfrm>
          <a:prstGeom prst="rect">
            <a:avLst/>
          </a:prstGeom>
          <a:noFill/>
          <a:ln cap="flat">
            <a:noFill/>
          </a:ln>
        </p:spPr>
        <p:txBody>
          <a:bodyPr vert="horz" wrap="square" lIns="91440" tIns="45720" rIns="91440" bIns="45720" anchor="t" anchorCtr="0" compatLnSpc="1">
            <a:normAutofit/>
          </a:bodyPr>
          <a:lstStyle/>
          <a:p>
            <a:pPr marL="228600" marR="0" lvl="0" indent="-228600" algn="l" defTabSz="914400" rtl="0" fontAlgn="auto" hangingPunct="1">
              <a:lnSpc>
                <a:spcPct val="90000"/>
              </a:lnSpc>
              <a:spcBef>
                <a:spcPts val="1000"/>
              </a:spcBef>
              <a:spcAft>
                <a:spcPts val="0"/>
              </a:spcAft>
              <a:buClr>
                <a:srgbClr val="47C3D3"/>
              </a:buClr>
              <a:buSzPct val="100000"/>
              <a:buFont typeface="Arial" pitchFamily="34"/>
              <a:buChar char="•"/>
              <a:tabLst/>
              <a:defRPr sz="1800" b="0" i="0" u="none" strike="noStrike" kern="0" cap="none" spc="0" baseline="0">
                <a:solidFill>
                  <a:srgbClr val="000000"/>
                </a:solidFill>
                <a:uFillTx/>
              </a:defRPr>
            </a:pPr>
            <a:r>
              <a:rPr lang="en-US" sz="3600" b="0" i="0" u="none" strike="noStrike" kern="1200" cap="none" spc="0" baseline="0">
                <a:solidFill>
                  <a:srgbClr val="FFFFFF"/>
                </a:solidFill>
                <a:uFillTx/>
                <a:latin typeface="Arial"/>
              </a:rPr>
              <a:t>If the debtor files the motion, they should provide information about any payments they made and any payments made by the trustee of which the debtor has knowledge.</a:t>
            </a:r>
          </a:p>
          <a:p>
            <a:pPr marL="457200" marR="0" lvl="1" indent="0" algn="l" defTabSz="914400" rtl="0" fontAlgn="auto" hangingPunct="1">
              <a:lnSpc>
                <a:spcPct val="90000"/>
              </a:lnSpc>
              <a:spcBef>
                <a:spcPts val="500"/>
              </a:spcBef>
              <a:spcAft>
                <a:spcPts val="0"/>
              </a:spcAft>
              <a:buNone/>
              <a:tabLst/>
              <a:defRPr sz="1800" b="0" i="0" u="none" strike="noStrike" kern="0" cap="none" spc="0" baseline="0">
                <a:solidFill>
                  <a:srgbClr val="000000"/>
                </a:solidFill>
                <a:uFillTx/>
              </a:defRPr>
            </a:pPr>
            <a:endParaRPr lang="en-US" sz="3200" b="0" i="0" u="none" strike="noStrike" kern="1200" cap="none" spc="0" baseline="0">
              <a:solidFill>
                <a:srgbClr val="FFFFFF"/>
              </a:solidFill>
              <a:uFillTx/>
              <a:latin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Slide47">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4641D09-9B1B-60AF-F803-5FAAEB5A2D3A}"/>
              </a:ext>
            </a:extLst>
          </p:cNvPr>
          <p:cNvSpPr txBox="1">
            <a:spLocks noGrp="1"/>
          </p:cNvSpPr>
          <p:nvPr>
            <p:ph type="body" idx="4294967295"/>
          </p:nvPr>
        </p:nvSpPr>
        <p:spPr>
          <a:xfrm>
            <a:off x="1242761" y="2024966"/>
            <a:ext cx="7700070" cy="2757345"/>
          </a:xfrm>
        </p:spPr>
        <p:txBody>
          <a:bodyPr/>
          <a:lstStyle/>
          <a:p>
            <a:pPr marL="0" lvl="0" indent="0">
              <a:buNone/>
            </a:pPr>
            <a:r>
              <a:rPr lang="en-US" sz="2600" b="1">
                <a:solidFill>
                  <a:srgbClr val="FFFFFF"/>
                </a:solidFill>
              </a:rPr>
              <a:t>Within 28 days after service of the trustee’s or debtor’s motion, the holder of the mortgage claim must file a Response using Official Form 410C13-M1R, if it disputes any facts set forth in the motion </a:t>
            </a:r>
          </a:p>
          <a:p>
            <a:pPr marL="285750" lvl="0" indent="-285750"/>
            <a:endParaRPr lang="en-US" sz="2600" b="1">
              <a:solidFill>
                <a:srgbClr val="FFFFFF"/>
              </a:solidFill>
            </a:endParaRPr>
          </a:p>
          <a:p>
            <a:pPr marL="971550" lvl="1" indent="-285750"/>
            <a:endParaRPr lang="en-US"/>
          </a:p>
          <a:p>
            <a:pPr marL="971550" lvl="1" indent="-285750"/>
            <a:endParaRPr lang="en-US"/>
          </a:p>
        </p:txBody>
      </p:sp>
      <p:sp>
        <p:nvSpPr>
          <p:cNvPr id="3" name="Slide Number Placeholder 2">
            <a:extLst>
              <a:ext uri="{FF2B5EF4-FFF2-40B4-BE49-F238E27FC236}">
                <a16:creationId xmlns:a16="http://schemas.microsoft.com/office/drawing/2014/main" id="{22F2362D-9A36-36B3-8D5D-127B305F48E1}"/>
              </a:ext>
            </a:extLst>
          </p:cNvPr>
          <p:cNvSpPr txBox="1"/>
          <p:nvPr/>
        </p:nvSpPr>
        <p:spPr>
          <a:xfrm>
            <a:off x="11252204" y="6315075"/>
            <a:ext cx="406395"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8405A36-F170-4777-9A4F-F65A1FEB41D6}" type="slidenum">
              <a:t>23</a:t>
            </a:fld>
            <a:endParaRPr lang="en-US" sz="1000" b="0" i="0" u="none" strike="noStrike" kern="1200" cap="none" spc="0" baseline="0">
              <a:solidFill>
                <a:srgbClr val="FFFFFF"/>
              </a:solidFill>
              <a:uFillTx/>
              <a:latin typeface="Trade Gothic LT Pro" pitchFamily="34"/>
            </a:endParaRPr>
          </a:p>
        </p:txBody>
      </p:sp>
      <p:sp>
        <p:nvSpPr>
          <p:cNvPr id="4" name="Title 3">
            <a:extLst>
              <a:ext uri="{FF2B5EF4-FFF2-40B4-BE49-F238E27FC236}">
                <a16:creationId xmlns:a16="http://schemas.microsoft.com/office/drawing/2014/main" id="{45FB685A-8DF3-5DC5-1202-53B0CA7557CA}"/>
              </a:ext>
            </a:extLst>
          </p:cNvPr>
          <p:cNvSpPr txBox="1">
            <a:spLocks noGrp="1"/>
          </p:cNvSpPr>
          <p:nvPr>
            <p:ph type="title"/>
          </p:nvPr>
        </p:nvSpPr>
        <p:spPr>
          <a:xfrm>
            <a:off x="996696" y="901461"/>
            <a:ext cx="9695913" cy="859051"/>
          </a:xfrm>
        </p:spPr>
        <p:txBody>
          <a:bodyPr/>
          <a:lstStyle/>
          <a:p>
            <a:pPr lvl="0"/>
            <a:r>
              <a:rPr lang="en-US" sz="4400"/>
              <a:t>Response to Motion to Determine Status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Slide85">
    <p:spTree>
      <p:nvGrpSpPr>
        <p:cNvPr id="1" name=""/>
        <p:cNvGrpSpPr/>
        <p:nvPr/>
      </p:nvGrpSpPr>
      <p:grpSpPr>
        <a:xfrm>
          <a:off x="0" y="0"/>
          <a:ext cx="0" cy="0"/>
          <a:chOff x="0" y="0"/>
          <a:chExt cx="0" cy="0"/>
        </a:xfrm>
      </p:grpSpPr>
      <p:sp>
        <p:nvSpPr>
          <p:cNvPr id="2" name="TextBox 4">
            <a:extLst>
              <a:ext uri="{FF2B5EF4-FFF2-40B4-BE49-F238E27FC236}">
                <a16:creationId xmlns:a16="http://schemas.microsoft.com/office/drawing/2014/main" id="{82CB90B8-B65F-4B3D-9033-535992497D33}"/>
              </a:ext>
            </a:extLst>
          </p:cNvPr>
          <p:cNvSpPr txBox="1"/>
          <p:nvPr/>
        </p:nvSpPr>
        <p:spPr>
          <a:xfrm>
            <a:off x="1076706" y="960997"/>
            <a:ext cx="8890254" cy="4647428"/>
          </a:xfrm>
          <a:prstGeom prst="rect">
            <a:avLst/>
          </a:prstGeom>
          <a:noFill/>
          <a:ln cap="flat">
            <a:noFill/>
          </a:ln>
        </p:spPr>
        <p:txBody>
          <a:bodyPr vert="horz" wrap="square" lIns="91440" tIns="45720" rIns="91440" bIns="45720" anchor="t" anchorCtr="0" compatLnSpc="1">
            <a:spAutoFit/>
          </a:bodyPr>
          <a:lstStyle/>
          <a:p>
            <a:pPr marL="285750" marR="0" lvl="0" indent="-28575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1" i="0" u="none" strike="noStrike" kern="1200" cap="none" spc="300" baseline="0">
                <a:solidFill>
                  <a:srgbClr val="FFFFFF"/>
                </a:solidFill>
                <a:uFillTx/>
                <a:latin typeface="Aptos"/>
                <a:cs typeface="Arial" pitchFamily="34"/>
              </a:rPr>
              <a:t>Ooooooohhhhh boy Lots of additional information needed:</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3200" b="0" i="0" u="none" strike="noStrike" kern="1200" cap="none" spc="0" baseline="0">
              <a:solidFill>
                <a:srgbClr val="000000"/>
              </a:solidFill>
              <a:uFillTx/>
              <a:latin typeface="Aptos"/>
            </a:endParaRPr>
          </a:p>
          <a:p>
            <a:pPr marL="342900"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2400" b="1" i="0" u="none" strike="noStrike" kern="1200" cap="none" spc="0" baseline="0">
                <a:solidFill>
                  <a:srgbClr val="FFFFFF"/>
                </a:solidFill>
                <a:uFillTx/>
                <a:latin typeface="Arial" pitchFamily="34"/>
                <a:cs typeface="Arial" pitchFamily="34"/>
              </a:rPr>
              <a:t>The creditor must indicate whether the debtor has paid the full amount required to cure any arrearage; and </a:t>
            </a:r>
          </a:p>
          <a:p>
            <a:pPr marL="457200" marR="0" lvl="1"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1" i="0" u="none" strike="noStrike" kern="1200" cap="none" spc="0" baseline="0">
                <a:solidFill>
                  <a:srgbClr val="FFFFFF"/>
                </a:solidFill>
                <a:uFillTx/>
                <a:latin typeface="Arial" pitchFamily="34"/>
                <a:cs typeface="Arial" pitchFamily="34"/>
              </a:rPr>
              <a:t>whether the debtor is current on all post-petition payments. </a:t>
            </a:r>
          </a:p>
          <a:p>
            <a:pPr marL="457200" marR="0" lvl="1"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1" i="0" u="none" strike="noStrike" kern="1200" cap="none" spc="0" baseline="0">
              <a:solidFill>
                <a:srgbClr val="FFFFFF"/>
              </a:solidFill>
              <a:uFillTx/>
              <a:latin typeface="Arial" pitchFamily="34"/>
              <a:cs typeface="Arial" pitchFamily="34"/>
            </a:endParaRPr>
          </a:p>
          <a:p>
            <a:pPr marL="457200" marR="0" lvl="1"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1" i="0" u="none" strike="noStrike" kern="1200" cap="none" spc="0" baseline="0">
                <a:solidFill>
                  <a:srgbClr val="FFFFFF"/>
                </a:solidFill>
                <a:uFillTx/>
                <a:latin typeface="Arial" pitchFamily="34"/>
                <a:cs typeface="Arial" pitchFamily="34"/>
              </a:rPr>
              <a:t>The claim holder </a:t>
            </a:r>
            <a:r>
              <a:rPr lang="en-US" sz="2400" b="1" i="0" u="sng" strike="noStrike" kern="1200" cap="none" spc="0" baseline="0">
                <a:solidFill>
                  <a:srgbClr val="FFFFFF"/>
                </a:solidFill>
                <a:uFillTx/>
                <a:latin typeface="Arial" pitchFamily="34"/>
                <a:cs typeface="Arial" pitchFamily="34"/>
              </a:rPr>
              <a:t>must provide a payoff statement</a:t>
            </a:r>
            <a:r>
              <a:rPr lang="en-US" sz="2400" b="1" i="0" u="none" strike="noStrike" kern="1200" cap="none" spc="0" baseline="0">
                <a:solidFill>
                  <a:srgbClr val="FFFFFF"/>
                </a:solidFill>
                <a:uFillTx/>
                <a:latin typeface="Arial" pitchFamily="34"/>
                <a:cs typeface="Arial" pitchFamily="34"/>
              </a:rPr>
              <a:t>, and, if the claim holder says that the debtor is not current on all payments, it must attach an itemized payment history for the post-petition period</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Slide36">
    <p:spTree>
      <p:nvGrpSpPr>
        <p:cNvPr id="1" name=""/>
        <p:cNvGrpSpPr/>
        <p:nvPr/>
      </p:nvGrpSpPr>
      <p:grpSpPr>
        <a:xfrm>
          <a:off x="0" y="0"/>
          <a:ext cx="0" cy="0"/>
          <a:chOff x="0" y="0"/>
          <a:chExt cx="0" cy="0"/>
        </a:xfrm>
      </p:grpSpPr>
      <p:sp>
        <p:nvSpPr>
          <p:cNvPr id="2" name="Slide Number Placeholder 2">
            <a:extLst>
              <a:ext uri="{FF2B5EF4-FFF2-40B4-BE49-F238E27FC236}">
                <a16:creationId xmlns:a16="http://schemas.microsoft.com/office/drawing/2014/main" id="{0A272A36-74A6-BCF7-9F1E-081FBA5402AD}"/>
              </a:ext>
            </a:extLst>
          </p:cNvPr>
          <p:cNvSpPr txBox="1"/>
          <p:nvPr/>
        </p:nvSpPr>
        <p:spPr>
          <a:xfrm>
            <a:off x="11252204" y="6315075"/>
            <a:ext cx="406395"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9C6D7EB-EFBC-4C4A-BF43-9288B22C54C0}" type="slidenum">
              <a:t>25</a:t>
            </a:fld>
            <a:endParaRPr lang="en-US" sz="1000" b="0" i="0" u="none" strike="noStrike" kern="1200" cap="none" spc="0" baseline="0">
              <a:solidFill>
                <a:srgbClr val="FFFFFF"/>
              </a:solidFill>
              <a:uFillTx/>
              <a:latin typeface="Trade Gothic LT Pro" pitchFamily="34"/>
            </a:endParaRPr>
          </a:p>
        </p:txBody>
      </p:sp>
      <p:sp>
        <p:nvSpPr>
          <p:cNvPr id="3" name="Title 3">
            <a:extLst>
              <a:ext uri="{FF2B5EF4-FFF2-40B4-BE49-F238E27FC236}">
                <a16:creationId xmlns:a16="http://schemas.microsoft.com/office/drawing/2014/main" id="{5D9EA234-CFC8-12A3-AAF0-DAFE3A8C688C}"/>
              </a:ext>
            </a:extLst>
          </p:cNvPr>
          <p:cNvSpPr txBox="1">
            <a:spLocks noGrp="1"/>
          </p:cNvSpPr>
          <p:nvPr>
            <p:ph type="title"/>
          </p:nvPr>
        </p:nvSpPr>
        <p:spPr>
          <a:xfrm>
            <a:off x="831847" y="187506"/>
            <a:ext cx="10826752" cy="859051"/>
          </a:xfrm>
        </p:spPr>
        <p:txBody>
          <a:bodyPr/>
          <a:lstStyle/>
          <a:p>
            <a:pPr lvl="0"/>
            <a:r>
              <a:rPr lang="en-US" sz="3200"/>
              <a:t>Official Form 410C13-M1R (12/25) </a:t>
            </a:r>
            <a:br>
              <a:rPr lang="en-US" sz="3200"/>
            </a:br>
            <a:r>
              <a:rPr lang="en-US" sz="3200"/>
              <a:t>“Mid Case Audit” “R” - Response</a:t>
            </a:r>
          </a:p>
        </p:txBody>
      </p:sp>
      <p:pic>
        <p:nvPicPr>
          <p:cNvPr id="4" name="Content Placeholder 13" descr="A close-up of a form&#10;&#10;Description automatically generated">
            <a:extLst>
              <a:ext uri="{FF2B5EF4-FFF2-40B4-BE49-F238E27FC236}">
                <a16:creationId xmlns:a16="http://schemas.microsoft.com/office/drawing/2014/main" id="{02D05F8B-4A4C-4AF8-C5FB-0447C53ED4C2}"/>
              </a:ext>
            </a:extLst>
          </p:cNvPr>
          <p:cNvPicPr>
            <a:picLocks noChangeAspect="1"/>
          </p:cNvPicPr>
          <p:nvPr/>
        </p:nvPicPr>
        <p:blipFill>
          <a:blip r:embed="rId2"/>
          <a:stretch>
            <a:fillRect/>
          </a:stretch>
        </p:blipFill>
        <p:spPr>
          <a:xfrm>
            <a:off x="996696" y="1046558"/>
            <a:ext cx="8375904" cy="5757437"/>
          </a:xfrm>
          <a:prstGeom prst="rect">
            <a:avLst/>
          </a:prstGeom>
          <a:noFill/>
          <a:ln cap="flat">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name="Slide86">
    <p:spTree>
      <p:nvGrpSpPr>
        <p:cNvPr id="1" name=""/>
        <p:cNvGrpSpPr/>
        <p:nvPr/>
      </p:nvGrpSpPr>
      <p:grpSpPr>
        <a:xfrm>
          <a:off x="0" y="0"/>
          <a:ext cx="0" cy="0"/>
          <a:chOff x="0" y="0"/>
          <a:chExt cx="0" cy="0"/>
        </a:xfrm>
      </p:grpSpPr>
      <p:sp>
        <p:nvSpPr>
          <p:cNvPr id="2" name="Slide Number Placeholder 2">
            <a:extLst>
              <a:ext uri="{FF2B5EF4-FFF2-40B4-BE49-F238E27FC236}">
                <a16:creationId xmlns:a16="http://schemas.microsoft.com/office/drawing/2014/main" id="{C1D191BB-06E7-4481-A589-865CCCAEEF6E}"/>
              </a:ext>
            </a:extLst>
          </p:cNvPr>
          <p:cNvSpPr txBox="1"/>
          <p:nvPr/>
        </p:nvSpPr>
        <p:spPr>
          <a:xfrm>
            <a:off x="11252204" y="6315075"/>
            <a:ext cx="406395"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07799E4-0547-4FCE-AD09-0A812C4ED257}" type="slidenum">
              <a:t>26</a:t>
            </a:fld>
            <a:endParaRPr lang="en-US" sz="1000" b="0" i="0" u="none" strike="noStrike" kern="1200" cap="none" spc="0" baseline="0">
              <a:solidFill>
                <a:srgbClr val="FFFFFF"/>
              </a:solidFill>
              <a:uFillTx/>
              <a:latin typeface="Trade Gothic LT Pro" pitchFamily="34"/>
            </a:endParaRPr>
          </a:p>
        </p:txBody>
      </p:sp>
      <p:sp>
        <p:nvSpPr>
          <p:cNvPr id="3" name="Title 3">
            <a:extLst>
              <a:ext uri="{FF2B5EF4-FFF2-40B4-BE49-F238E27FC236}">
                <a16:creationId xmlns:a16="http://schemas.microsoft.com/office/drawing/2014/main" id="{AC181123-7298-BBF9-6F25-FF704C4D6192}"/>
              </a:ext>
            </a:extLst>
          </p:cNvPr>
          <p:cNvSpPr txBox="1">
            <a:spLocks noGrp="1"/>
          </p:cNvSpPr>
          <p:nvPr>
            <p:ph type="title"/>
          </p:nvPr>
        </p:nvSpPr>
        <p:spPr>
          <a:xfrm>
            <a:off x="831847" y="187506"/>
            <a:ext cx="10826752" cy="859051"/>
          </a:xfrm>
        </p:spPr>
        <p:txBody>
          <a:bodyPr/>
          <a:lstStyle/>
          <a:p>
            <a:pPr lvl="0"/>
            <a:r>
              <a:rPr lang="en-US" sz="3200"/>
              <a:t>Official Form 410C13-M1R (12/25) </a:t>
            </a:r>
            <a:br>
              <a:rPr lang="en-US" sz="3200"/>
            </a:br>
            <a:r>
              <a:rPr lang="en-US" sz="3200"/>
              <a:t>“Mid Case Audit” “R” - Response</a:t>
            </a:r>
          </a:p>
        </p:txBody>
      </p:sp>
      <p:pic>
        <p:nvPicPr>
          <p:cNvPr id="4" name="Picture 5">
            <a:extLst>
              <a:ext uri="{FF2B5EF4-FFF2-40B4-BE49-F238E27FC236}">
                <a16:creationId xmlns:a16="http://schemas.microsoft.com/office/drawing/2014/main" id="{BE4071C5-3CCE-C807-FD49-1806EF9DBEA4}"/>
              </a:ext>
            </a:extLst>
          </p:cNvPr>
          <p:cNvPicPr>
            <a:picLocks noChangeAspect="1"/>
          </p:cNvPicPr>
          <p:nvPr/>
        </p:nvPicPr>
        <p:blipFill>
          <a:blip r:embed="rId2"/>
          <a:stretch>
            <a:fillRect/>
          </a:stretch>
        </p:blipFill>
        <p:spPr>
          <a:xfrm>
            <a:off x="2423736" y="1027849"/>
            <a:ext cx="7642975" cy="5830150"/>
          </a:xfrm>
          <a:prstGeom prst="rect">
            <a:avLst/>
          </a:prstGeom>
          <a:noFill/>
          <a:ln cap="flat">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name="Slide87">
    <p:spTree>
      <p:nvGrpSpPr>
        <p:cNvPr id="1" name=""/>
        <p:cNvGrpSpPr/>
        <p:nvPr/>
      </p:nvGrpSpPr>
      <p:grpSpPr>
        <a:xfrm>
          <a:off x="0" y="0"/>
          <a:ext cx="0" cy="0"/>
          <a:chOff x="0" y="0"/>
          <a:chExt cx="0" cy="0"/>
        </a:xfrm>
      </p:grpSpPr>
      <p:sp>
        <p:nvSpPr>
          <p:cNvPr id="2" name="Slide Number Placeholder 2">
            <a:extLst>
              <a:ext uri="{FF2B5EF4-FFF2-40B4-BE49-F238E27FC236}">
                <a16:creationId xmlns:a16="http://schemas.microsoft.com/office/drawing/2014/main" id="{9C84A213-FEA9-4650-CFCC-D252929EE5A8}"/>
              </a:ext>
            </a:extLst>
          </p:cNvPr>
          <p:cNvSpPr txBox="1"/>
          <p:nvPr/>
        </p:nvSpPr>
        <p:spPr>
          <a:xfrm>
            <a:off x="11252204" y="6315075"/>
            <a:ext cx="406395"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4C09963-595F-4D87-B19E-80B8228DEC98}" type="slidenum">
              <a:t>27</a:t>
            </a:fld>
            <a:endParaRPr lang="en-US" sz="1000" b="0" i="0" u="none" strike="noStrike" kern="1200" cap="none" spc="0" baseline="0">
              <a:solidFill>
                <a:srgbClr val="FFFFFF"/>
              </a:solidFill>
              <a:uFillTx/>
              <a:latin typeface="Trade Gothic LT Pro" pitchFamily="34"/>
            </a:endParaRPr>
          </a:p>
        </p:txBody>
      </p:sp>
      <p:sp>
        <p:nvSpPr>
          <p:cNvPr id="3" name="Title 3">
            <a:extLst>
              <a:ext uri="{FF2B5EF4-FFF2-40B4-BE49-F238E27FC236}">
                <a16:creationId xmlns:a16="http://schemas.microsoft.com/office/drawing/2014/main" id="{8E5717AA-1CB2-D354-01CD-60AADAA00E69}"/>
              </a:ext>
            </a:extLst>
          </p:cNvPr>
          <p:cNvSpPr txBox="1">
            <a:spLocks noGrp="1"/>
          </p:cNvSpPr>
          <p:nvPr>
            <p:ph type="title"/>
          </p:nvPr>
        </p:nvSpPr>
        <p:spPr>
          <a:xfrm>
            <a:off x="831847" y="187506"/>
            <a:ext cx="10826752" cy="859051"/>
          </a:xfrm>
        </p:spPr>
        <p:txBody>
          <a:bodyPr/>
          <a:lstStyle/>
          <a:p>
            <a:pPr lvl="0"/>
            <a:r>
              <a:rPr lang="en-US" sz="3200"/>
              <a:t>Official Form 410C13-M1R (12/25) </a:t>
            </a:r>
            <a:br>
              <a:rPr lang="en-US" sz="3200"/>
            </a:br>
            <a:r>
              <a:rPr lang="en-US" sz="3200"/>
              <a:t>“Mid Case Audit” “R” - Response</a:t>
            </a:r>
          </a:p>
        </p:txBody>
      </p:sp>
      <p:pic>
        <p:nvPicPr>
          <p:cNvPr id="4" name="Picture 4">
            <a:extLst>
              <a:ext uri="{FF2B5EF4-FFF2-40B4-BE49-F238E27FC236}">
                <a16:creationId xmlns:a16="http://schemas.microsoft.com/office/drawing/2014/main" id="{EF55EEE6-3767-8C8B-3442-99CB37F0B2B6}"/>
              </a:ext>
            </a:extLst>
          </p:cNvPr>
          <p:cNvPicPr>
            <a:picLocks noChangeAspect="1"/>
          </p:cNvPicPr>
          <p:nvPr/>
        </p:nvPicPr>
        <p:blipFill>
          <a:blip r:embed="rId2"/>
          <a:stretch>
            <a:fillRect/>
          </a:stretch>
        </p:blipFill>
        <p:spPr>
          <a:xfrm>
            <a:off x="2269120" y="1315318"/>
            <a:ext cx="7068531" cy="5182325"/>
          </a:xfrm>
          <a:prstGeom prst="rect">
            <a:avLst/>
          </a:prstGeom>
          <a:noFill/>
          <a:ln cap="flat">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name="Slide89">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13C3E4FC-F675-9C7B-457D-A48B4B455710}"/>
              </a:ext>
            </a:extLst>
          </p:cNvPr>
          <p:cNvSpPr txBox="1">
            <a:spLocks noGrp="1"/>
          </p:cNvSpPr>
          <p:nvPr>
            <p:ph type="title"/>
          </p:nvPr>
        </p:nvSpPr>
        <p:spPr>
          <a:xfrm>
            <a:off x="182880" y="1591056"/>
            <a:ext cx="10177272" cy="5266944"/>
          </a:xfrm>
        </p:spPr>
        <p:txBody>
          <a:bodyPr/>
          <a:lstStyle/>
          <a:p>
            <a:pPr lvl="0"/>
            <a:r>
              <a:rPr lang="en-US" sz="2400">
                <a:latin typeface="Arial" pitchFamily="34"/>
                <a:cs typeface="Arial" pitchFamily="34"/>
              </a:rPr>
              <a:t>The claim holder must attach an itemized payment history disclosing the following amounts from the date of the bankruptcy filing through the date of this response</a:t>
            </a:r>
            <a:br>
              <a:rPr lang="en-US" sz="2400">
                <a:latin typeface="Arial" pitchFamily="34"/>
                <a:cs typeface="Arial" pitchFamily="34"/>
              </a:rPr>
            </a:br>
            <a:br>
              <a:rPr lang="en-US" sz="2400">
                <a:latin typeface="Arial" pitchFamily="34"/>
                <a:cs typeface="Arial" pitchFamily="34"/>
              </a:rPr>
            </a:br>
            <a:r>
              <a:rPr lang="en-US" sz="2400">
                <a:latin typeface="Arial" pitchFamily="34"/>
                <a:cs typeface="Arial" pitchFamily="34"/>
              </a:rPr>
              <a:t>All prepetition and post-petition payments received; </a:t>
            </a:r>
            <a:br>
              <a:rPr lang="en-US" sz="2400">
                <a:latin typeface="Arial" pitchFamily="34"/>
                <a:cs typeface="Arial" pitchFamily="34"/>
              </a:rPr>
            </a:br>
            <a:br>
              <a:rPr lang="en-US" sz="2400">
                <a:latin typeface="Arial" pitchFamily="34"/>
                <a:cs typeface="Arial" pitchFamily="34"/>
              </a:rPr>
            </a:br>
            <a:r>
              <a:rPr lang="en-US" sz="2400">
                <a:latin typeface="Arial" pitchFamily="34"/>
                <a:cs typeface="Arial" pitchFamily="34"/>
              </a:rPr>
              <a:t>The application of all payments received; </a:t>
            </a:r>
            <a:br>
              <a:rPr lang="en-US" sz="2400">
                <a:latin typeface="Arial" pitchFamily="34"/>
                <a:cs typeface="Arial" pitchFamily="34"/>
              </a:rPr>
            </a:br>
            <a:br>
              <a:rPr lang="en-US" sz="2400">
                <a:latin typeface="Arial" pitchFamily="34"/>
                <a:cs typeface="Arial" pitchFamily="34"/>
              </a:rPr>
            </a:br>
            <a:r>
              <a:rPr lang="en-US" sz="2400">
                <a:latin typeface="Arial" pitchFamily="34"/>
                <a:cs typeface="Arial" pitchFamily="34"/>
              </a:rPr>
              <a:t>All fees, costs, escrow, and expenses that the claim holder asserts are recoverable against the debtor or the debtor’s principal residence; </a:t>
            </a:r>
            <a:br>
              <a:rPr lang="en-US" sz="2400">
                <a:latin typeface="Arial" pitchFamily="34"/>
                <a:cs typeface="Arial" pitchFamily="34"/>
              </a:rPr>
            </a:br>
            <a:br>
              <a:rPr lang="en-US" sz="2400">
                <a:latin typeface="Arial" pitchFamily="34"/>
                <a:cs typeface="Arial" pitchFamily="34"/>
              </a:rPr>
            </a:br>
            <a:r>
              <a:rPr lang="en-US" sz="2400">
                <a:latin typeface="Arial" pitchFamily="34"/>
                <a:cs typeface="Arial" pitchFamily="34"/>
              </a:rPr>
              <a:t>And all amounts the claim holder contends remain unpaid.</a:t>
            </a:r>
            <a:br>
              <a:rPr lang="en-US" sz="4900"/>
            </a:br>
            <a:endParaRPr lang="en-US" sz="4900"/>
          </a:p>
        </p:txBody>
      </p:sp>
      <p:sp>
        <p:nvSpPr>
          <p:cNvPr id="3" name="TextBox 4">
            <a:extLst>
              <a:ext uri="{FF2B5EF4-FFF2-40B4-BE49-F238E27FC236}">
                <a16:creationId xmlns:a16="http://schemas.microsoft.com/office/drawing/2014/main" id="{381A054B-D9F3-F789-3566-E03D0D2E0787}"/>
              </a:ext>
            </a:extLst>
          </p:cNvPr>
          <p:cNvSpPr txBox="1"/>
          <p:nvPr/>
        </p:nvSpPr>
        <p:spPr>
          <a:xfrm>
            <a:off x="1323593" y="622276"/>
            <a:ext cx="9301734" cy="83099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1" i="0" u="none" strike="noStrike" kern="1200" cap="none" spc="0" baseline="0">
                <a:solidFill>
                  <a:srgbClr val="FFFFFF"/>
                </a:solidFill>
                <a:uFillTx/>
                <a:latin typeface="Arial" pitchFamily="34"/>
                <a:cs typeface="Arial" pitchFamily="34"/>
              </a:rPr>
              <a:t>If Response states Debtor is not current or that fees, charges, </a:t>
            </a:r>
            <a:r>
              <a:rPr lang="en-US" sz="2400" b="1" i="0" u="sng" strike="noStrike" kern="1200" cap="none" spc="0" baseline="0">
                <a:solidFill>
                  <a:srgbClr val="FFFFFF"/>
                </a:solidFill>
                <a:uFillTx/>
                <a:latin typeface="Arial" pitchFamily="34"/>
                <a:cs typeface="Arial" pitchFamily="34"/>
              </a:rPr>
              <a:t>expenses, escrow and costs are due and owing</a:t>
            </a:r>
            <a:r>
              <a:rPr lang="en-US" sz="2400" b="1" i="0" u="none" strike="noStrike" kern="1200" cap="none" spc="0" baseline="0">
                <a:solidFill>
                  <a:srgbClr val="FFFFFF"/>
                </a:solidFill>
                <a:uFillTx/>
                <a:latin typeface="Arial" pitchFamily="34"/>
                <a:cs typeface="Arial" pitchFamily="34"/>
              </a:rPr>
              <a:t>:</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name="Slide88">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5E333062-9CFD-2318-82CF-1DA0185444F0}"/>
              </a:ext>
            </a:extLst>
          </p:cNvPr>
          <p:cNvPicPr>
            <a:picLocks noChangeAspect="1"/>
          </p:cNvPicPr>
          <p:nvPr/>
        </p:nvPicPr>
        <p:blipFill>
          <a:blip r:embed="rId2"/>
          <a:stretch>
            <a:fillRect/>
          </a:stretch>
        </p:blipFill>
        <p:spPr>
          <a:xfrm>
            <a:off x="512484" y="1069848"/>
            <a:ext cx="10774256" cy="5678424"/>
          </a:xfrm>
          <a:prstGeom prst="rect">
            <a:avLst/>
          </a:prstGeom>
          <a:noFill/>
          <a:ln cap="flat">
            <a:noFill/>
          </a:ln>
        </p:spPr>
      </p:pic>
      <p:sp>
        <p:nvSpPr>
          <p:cNvPr id="3" name="Title 3">
            <a:extLst>
              <a:ext uri="{FF2B5EF4-FFF2-40B4-BE49-F238E27FC236}">
                <a16:creationId xmlns:a16="http://schemas.microsoft.com/office/drawing/2014/main" id="{371BD0BF-FCA3-DA00-3DCD-16406E71D4A0}"/>
              </a:ext>
            </a:extLst>
          </p:cNvPr>
          <p:cNvSpPr txBox="1">
            <a:spLocks noGrp="1"/>
          </p:cNvSpPr>
          <p:nvPr>
            <p:ph type="title"/>
          </p:nvPr>
        </p:nvSpPr>
        <p:spPr>
          <a:xfrm>
            <a:off x="831847" y="187506"/>
            <a:ext cx="10826752" cy="859051"/>
          </a:xfrm>
        </p:spPr>
        <p:txBody>
          <a:bodyPr anchorCtr="1"/>
          <a:lstStyle/>
          <a:p>
            <a:pPr lvl="0" algn="ctr"/>
            <a:r>
              <a:rPr lang="en-US" sz="3600"/>
              <a:t>Sample History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53">
    <p:spTree>
      <p:nvGrpSpPr>
        <p:cNvPr id="1" name=""/>
        <p:cNvGrpSpPr/>
        <p:nvPr/>
      </p:nvGrpSpPr>
      <p:grpSpPr>
        <a:xfrm>
          <a:off x="0" y="0"/>
          <a:ext cx="0" cy="0"/>
          <a:chOff x="0" y="0"/>
          <a:chExt cx="0" cy="0"/>
        </a:xfrm>
      </p:grpSpPr>
      <p:sp>
        <p:nvSpPr>
          <p:cNvPr id="2" name="TextBox 4">
            <a:extLst>
              <a:ext uri="{FF2B5EF4-FFF2-40B4-BE49-F238E27FC236}">
                <a16:creationId xmlns:a16="http://schemas.microsoft.com/office/drawing/2014/main" id="{D848CBBB-80B4-0B1A-E813-5DFD5D92AE3C}"/>
              </a:ext>
            </a:extLst>
          </p:cNvPr>
          <p:cNvSpPr txBox="1"/>
          <p:nvPr/>
        </p:nvSpPr>
        <p:spPr>
          <a:xfrm>
            <a:off x="1341881" y="2295253"/>
            <a:ext cx="7683246" cy="3077769"/>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4400" b="1" i="0" u="none" strike="noStrike" kern="1200" cap="none" spc="0" baseline="0">
                <a:solidFill>
                  <a:srgbClr val="FFFFFF"/>
                </a:solidFill>
                <a:uFillTx/>
                <a:latin typeface="Times New Roman" pitchFamily="18"/>
                <a:cs typeface="Times New Roman" pitchFamily="18"/>
              </a:rPr>
              <a:t>DECEMBER 1</a:t>
            </a:r>
            <a:r>
              <a:rPr lang="en-US" sz="4400" b="1" i="0" u="none" strike="noStrike" kern="1200" cap="none" spc="0" baseline="30000">
                <a:solidFill>
                  <a:srgbClr val="FFFFFF"/>
                </a:solidFill>
                <a:uFillTx/>
                <a:latin typeface="Times New Roman" pitchFamily="18"/>
                <a:cs typeface="Times New Roman" pitchFamily="18"/>
              </a:rPr>
              <a:t>ST</a:t>
            </a:r>
            <a:r>
              <a:rPr lang="en-US" sz="4400" b="1" i="0" u="none" strike="noStrike" kern="1200" cap="none" spc="0" baseline="0">
                <a:solidFill>
                  <a:srgbClr val="FFFFFF"/>
                </a:solidFill>
                <a:uFillTx/>
                <a:latin typeface="Times New Roman" pitchFamily="18"/>
                <a:cs typeface="Times New Roman" pitchFamily="18"/>
              </a:rPr>
              <a:t> IS ONLY 27 DAYS AWAY -- LOTS OF NEW RULES AND NEW FORMS!!!!</a:t>
            </a:r>
            <a:br>
              <a:rPr lang="en-US" sz="1800" b="0" i="0" u="none" strike="noStrike" kern="1200" cap="none" spc="0" baseline="0">
                <a:solidFill>
                  <a:srgbClr val="000000"/>
                </a:solidFill>
                <a:uFillTx/>
                <a:latin typeface="Arial"/>
              </a:rPr>
            </a:br>
            <a:endParaRPr lang="en-US" sz="1800" b="0" i="0" u="none" strike="noStrike" kern="1200" cap="none" spc="0" baseline="0">
              <a:solidFill>
                <a:srgbClr val="000000"/>
              </a:solidFill>
              <a:uFillTx/>
              <a:latin typeface="Apto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name="Slide48">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FA4B174-0731-5971-723D-CF7FCD63AFE4}"/>
              </a:ext>
            </a:extLst>
          </p:cNvPr>
          <p:cNvSpPr txBox="1">
            <a:spLocks noGrp="1"/>
          </p:cNvSpPr>
          <p:nvPr>
            <p:ph type="body" idx="4294967295"/>
          </p:nvPr>
        </p:nvSpPr>
        <p:spPr>
          <a:xfrm>
            <a:off x="978279" y="2250731"/>
            <a:ext cx="6803136" cy="2398142"/>
          </a:xfrm>
        </p:spPr>
        <p:txBody>
          <a:bodyPr/>
          <a:lstStyle/>
          <a:p>
            <a:pPr marL="0" lvl="0" indent="0">
              <a:lnSpc>
                <a:spcPct val="60000"/>
              </a:lnSpc>
              <a:buNone/>
            </a:pPr>
            <a:r>
              <a:rPr lang="en-US" sz="2000" b="1" spc="300">
                <a:solidFill>
                  <a:srgbClr val="FFFFFF"/>
                </a:solidFill>
                <a:cs typeface="Arial" pitchFamily="34"/>
              </a:rPr>
              <a:t>Court Determination </a:t>
            </a:r>
          </a:p>
          <a:p>
            <a:pPr lvl="1">
              <a:lnSpc>
                <a:spcPct val="80000"/>
              </a:lnSpc>
            </a:pPr>
            <a:r>
              <a:rPr lang="en-US" sz="1800" b="1">
                <a:solidFill>
                  <a:srgbClr val="FFFFFF"/>
                </a:solidFill>
              </a:rPr>
              <a:t>If the claim holder’s response asserts a disagreement with facts set forth in the motion, the court must, after notice and a hearing, determine the status of the claim and enter an appropriate order. </a:t>
            </a:r>
          </a:p>
          <a:p>
            <a:pPr lvl="1">
              <a:lnSpc>
                <a:spcPct val="80000"/>
              </a:lnSpc>
            </a:pPr>
            <a:r>
              <a:rPr lang="en-US" sz="1800" b="1">
                <a:solidFill>
                  <a:srgbClr val="FFFFFF"/>
                </a:solidFill>
              </a:rPr>
              <a:t>If the claim holder does not respond to the motion or files a response agreeing with the facts set forth in it, the court may grant the motion based on those facts and enter an appropriate order.</a:t>
            </a:r>
          </a:p>
          <a:p>
            <a:pPr marL="0" lvl="0" indent="0">
              <a:lnSpc>
                <a:spcPct val="60000"/>
              </a:lnSpc>
              <a:buNone/>
            </a:pPr>
            <a:endParaRPr lang="en-US" sz="1000" spc="300">
              <a:solidFill>
                <a:srgbClr val="BAE4FF"/>
              </a:solidFill>
              <a:cs typeface="Arial" pitchFamily="34"/>
            </a:endParaRPr>
          </a:p>
        </p:txBody>
      </p:sp>
      <p:sp>
        <p:nvSpPr>
          <p:cNvPr id="3" name="Slide Number Placeholder 2">
            <a:extLst>
              <a:ext uri="{FF2B5EF4-FFF2-40B4-BE49-F238E27FC236}">
                <a16:creationId xmlns:a16="http://schemas.microsoft.com/office/drawing/2014/main" id="{D51D73A0-90D7-5D1F-2136-B7C0568F04CE}"/>
              </a:ext>
            </a:extLst>
          </p:cNvPr>
          <p:cNvSpPr txBox="1"/>
          <p:nvPr/>
        </p:nvSpPr>
        <p:spPr>
          <a:xfrm>
            <a:off x="11252204" y="6315075"/>
            <a:ext cx="406395"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216F18A-0889-4274-A4A8-88786F953215}" type="slidenum">
              <a:t>30</a:t>
            </a:fld>
            <a:endParaRPr lang="en-US" sz="1000" b="0" i="0" u="none" strike="noStrike" kern="1200" cap="none" spc="0" baseline="0">
              <a:solidFill>
                <a:srgbClr val="FFFFFF"/>
              </a:solidFill>
              <a:uFillTx/>
              <a:latin typeface="Trade Gothic LT Pro" pitchFamily="34"/>
            </a:endParaRPr>
          </a:p>
        </p:txBody>
      </p:sp>
      <p:sp>
        <p:nvSpPr>
          <p:cNvPr id="4" name="Title 3">
            <a:extLst>
              <a:ext uri="{FF2B5EF4-FFF2-40B4-BE49-F238E27FC236}">
                <a16:creationId xmlns:a16="http://schemas.microsoft.com/office/drawing/2014/main" id="{8A2E8305-C7A6-D869-405E-5A13D3EBE320}"/>
              </a:ext>
            </a:extLst>
          </p:cNvPr>
          <p:cNvSpPr txBox="1">
            <a:spLocks noGrp="1"/>
          </p:cNvSpPr>
          <p:nvPr>
            <p:ph type="title"/>
          </p:nvPr>
        </p:nvSpPr>
        <p:spPr>
          <a:xfrm>
            <a:off x="539496" y="73152"/>
            <a:ext cx="10265264" cy="2161815"/>
          </a:xfrm>
        </p:spPr>
        <p:txBody>
          <a:bodyPr/>
          <a:lstStyle/>
          <a:p>
            <a:pPr lvl="0"/>
            <a:r>
              <a:rPr lang="en-US" sz="4900"/>
              <a:t>What happens if the Response doesn’t agree with the Motion? </a:t>
            </a:r>
          </a:p>
        </p:txBody>
      </p:sp>
      <p:sp>
        <p:nvSpPr>
          <p:cNvPr id="5" name="TextBox 5">
            <a:extLst>
              <a:ext uri="{FF2B5EF4-FFF2-40B4-BE49-F238E27FC236}">
                <a16:creationId xmlns:a16="http://schemas.microsoft.com/office/drawing/2014/main" id="{35A7E936-53EF-7095-4015-05ABB70C5C02}"/>
              </a:ext>
            </a:extLst>
          </p:cNvPr>
          <p:cNvSpPr txBox="1"/>
          <p:nvPr/>
        </p:nvSpPr>
        <p:spPr>
          <a:xfrm>
            <a:off x="831847" y="4648873"/>
            <a:ext cx="7699504" cy="2031321"/>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1" i="0" u="none" strike="noStrike" kern="1200" cap="none" spc="0" baseline="0">
                <a:solidFill>
                  <a:srgbClr val="FFFFFF"/>
                </a:solidFill>
                <a:uFillTx/>
                <a:latin typeface="Arial"/>
              </a:rPr>
              <a:t>After Court Determination</a:t>
            </a:r>
          </a:p>
          <a:p>
            <a:pPr marL="742950" marR="0" lvl="1"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1800" b="1" i="0" u="none" strike="noStrike" kern="1200" cap="none" spc="0" baseline="0">
                <a:solidFill>
                  <a:srgbClr val="FFFFFF"/>
                </a:solidFill>
                <a:uFillTx/>
                <a:latin typeface="Arial"/>
              </a:rPr>
              <a:t>Creditors need to make sure that the appropriate changes are made in their system of record.</a:t>
            </a:r>
          </a:p>
          <a:p>
            <a:pPr marL="742950" marR="0" lvl="1"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1800" b="1" i="0" u="none" strike="noStrike" kern="1200" cap="none" spc="0" baseline="0">
                <a:solidFill>
                  <a:srgbClr val="FFFFFF"/>
                </a:solidFill>
                <a:uFillTx/>
                <a:latin typeface="Arial"/>
              </a:rPr>
              <a:t>Continuing to show variations from the Court’s Orders in statements, payoffs and monthly payment determinations could lead to sanctions.</a:t>
            </a:r>
          </a:p>
          <a:p>
            <a:pPr marL="457200" marR="0" lvl="1"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name="Slide9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70181-F854-1FD0-3293-F2D633C4AA74}"/>
              </a:ext>
            </a:extLst>
          </p:cNvPr>
          <p:cNvSpPr txBox="1"/>
          <p:nvPr/>
        </p:nvSpPr>
        <p:spPr>
          <a:xfrm>
            <a:off x="838203" y="703457"/>
            <a:ext cx="10515600" cy="1325559"/>
          </a:xfrm>
          <a:prstGeom prst="rect">
            <a:avLst/>
          </a:prstGeom>
          <a:noFill/>
          <a:ln cap="flat">
            <a:noFill/>
          </a:ln>
        </p:spPr>
        <p:txBody>
          <a:bodyPr vert="horz" wrap="square" lIns="91440" tIns="45720" rIns="91440" bIns="45720" anchor="b" anchorCtr="0" compatLnSpc="1">
            <a:normAutofit/>
          </a:bodyPr>
          <a:lstStyle/>
          <a:p>
            <a:pPr marL="0" marR="0" lvl="0" indent="0" algn="l" defTabSz="914400" rtl="0" fontAlgn="auto" hangingPunct="1">
              <a:lnSpc>
                <a:spcPct val="80000"/>
              </a:lnSpc>
              <a:spcBef>
                <a:spcPts val="0"/>
              </a:spcBef>
              <a:spcAft>
                <a:spcPts val="0"/>
              </a:spcAft>
              <a:buNone/>
              <a:tabLst/>
              <a:defRPr sz="1800" b="0" i="0" u="none" strike="noStrike" kern="0" cap="none" spc="0" baseline="0">
                <a:solidFill>
                  <a:srgbClr val="000000"/>
                </a:solidFill>
                <a:uFillTx/>
              </a:defRPr>
            </a:pPr>
            <a:r>
              <a:rPr lang="en-US" sz="4600" b="1" i="0" u="none" strike="noStrike" kern="1200" cap="none" spc="0" baseline="0">
                <a:solidFill>
                  <a:srgbClr val="FFFFFF"/>
                </a:solidFill>
                <a:uFillTx/>
                <a:latin typeface="Trebuchet MS"/>
              </a:rPr>
              <a:t>Creditors need to respond and have counsel appear at the hearing.</a:t>
            </a:r>
          </a:p>
        </p:txBody>
      </p:sp>
      <p:sp>
        <p:nvSpPr>
          <p:cNvPr id="3" name="Content Placeholder 2">
            <a:extLst>
              <a:ext uri="{FF2B5EF4-FFF2-40B4-BE49-F238E27FC236}">
                <a16:creationId xmlns:a16="http://schemas.microsoft.com/office/drawing/2014/main" id="{269E04EC-B883-BE18-0999-72477DFAC7C0}"/>
              </a:ext>
            </a:extLst>
          </p:cNvPr>
          <p:cNvSpPr txBox="1"/>
          <p:nvPr/>
        </p:nvSpPr>
        <p:spPr>
          <a:xfrm>
            <a:off x="128016" y="2734056"/>
            <a:ext cx="10695435" cy="4000692"/>
          </a:xfrm>
          <a:prstGeom prst="rect">
            <a:avLst/>
          </a:prstGeom>
          <a:noFill/>
          <a:ln cap="flat">
            <a:noFill/>
          </a:ln>
        </p:spPr>
        <p:txBody>
          <a:bodyPr vert="horz" wrap="square" lIns="91440" tIns="45720" rIns="91440" bIns="45720" anchor="t" anchorCtr="0" compatLnSpc="1">
            <a:noAutofit/>
          </a:bodyPr>
          <a:lstStyle/>
          <a:p>
            <a:pPr marL="228600" marR="0" lvl="0" indent="-228600" algn="l" defTabSz="914400" rtl="0" fontAlgn="auto" hangingPunct="1">
              <a:lnSpc>
                <a:spcPct val="90000"/>
              </a:lnSpc>
              <a:spcBef>
                <a:spcPts val="1000"/>
              </a:spcBef>
              <a:spcAft>
                <a:spcPts val="0"/>
              </a:spcAft>
              <a:buClr>
                <a:srgbClr val="47C3D3"/>
              </a:buClr>
              <a:buSzPct val="100000"/>
              <a:buFont typeface="Arial" pitchFamily="34"/>
              <a:buChar char="•"/>
              <a:tabLst/>
              <a:defRPr sz="1800" b="0" i="0" u="none" strike="noStrike" kern="0" cap="none" spc="0" baseline="0">
                <a:solidFill>
                  <a:srgbClr val="000000"/>
                </a:solidFill>
                <a:uFillTx/>
              </a:defRPr>
            </a:pPr>
            <a:r>
              <a:rPr lang="en-US" sz="2400" b="1" i="0" u="none" strike="noStrike" kern="1200" cap="none" spc="0" baseline="0">
                <a:solidFill>
                  <a:srgbClr val="FFFFFF"/>
                </a:solidFill>
                <a:uFillTx/>
                <a:latin typeface="Arial"/>
              </a:rPr>
              <a:t>Failure to respond can result on the Motion’s figures and amount be included in the Court’s Order.</a:t>
            </a:r>
          </a:p>
          <a:p>
            <a:pPr marL="228600" marR="0" lvl="0" indent="-228600" algn="l" defTabSz="914400" rtl="0" fontAlgn="auto" hangingPunct="1">
              <a:lnSpc>
                <a:spcPct val="90000"/>
              </a:lnSpc>
              <a:spcBef>
                <a:spcPts val="1000"/>
              </a:spcBef>
              <a:spcAft>
                <a:spcPts val="0"/>
              </a:spcAft>
              <a:buClr>
                <a:srgbClr val="47C3D3"/>
              </a:buClr>
              <a:buSzPct val="100000"/>
              <a:buFont typeface="Arial" pitchFamily="34"/>
              <a:buChar char="•"/>
              <a:tabLst/>
              <a:defRPr sz="1800" b="0" i="0" u="none" strike="noStrike" kern="0" cap="none" spc="0" baseline="0">
                <a:solidFill>
                  <a:srgbClr val="000000"/>
                </a:solidFill>
                <a:uFillTx/>
              </a:defRPr>
            </a:pPr>
            <a:r>
              <a:rPr lang="en-US" sz="2400" b="1" i="0" u="none" strike="noStrike" kern="1200" cap="none" spc="0" baseline="0">
                <a:solidFill>
                  <a:srgbClr val="FFFFFF"/>
                </a:solidFill>
                <a:uFillTx/>
                <a:latin typeface="Arial"/>
              </a:rPr>
              <a:t>Failure to respond during the case can result in the mid case audit figures being used at the end of the bankruptcy.</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name="Slide9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A26EA-DC49-AE9B-CCB4-60BFEA1C8849}"/>
              </a:ext>
            </a:extLst>
          </p:cNvPr>
          <p:cNvSpPr txBox="1">
            <a:spLocks noGrp="1"/>
          </p:cNvSpPr>
          <p:nvPr>
            <p:ph type="title"/>
          </p:nvPr>
        </p:nvSpPr>
        <p:spPr>
          <a:xfrm>
            <a:off x="838203" y="365129"/>
            <a:ext cx="10515600" cy="1325559"/>
          </a:xfrm>
        </p:spPr>
        <p:txBody>
          <a:bodyPr/>
          <a:lstStyle/>
          <a:p>
            <a:pPr lvl="0"/>
            <a:r>
              <a:rPr lang="en-US" sz="4900"/>
              <a:t>When would a conduit Trustee file this Motion?</a:t>
            </a:r>
          </a:p>
        </p:txBody>
      </p:sp>
      <p:sp>
        <p:nvSpPr>
          <p:cNvPr id="3" name="Content Placeholder 2">
            <a:extLst>
              <a:ext uri="{FF2B5EF4-FFF2-40B4-BE49-F238E27FC236}">
                <a16:creationId xmlns:a16="http://schemas.microsoft.com/office/drawing/2014/main" id="{5324F1EC-5363-DF2F-1F01-E2923692C6FE}"/>
              </a:ext>
            </a:extLst>
          </p:cNvPr>
          <p:cNvSpPr txBox="1"/>
          <p:nvPr/>
        </p:nvSpPr>
        <p:spPr>
          <a:xfrm>
            <a:off x="252987" y="1834771"/>
            <a:ext cx="10515600" cy="4351336"/>
          </a:xfrm>
          <a:prstGeom prst="rect">
            <a:avLst/>
          </a:prstGeom>
          <a:noFill/>
          <a:ln cap="flat">
            <a:noFill/>
          </a:ln>
        </p:spPr>
        <p:txBody>
          <a:bodyPr vert="horz" wrap="square" lIns="91440" tIns="45720" rIns="91440" bIns="45720" anchor="t" anchorCtr="0" compatLnSpc="1">
            <a:normAutofit/>
          </a:bodyPr>
          <a:lstStyle/>
          <a:p>
            <a:pPr marL="228600" marR="0" lvl="0" indent="-228600" algn="l" defTabSz="914400" rtl="0" fontAlgn="auto" hangingPunct="1">
              <a:lnSpc>
                <a:spcPct val="90000"/>
              </a:lnSpc>
              <a:spcBef>
                <a:spcPts val="1000"/>
              </a:spcBef>
              <a:spcAft>
                <a:spcPts val="0"/>
              </a:spcAft>
              <a:buClr>
                <a:srgbClr val="47C3D3"/>
              </a:buClr>
              <a:buSzPct val="100000"/>
              <a:buFont typeface="Arial" pitchFamily="34"/>
              <a:buChar char="•"/>
              <a:tabLst/>
              <a:defRPr sz="1800" b="0" i="0" u="none" strike="noStrike" kern="0" cap="none" spc="0" baseline="0">
                <a:solidFill>
                  <a:srgbClr val="000000"/>
                </a:solidFill>
                <a:uFillTx/>
              </a:defRPr>
            </a:pPr>
            <a:r>
              <a:rPr lang="en-US" sz="2600" b="1" i="0" u="none" strike="noStrike" kern="1200" cap="none" spc="0" baseline="0">
                <a:solidFill>
                  <a:srgbClr val="FFFFFF"/>
                </a:solidFill>
                <a:uFillTx/>
                <a:latin typeface="Arial"/>
              </a:rPr>
              <a:t>To </a:t>
            </a:r>
            <a:r>
              <a:rPr lang="en-US" sz="2600" b="1" i="0" u="none" strike="noStrike" kern="1200" cap="none" spc="0" baseline="0">
                <a:solidFill>
                  <a:srgbClr val="FFFF00"/>
                </a:solidFill>
                <a:uFillTx/>
                <a:latin typeface="Arial"/>
              </a:rPr>
              <a:t>verify that the Debtor is making the ongoing mortgage payments</a:t>
            </a:r>
            <a:r>
              <a:rPr lang="en-US" sz="2600" b="1" i="0" u="none" strike="noStrike" kern="1200" cap="none" spc="0" baseline="0">
                <a:solidFill>
                  <a:srgbClr val="FFFFFF"/>
                </a:solidFill>
                <a:uFillTx/>
                <a:latin typeface="Arial"/>
              </a:rPr>
              <a:t> outside the Trustee conduit during the life of the plan.</a:t>
            </a:r>
          </a:p>
          <a:p>
            <a:pPr marL="228600" marR="0" lvl="0" indent="-228600" algn="l" defTabSz="914400" rtl="0" fontAlgn="auto" hangingPunct="1">
              <a:lnSpc>
                <a:spcPct val="90000"/>
              </a:lnSpc>
              <a:spcBef>
                <a:spcPts val="1000"/>
              </a:spcBef>
              <a:spcAft>
                <a:spcPts val="0"/>
              </a:spcAft>
              <a:buClr>
                <a:srgbClr val="47C3D3"/>
              </a:buClr>
              <a:buSzPct val="100000"/>
              <a:buFont typeface="Arial" pitchFamily="34"/>
              <a:buChar char="•"/>
              <a:tabLst/>
              <a:defRPr sz="1800" b="0" i="0" u="none" strike="noStrike" kern="0" cap="none" spc="0" baseline="0">
                <a:solidFill>
                  <a:srgbClr val="000000"/>
                </a:solidFill>
                <a:uFillTx/>
              </a:defRPr>
            </a:pPr>
            <a:r>
              <a:rPr lang="en-US" sz="2600" b="1" i="0" u="none" strike="noStrike" kern="1200" cap="none" spc="0" baseline="0">
                <a:solidFill>
                  <a:srgbClr val="FFFFFF"/>
                </a:solidFill>
                <a:uFillTx/>
                <a:latin typeface="Arial"/>
              </a:rPr>
              <a:t>To verify the </a:t>
            </a:r>
            <a:r>
              <a:rPr lang="en-US" sz="2600" b="1" i="0" u="none" strike="noStrike" kern="1200" cap="none" spc="0" baseline="0">
                <a:solidFill>
                  <a:srgbClr val="FFFF00"/>
                </a:solidFill>
                <a:uFillTx/>
                <a:latin typeface="Arial"/>
              </a:rPr>
              <a:t>Creditor is properly applying the payments </a:t>
            </a:r>
            <a:r>
              <a:rPr lang="en-US" sz="2600" b="1" i="0" u="none" strike="noStrike" kern="1200" cap="none" spc="0" baseline="0">
                <a:solidFill>
                  <a:srgbClr val="FFFFFF"/>
                </a:solidFill>
                <a:uFillTx/>
                <a:latin typeface="Arial"/>
              </a:rPr>
              <a:t>to principal, interest and escrow.</a:t>
            </a:r>
          </a:p>
          <a:p>
            <a:pPr marL="228600" marR="0" lvl="0" indent="-228600" algn="l" defTabSz="914400" rtl="0" fontAlgn="auto" hangingPunct="1">
              <a:lnSpc>
                <a:spcPct val="90000"/>
              </a:lnSpc>
              <a:spcBef>
                <a:spcPts val="1000"/>
              </a:spcBef>
              <a:spcAft>
                <a:spcPts val="0"/>
              </a:spcAft>
              <a:buClr>
                <a:srgbClr val="47C3D3"/>
              </a:buClr>
              <a:buSzPct val="100000"/>
              <a:buFont typeface="Arial" pitchFamily="34"/>
              <a:buChar char="•"/>
              <a:tabLst/>
              <a:defRPr sz="1800" b="0" i="0" u="none" strike="noStrike" kern="0" cap="none" spc="0" baseline="0">
                <a:solidFill>
                  <a:srgbClr val="000000"/>
                </a:solidFill>
                <a:uFillTx/>
              </a:defRPr>
            </a:pPr>
            <a:r>
              <a:rPr lang="en-US" sz="2600" b="1" i="0" u="none" strike="noStrike" kern="1200" cap="none" spc="0" baseline="0">
                <a:solidFill>
                  <a:srgbClr val="FFFFFF"/>
                </a:solidFill>
                <a:uFillTx/>
                <a:latin typeface="Arial"/>
              </a:rPr>
              <a:t>To </a:t>
            </a:r>
            <a:r>
              <a:rPr lang="en-US" sz="2600" b="1" i="0" u="none" strike="noStrike" kern="1200" cap="none" spc="0" baseline="0">
                <a:solidFill>
                  <a:srgbClr val="FFFF00"/>
                </a:solidFill>
                <a:uFillTx/>
                <a:latin typeface="Arial"/>
              </a:rPr>
              <a:t>verify escrow balances </a:t>
            </a:r>
            <a:r>
              <a:rPr lang="en-US" sz="2600" b="1" i="0" u="none" strike="noStrike" kern="1200" cap="none" spc="0" baseline="0">
                <a:solidFill>
                  <a:srgbClr val="FFFFFF"/>
                </a:solidFill>
                <a:uFillTx/>
                <a:latin typeface="Arial"/>
              </a:rPr>
              <a:t>when a NOPC appears to be incorrect.</a:t>
            </a:r>
          </a:p>
          <a:p>
            <a:pPr marL="228600" marR="0" lvl="0" indent="-228600" algn="l" defTabSz="914400" rtl="0" fontAlgn="auto" hangingPunct="1">
              <a:lnSpc>
                <a:spcPct val="90000"/>
              </a:lnSpc>
              <a:spcBef>
                <a:spcPts val="1000"/>
              </a:spcBef>
              <a:spcAft>
                <a:spcPts val="0"/>
              </a:spcAft>
              <a:buClr>
                <a:srgbClr val="47C3D3"/>
              </a:buClr>
              <a:buSzPct val="100000"/>
              <a:buFont typeface="Arial" pitchFamily="34"/>
              <a:buChar char="•"/>
              <a:tabLst/>
              <a:defRPr sz="1800" b="0" i="0" u="none" strike="noStrike" kern="0" cap="none" spc="0" baseline="0">
                <a:solidFill>
                  <a:srgbClr val="000000"/>
                </a:solidFill>
                <a:uFillTx/>
              </a:defRPr>
            </a:pPr>
            <a:r>
              <a:rPr lang="en-US" sz="2600" b="1" i="0" u="none" strike="noStrike" kern="1200" cap="none" spc="0" baseline="0">
                <a:solidFill>
                  <a:srgbClr val="FFFFFF"/>
                </a:solidFill>
                <a:uFillTx/>
                <a:latin typeface="Arial"/>
              </a:rPr>
              <a:t>When the monthly mortgage statement information doesn’t match the disbursement information in their system.</a:t>
            </a:r>
          </a:p>
          <a:p>
            <a:pPr marL="228600" marR="0" lvl="0" indent="-228600" algn="l" defTabSz="914400" rtl="0" fontAlgn="auto" hangingPunct="1">
              <a:lnSpc>
                <a:spcPct val="90000"/>
              </a:lnSpc>
              <a:spcBef>
                <a:spcPts val="1000"/>
              </a:spcBef>
              <a:spcAft>
                <a:spcPts val="0"/>
              </a:spcAft>
              <a:buClr>
                <a:srgbClr val="47C3D3"/>
              </a:buClr>
              <a:buSzPct val="100000"/>
              <a:buFont typeface="Arial" pitchFamily="34"/>
              <a:buChar char="•"/>
              <a:tabLst/>
              <a:defRPr sz="1800" b="0" i="0" u="none" strike="noStrike" kern="0" cap="none" spc="0" baseline="0">
                <a:solidFill>
                  <a:srgbClr val="000000"/>
                </a:solidFill>
                <a:uFillTx/>
              </a:defRPr>
            </a:pPr>
            <a:r>
              <a:rPr lang="en-US" sz="2600" b="1" i="0" u="none" strike="noStrike" kern="1200" cap="none" spc="0" baseline="0">
                <a:solidFill>
                  <a:srgbClr val="FFFF00"/>
                </a:solidFill>
                <a:uFillTx/>
                <a:latin typeface="Arial"/>
              </a:rPr>
              <a:t>When a mortgage is transferred and it appears the loan was incorrectly boarded</a:t>
            </a:r>
            <a:r>
              <a:rPr lang="en-US" sz="2600" b="1" i="0" u="none" strike="noStrike" kern="1200" cap="none" spc="0" baseline="0">
                <a:solidFill>
                  <a:srgbClr val="FFFFFF"/>
                </a:solidFill>
                <a:uFillTx/>
                <a:latin typeface="Arial"/>
              </a:rPr>
              <a:t>.</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name="Slide9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55ABB-DC05-4CD3-2B55-BA52B4CE9AB3}"/>
              </a:ext>
            </a:extLst>
          </p:cNvPr>
          <p:cNvSpPr txBox="1">
            <a:spLocks noGrp="1"/>
          </p:cNvSpPr>
          <p:nvPr>
            <p:ph type="title"/>
          </p:nvPr>
        </p:nvSpPr>
        <p:spPr>
          <a:xfrm>
            <a:off x="838203" y="365129"/>
            <a:ext cx="10515600" cy="1325559"/>
          </a:xfrm>
        </p:spPr>
        <p:txBody>
          <a:bodyPr/>
          <a:lstStyle/>
          <a:p>
            <a:pPr lvl="0"/>
            <a:r>
              <a:rPr lang="en-US" sz="4900"/>
              <a:t>When would a conduit Trustee file this Motion?</a:t>
            </a:r>
          </a:p>
        </p:txBody>
      </p:sp>
      <p:sp>
        <p:nvSpPr>
          <p:cNvPr id="3" name="Content Placeholder 2">
            <a:extLst>
              <a:ext uri="{FF2B5EF4-FFF2-40B4-BE49-F238E27FC236}">
                <a16:creationId xmlns:a16="http://schemas.microsoft.com/office/drawing/2014/main" id="{05B858C5-0F08-02B5-FCE1-53A325C50433}"/>
              </a:ext>
            </a:extLst>
          </p:cNvPr>
          <p:cNvSpPr txBox="1"/>
          <p:nvPr/>
        </p:nvSpPr>
        <p:spPr>
          <a:xfrm>
            <a:off x="198123" y="1962787"/>
            <a:ext cx="10515600" cy="4351336"/>
          </a:xfrm>
          <a:prstGeom prst="rect">
            <a:avLst/>
          </a:prstGeom>
          <a:noFill/>
          <a:ln cap="flat">
            <a:noFill/>
          </a:ln>
        </p:spPr>
        <p:txBody>
          <a:bodyPr vert="horz" wrap="square" lIns="91440" tIns="45720" rIns="91440" bIns="45720" anchor="t" anchorCtr="0" compatLnSpc="1">
            <a:noAutofit/>
          </a:bodyPr>
          <a:lstStyle/>
          <a:p>
            <a:pPr marL="228600" marR="0" lvl="0" indent="-228600" algn="l" defTabSz="914400" rtl="0" fontAlgn="auto" hangingPunct="1">
              <a:lnSpc>
                <a:spcPct val="90000"/>
              </a:lnSpc>
              <a:spcBef>
                <a:spcPts val="1000"/>
              </a:spcBef>
              <a:spcAft>
                <a:spcPts val="0"/>
              </a:spcAft>
              <a:buClr>
                <a:srgbClr val="47C3D3"/>
              </a:buClr>
              <a:buSzPct val="100000"/>
              <a:buFont typeface="Arial" pitchFamily="34"/>
              <a:buChar char="•"/>
              <a:tabLst/>
              <a:defRPr sz="1800" b="0" i="0" u="none" strike="noStrike" kern="0" cap="none" spc="0" baseline="0">
                <a:solidFill>
                  <a:srgbClr val="000000"/>
                </a:solidFill>
                <a:uFillTx/>
              </a:defRPr>
            </a:pPr>
            <a:r>
              <a:rPr lang="en-US" sz="2800" b="1" i="0" u="none" strike="noStrike" kern="1200" cap="none" spc="0" baseline="0">
                <a:solidFill>
                  <a:srgbClr val="FFFFFF"/>
                </a:solidFill>
                <a:uFillTx/>
                <a:latin typeface="Arial"/>
              </a:rPr>
              <a:t>When the Creditor </a:t>
            </a:r>
            <a:r>
              <a:rPr lang="en-US" sz="2800" b="1" i="0" u="none" strike="noStrike" kern="1200" cap="none" spc="0" baseline="0">
                <a:solidFill>
                  <a:srgbClr val="FFFF00"/>
                </a:solidFill>
                <a:uFillTx/>
                <a:latin typeface="Arial"/>
              </a:rPr>
              <a:t>returns checks on the pre petition arrearage</a:t>
            </a:r>
          </a:p>
          <a:p>
            <a:pPr marL="228600" marR="0" lvl="0" indent="-228600" algn="l" defTabSz="914400" rtl="0" fontAlgn="auto" hangingPunct="1">
              <a:lnSpc>
                <a:spcPct val="90000"/>
              </a:lnSpc>
              <a:spcBef>
                <a:spcPts val="1000"/>
              </a:spcBef>
              <a:spcAft>
                <a:spcPts val="0"/>
              </a:spcAft>
              <a:buClr>
                <a:srgbClr val="47C3D3"/>
              </a:buClr>
              <a:buSzPct val="100000"/>
              <a:buFont typeface="Arial" pitchFamily="34"/>
              <a:buChar char="•"/>
              <a:tabLst/>
              <a:defRPr sz="1800" b="0" i="0" u="none" strike="noStrike" kern="0" cap="none" spc="0" baseline="0">
                <a:solidFill>
                  <a:srgbClr val="000000"/>
                </a:solidFill>
                <a:uFillTx/>
              </a:defRPr>
            </a:pPr>
            <a:r>
              <a:rPr lang="en-US" sz="2800" b="1" i="0" u="none" strike="noStrike" kern="1200" cap="none" spc="0" baseline="0">
                <a:solidFill>
                  <a:srgbClr val="FFFFFF"/>
                </a:solidFill>
                <a:uFillTx/>
                <a:latin typeface="Arial"/>
              </a:rPr>
              <a:t>When the post office returns your check as the loan appears to have transferred.</a:t>
            </a:r>
          </a:p>
          <a:p>
            <a:pPr marL="228600" marR="0" lvl="0" indent="-228600" algn="l" defTabSz="914400" rtl="0" fontAlgn="auto" hangingPunct="1">
              <a:lnSpc>
                <a:spcPct val="90000"/>
              </a:lnSpc>
              <a:spcBef>
                <a:spcPts val="1000"/>
              </a:spcBef>
              <a:spcAft>
                <a:spcPts val="0"/>
              </a:spcAft>
              <a:buClr>
                <a:srgbClr val="47C3D3"/>
              </a:buClr>
              <a:buSzPct val="100000"/>
              <a:buFont typeface="Arial" pitchFamily="34"/>
              <a:buChar char="•"/>
              <a:tabLst/>
              <a:defRPr sz="1800" b="0" i="0" u="none" strike="noStrike" kern="0" cap="none" spc="0" baseline="0">
                <a:solidFill>
                  <a:srgbClr val="000000"/>
                </a:solidFill>
                <a:uFillTx/>
              </a:defRPr>
            </a:pPr>
            <a:r>
              <a:rPr lang="en-US" sz="2800" b="1" i="0" u="none" strike="noStrike" kern="1200" cap="none" spc="0" baseline="0">
                <a:solidFill>
                  <a:srgbClr val="FFFFFF"/>
                </a:solidFill>
                <a:uFillTx/>
                <a:latin typeface="Arial"/>
              </a:rPr>
              <a:t>When a mortgage is transferred and it appears the loan was incorrectly boarded, and you don’t know who to send the Notice of Final Cure to.</a:t>
            </a:r>
          </a:p>
          <a:p>
            <a:pPr marL="228600" marR="0" lvl="0" indent="-228600" algn="l" defTabSz="914400" rtl="0" fontAlgn="auto" hangingPunct="1">
              <a:lnSpc>
                <a:spcPct val="90000"/>
              </a:lnSpc>
              <a:spcBef>
                <a:spcPts val="1000"/>
              </a:spcBef>
              <a:spcAft>
                <a:spcPts val="0"/>
              </a:spcAft>
              <a:buClr>
                <a:srgbClr val="47C3D3"/>
              </a:buClr>
              <a:buSzPct val="100000"/>
              <a:buFont typeface="Arial" pitchFamily="34"/>
              <a:buChar char="•"/>
              <a:tabLst/>
              <a:defRPr sz="1800" b="0" i="0" u="none" strike="noStrike" kern="0" cap="none" spc="0" baseline="0">
                <a:solidFill>
                  <a:srgbClr val="000000"/>
                </a:solidFill>
                <a:uFillTx/>
              </a:defRPr>
            </a:pPr>
            <a:r>
              <a:rPr lang="en-US" sz="2800" b="1" i="0" u="none" strike="noStrike" kern="1200" cap="none" spc="0" baseline="0">
                <a:solidFill>
                  <a:srgbClr val="FFFFFF"/>
                </a:solidFill>
                <a:uFillTx/>
                <a:latin typeface="Arial"/>
              </a:rPr>
              <a:t>If mortgage payments are required to be current to obtain discharge, send a Notice 2 months before completion to verify Debtor has been making the payments.</a:t>
            </a:r>
          </a:p>
          <a:p>
            <a:pPr marL="228600" marR="0" lvl="0" indent="-228600" algn="l" defTabSz="914400" rtl="0" fontAlgn="auto" hangingPunct="1">
              <a:lnSpc>
                <a:spcPct val="90000"/>
              </a:lnSpc>
              <a:spcBef>
                <a:spcPts val="1000"/>
              </a:spcBef>
              <a:spcAft>
                <a:spcPts val="0"/>
              </a:spcAft>
              <a:buClr>
                <a:srgbClr val="47C3D3"/>
              </a:buClr>
              <a:buSzPct val="100000"/>
              <a:buFont typeface="Arial" pitchFamily="34"/>
              <a:buChar char="•"/>
              <a:tabLst/>
              <a:defRPr sz="1800" b="0" i="0" u="none" strike="noStrike" kern="0" cap="none" spc="0" baseline="0">
                <a:solidFill>
                  <a:srgbClr val="000000"/>
                </a:solidFill>
                <a:uFillTx/>
              </a:defRPr>
            </a:pPr>
            <a:endParaRPr lang="en-US" sz="2800" b="1" i="0" u="none" strike="noStrike" kern="1200" cap="none" spc="0" baseline="0">
              <a:solidFill>
                <a:srgbClr val="FFFFFF"/>
              </a:solidFill>
              <a:uFillTx/>
              <a:latin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name="Slide9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EE4FE-4551-E5CC-114A-5EC44EF7F20C}"/>
              </a:ext>
            </a:extLst>
          </p:cNvPr>
          <p:cNvSpPr txBox="1">
            <a:spLocks noGrp="1"/>
          </p:cNvSpPr>
          <p:nvPr>
            <p:ph type="title"/>
          </p:nvPr>
        </p:nvSpPr>
        <p:spPr>
          <a:xfrm>
            <a:off x="1286259" y="657737"/>
            <a:ext cx="10515600" cy="1325559"/>
          </a:xfrm>
        </p:spPr>
        <p:txBody>
          <a:bodyPr/>
          <a:lstStyle/>
          <a:p>
            <a:pPr lvl="0"/>
            <a:r>
              <a:rPr lang="en-US" sz="4900"/>
              <a:t>When would a Debtor file this Motion?</a:t>
            </a:r>
          </a:p>
        </p:txBody>
      </p:sp>
      <p:sp>
        <p:nvSpPr>
          <p:cNvPr id="3" name="Content Placeholder 2">
            <a:extLst>
              <a:ext uri="{FF2B5EF4-FFF2-40B4-BE49-F238E27FC236}">
                <a16:creationId xmlns:a16="http://schemas.microsoft.com/office/drawing/2014/main" id="{6BC830FC-233F-8761-876F-EB2F7B79FE73}"/>
              </a:ext>
            </a:extLst>
          </p:cNvPr>
          <p:cNvSpPr txBox="1"/>
          <p:nvPr/>
        </p:nvSpPr>
        <p:spPr>
          <a:xfrm>
            <a:off x="252987" y="2090803"/>
            <a:ext cx="10515600" cy="4351336"/>
          </a:xfrm>
          <a:prstGeom prst="rect">
            <a:avLst/>
          </a:prstGeom>
          <a:noFill/>
          <a:ln cap="flat">
            <a:noFill/>
          </a:ln>
        </p:spPr>
        <p:txBody>
          <a:bodyPr vert="horz" wrap="square" lIns="91440" tIns="45720" rIns="91440" bIns="45720" anchor="t" anchorCtr="0" compatLnSpc="1">
            <a:noAutofit/>
          </a:bodyPr>
          <a:lstStyle/>
          <a:p>
            <a:pPr marL="228600" marR="0" lvl="0" indent="-228600" algn="l" defTabSz="914400" rtl="0" fontAlgn="auto" hangingPunct="1">
              <a:lnSpc>
                <a:spcPct val="90000"/>
              </a:lnSpc>
              <a:spcBef>
                <a:spcPts val="1000"/>
              </a:spcBef>
              <a:spcAft>
                <a:spcPts val="0"/>
              </a:spcAft>
              <a:buClr>
                <a:srgbClr val="47C3D3"/>
              </a:buClr>
              <a:buSzPct val="100000"/>
              <a:buFont typeface="Arial" pitchFamily="34"/>
              <a:buChar char="•"/>
              <a:tabLst/>
              <a:defRPr sz="1800" b="0" i="0" u="none" strike="noStrike" kern="0" cap="none" spc="0" baseline="0">
                <a:solidFill>
                  <a:srgbClr val="000000"/>
                </a:solidFill>
                <a:uFillTx/>
              </a:defRPr>
            </a:pPr>
            <a:r>
              <a:rPr lang="en-US" sz="2800" b="0" i="0" u="none" strike="noStrike" kern="1200" cap="none" spc="0" baseline="0">
                <a:solidFill>
                  <a:srgbClr val="FFFFFF"/>
                </a:solidFill>
                <a:uFillTx/>
                <a:latin typeface="Arial"/>
              </a:rPr>
              <a:t>When the mortgage statement information doesn’t match the Debtor’s payments.</a:t>
            </a:r>
          </a:p>
          <a:p>
            <a:pPr marL="228600" marR="0" lvl="0" indent="-228600" algn="l" defTabSz="914400" rtl="0" fontAlgn="auto" hangingPunct="1">
              <a:lnSpc>
                <a:spcPct val="90000"/>
              </a:lnSpc>
              <a:spcBef>
                <a:spcPts val="1000"/>
              </a:spcBef>
              <a:spcAft>
                <a:spcPts val="0"/>
              </a:spcAft>
              <a:buClr>
                <a:srgbClr val="47C3D3"/>
              </a:buClr>
              <a:buSzPct val="100000"/>
              <a:buFont typeface="Arial" pitchFamily="34"/>
              <a:buChar char="•"/>
              <a:tabLst/>
              <a:defRPr sz="1800" b="0" i="0" u="none" strike="noStrike" kern="0" cap="none" spc="0" baseline="0">
                <a:solidFill>
                  <a:srgbClr val="000000"/>
                </a:solidFill>
                <a:uFillTx/>
              </a:defRPr>
            </a:pPr>
            <a:r>
              <a:rPr lang="en-US" sz="2800" b="0" i="0" u="none" strike="noStrike" kern="1200" cap="none" spc="0" baseline="0">
                <a:solidFill>
                  <a:srgbClr val="FFFF00"/>
                </a:solidFill>
                <a:uFillTx/>
                <a:latin typeface="Arial"/>
              </a:rPr>
              <a:t>When there is a large increase in escrow but the Debtor’s taxes and insurance have not increased</a:t>
            </a:r>
            <a:r>
              <a:rPr lang="en-US" sz="2800" b="0" i="0" u="none" strike="noStrike" kern="1200" cap="none" spc="0" baseline="0">
                <a:solidFill>
                  <a:srgbClr val="FFFFFF"/>
                </a:solidFill>
                <a:uFillTx/>
                <a:latin typeface="Arial"/>
              </a:rPr>
              <a:t>.</a:t>
            </a:r>
          </a:p>
          <a:p>
            <a:pPr marL="228600" marR="0" lvl="0" indent="-228600" algn="l" defTabSz="914400" rtl="0" fontAlgn="auto" hangingPunct="1">
              <a:lnSpc>
                <a:spcPct val="90000"/>
              </a:lnSpc>
              <a:spcBef>
                <a:spcPts val="1000"/>
              </a:spcBef>
              <a:spcAft>
                <a:spcPts val="0"/>
              </a:spcAft>
              <a:buClr>
                <a:srgbClr val="47C3D3"/>
              </a:buClr>
              <a:buSzPct val="100000"/>
              <a:buFont typeface="Arial" pitchFamily="34"/>
              <a:buChar char="•"/>
              <a:tabLst/>
              <a:defRPr sz="1800" b="0" i="0" u="none" strike="noStrike" kern="0" cap="none" spc="0" baseline="0">
                <a:solidFill>
                  <a:srgbClr val="000000"/>
                </a:solidFill>
                <a:uFillTx/>
              </a:defRPr>
            </a:pPr>
            <a:r>
              <a:rPr lang="en-US" sz="2800" b="0" i="0" u="none" strike="noStrike" kern="1200" cap="none" spc="0" baseline="0">
                <a:solidFill>
                  <a:srgbClr val="FFFF00"/>
                </a:solidFill>
                <a:uFillTx/>
                <a:latin typeface="Arial"/>
              </a:rPr>
              <a:t>Approximately 3 months prior to the end of the case to verify that there are no payments, fees or costs filed for under 3002.1 still outstanding</a:t>
            </a:r>
            <a:r>
              <a:rPr lang="en-US" sz="2800" b="0" i="0" u="none" strike="noStrike" kern="1200" cap="none" spc="0" baseline="0">
                <a:solidFill>
                  <a:srgbClr val="FFFFFF"/>
                </a:solidFill>
                <a:uFillTx/>
                <a:latin typeface="Arial"/>
              </a:rPr>
              <a:t>.</a:t>
            </a:r>
          </a:p>
          <a:p>
            <a:pPr marL="228600" marR="0" lvl="0" indent="-228600" algn="l" defTabSz="914400" rtl="0" fontAlgn="auto" hangingPunct="1">
              <a:lnSpc>
                <a:spcPct val="90000"/>
              </a:lnSpc>
              <a:spcBef>
                <a:spcPts val="1000"/>
              </a:spcBef>
              <a:spcAft>
                <a:spcPts val="0"/>
              </a:spcAft>
              <a:buClr>
                <a:srgbClr val="47C3D3"/>
              </a:buClr>
              <a:buSzPct val="100000"/>
              <a:buFont typeface="Arial" pitchFamily="34"/>
              <a:buChar char="•"/>
              <a:tabLst/>
              <a:defRPr sz="1800" b="0" i="0" u="none" strike="noStrike" kern="0" cap="none" spc="0" baseline="0">
                <a:solidFill>
                  <a:srgbClr val="000000"/>
                </a:solidFill>
                <a:uFillTx/>
              </a:defRPr>
            </a:pPr>
            <a:r>
              <a:rPr lang="en-US" sz="2800" b="0" i="0" u="none" strike="noStrike" kern="1200" cap="none" spc="0" baseline="0">
                <a:solidFill>
                  <a:srgbClr val="FFFFFF"/>
                </a:solidFill>
                <a:uFillTx/>
                <a:latin typeface="Arial"/>
              </a:rPr>
              <a:t>Approximately 3 months prior to the end of the case </a:t>
            </a:r>
            <a:r>
              <a:rPr lang="en-US" sz="2800" b="0" i="0" u="none" strike="noStrike" kern="1200" cap="none" spc="0" baseline="0">
                <a:solidFill>
                  <a:srgbClr val="FFFF00"/>
                </a:solidFill>
                <a:uFillTx/>
                <a:latin typeface="Arial"/>
              </a:rPr>
              <a:t>to verify that the pre-petition arrears and post petition payments have all been made.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name="Slide63">
    <p:spTree>
      <p:nvGrpSpPr>
        <p:cNvPr id="1" name=""/>
        <p:cNvGrpSpPr/>
        <p:nvPr/>
      </p:nvGrpSpPr>
      <p:grpSpPr>
        <a:xfrm>
          <a:off x="0" y="0"/>
          <a:ext cx="0" cy="0"/>
          <a:chOff x="0" y="0"/>
          <a:chExt cx="0" cy="0"/>
        </a:xfrm>
      </p:grpSpPr>
      <p:sp>
        <p:nvSpPr>
          <p:cNvPr id="2" name="TextBox 4">
            <a:extLst>
              <a:ext uri="{FF2B5EF4-FFF2-40B4-BE49-F238E27FC236}">
                <a16:creationId xmlns:a16="http://schemas.microsoft.com/office/drawing/2014/main" id="{08EFB5B2-3A6F-54BE-1C78-9D533B6D1415}"/>
              </a:ext>
            </a:extLst>
          </p:cNvPr>
          <p:cNvSpPr txBox="1"/>
          <p:nvPr/>
        </p:nvSpPr>
        <p:spPr>
          <a:xfrm>
            <a:off x="237744" y="1179576"/>
            <a:ext cx="9912096" cy="5632310"/>
          </a:xfrm>
          <a:prstGeom prst="rect">
            <a:avLst/>
          </a:prstGeom>
          <a:noFill/>
          <a:ln cap="flat">
            <a:noFill/>
          </a:ln>
        </p:spPr>
        <p:txBody>
          <a:bodyPr vert="horz" wrap="square" lIns="91440" tIns="45720" rIns="91440" bIns="45720" anchor="t" anchorCtr="0" compatLnSpc="1">
            <a:spAutoFit/>
          </a:bodyPr>
          <a:lstStyle/>
          <a:p>
            <a:pPr marL="1028700" marR="0" lvl="1"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2400" b="1" i="0" u="none" strike="noStrike" kern="1200" cap="none" spc="0" baseline="0">
                <a:solidFill>
                  <a:srgbClr val="FFFFFF"/>
                </a:solidFill>
                <a:uFillTx/>
                <a:latin typeface="Arial" pitchFamily="34"/>
                <a:cs typeface="Arial" pitchFamily="34"/>
              </a:rPr>
              <a:t>Going to vary in usage across the country – </a:t>
            </a:r>
            <a:r>
              <a:rPr lang="en-US" sz="2400" b="1" i="0" u="none" strike="noStrike" kern="1200" cap="none" spc="0" baseline="0">
                <a:solidFill>
                  <a:srgbClr val="FFFF00"/>
                </a:solidFill>
                <a:uFillTx/>
                <a:latin typeface="Arial" pitchFamily="34"/>
                <a:cs typeface="Arial" pitchFamily="34"/>
              </a:rPr>
              <a:t>Direct Pay Trustees v. Conduit Trustees </a:t>
            </a:r>
          </a:p>
          <a:p>
            <a:pPr marL="1028700" marR="0" lvl="1"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US" sz="2400" b="1" i="0" u="none" strike="noStrike" kern="1200" cap="none" spc="0" baseline="0">
              <a:solidFill>
                <a:srgbClr val="FFFF00"/>
              </a:solidFill>
              <a:uFillTx/>
              <a:latin typeface="Arial" pitchFamily="34"/>
              <a:cs typeface="Arial" pitchFamily="34"/>
            </a:endParaRPr>
          </a:p>
          <a:p>
            <a:pPr marL="1028700" marR="0" lvl="1"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2400" b="1" i="0" u="none" strike="noStrike" kern="1200" cap="none" spc="0" baseline="0">
                <a:solidFill>
                  <a:srgbClr val="FFFFFF"/>
                </a:solidFill>
                <a:uFillTx/>
                <a:latin typeface="Arial" pitchFamily="34"/>
                <a:cs typeface="Arial" pitchFamily="34"/>
              </a:rPr>
              <a:t>Might be used a lot after service transfers, if there appears to be escrow issues, or payments do not appear to be accounted for – MFRs or Notice of Defaults filed</a:t>
            </a:r>
          </a:p>
          <a:p>
            <a:pPr marL="685800" marR="0" lvl="1"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1" i="0" u="none" strike="noStrike" kern="1200" cap="none" spc="0" baseline="0">
                <a:solidFill>
                  <a:srgbClr val="FFFFFF"/>
                </a:solidFill>
                <a:uFillTx/>
                <a:latin typeface="Arial" pitchFamily="34"/>
                <a:cs typeface="Arial" pitchFamily="34"/>
              </a:rPr>
              <a:t> </a:t>
            </a:r>
          </a:p>
          <a:p>
            <a:pPr marL="971550" marR="0" lvl="1" indent="-28575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1" i="0" u="none" strike="noStrike" kern="1200" cap="none" spc="0" baseline="0">
                <a:solidFill>
                  <a:srgbClr val="FF0000"/>
                </a:solidFill>
                <a:uFillTx/>
                <a:latin typeface="Arial" pitchFamily="34"/>
                <a:cs typeface="Arial" pitchFamily="34"/>
              </a:rPr>
              <a:t>Potential abuse:  -- </a:t>
            </a:r>
            <a:r>
              <a:rPr lang="en-US" sz="2400" b="1" i="0" u="none" strike="noStrike" kern="1200" cap="none" spc="0" baseline="0">
                <a:solidFill>
                  <a:srgbClr val="FFFFFF"/>
                </a:solidFill>
                <a:uFillTx/>
                <a:latin typeface="Arial" pitchFamily="34"/>
                <a:cs typeface="Arial" pitchFamily="34"/>
              </a:rPr>
              <a:t>by Debtor’s </a:t>
            </a:r>
          </a:p>
          <a:p>
            <a:pPr marL="971550" marR="0" lvl="1" indent="-28575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1" i="0" u="none" strike="noStrike" kern="1200" cap="none" spc="0" baseline="0">
                <a:solidFill>
                  <a:srgbClr val="FFFFFF"/>
                </a:solidFill>
                <a:uFillTx/>
                <a:latin typeface="Arial" pitchFamily="34"/>
                <a:cs typeface="Arial" pitchFamily="34"/>
              </a:rPr>
              <a:t>In Committee Notes discusses about courts taking action to make sure this is being appropriately used and not being used to play “Gotcha”</a:t>
            </a:r>
          </a:p>
          <a:p>
            <a:pPr marL="971550" marR="0" lvl="1" indent="-28575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1" i="0" u="none" strike="noStrike" kern="1200" cap="none" spc="0" baseline="0">
              <a:solidFill>
                <a:srgbClr val="FFFFFF"/>
              </a:solidFill>
              <a:uFillTx/>
              <a:latin typeface="Arial" pitchFamily="34"/>
              <a:cs typeface="Arial" pitchFamily="34"/>
            </a:endParaRPr>
          </a:p>
          <a:p>
            <a:pPr marL="971550" marR="0" lvl="1" indent="-28575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1" i="0" u="none" strike="noStrike" kern="1200" cap="none" spc="0" baseline="0">
                <a:solidFill>
                  <a:srgbClr val="FFFFFF"/>
                </a:solidFill>
                <a:uFillTx/>
                <a:latin typeface="Aptos"/>
              </a:rPr>
              <a:t>Debtor and Trustee’s need to be selective as to how many times to use this is a case.  </a:t>
            </a:r>
          </a:p>
          <a:p>
            <a:pPr marL="971550" marR="0" lvl="1" indent="-28575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1" i="0" u="none" strike="noStrike" kern="1200" cap="none" spc="0" baseline="0">
              <a:solidFill>
                <a:srgbClr val="FFFFFF"/>
              </a:solidFill>
              <a:uFillTx/>
              <a:latin typeface="Arial" pitchFamily="34"/>
              <a:cs typeface="Arial" pitchFamily="34"/>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name="Slide54">
    <p:bg>
      <p:bgPr>
        <a:solidFill>
          <a:srgbClr val="47C3D3"/>
        </a:solidFill>
        <a:effectLst/>
      </p:bgPr>
    </p:bg>
    <p:spTree>
      <p:nvGrpSpPr>
        <p:cNvPr id="1" name=""/>
        <p:cNvGrpSpPr/>
        <p:nvPr/>
      </p:nvGrpSpPr>
      <p:grpSpPr>
        <a:xfrm>
          <a:off x="0" y="0"/>
          <a:ext cx="0" cy="0"/>
          <a:chOff x="0" y="0"/>
          <a:chExt cx="0" cy="0"/>
        </a:xfrm>
      </p:grpSpPr>
      <p:sp>
        <p:nvSpPr>
          <p:cNvPr id="2" name="TextBox 10">
            <a:extLst>
              <a:ext uri="{FF2B5EF4-FFF2-40B4-BE49-F238E27FC236}">
                <a16:creationId xmlns:a16="http://schemas.microsoft.com/office/drawing/2014/main" id="{04452F83-ED76-E8B1-59ED-92BA0B3BFE7B}"/>
              </a:ext>
            </a:extLst>
          </p:cNvPr>
          <p:cNvSpPr txBox="1"/>
          <p:nvPr/>
        </p:nvSpPr>
        <p:spPr>
          <a:xfrm>
            <a:off x="1433459" y="398824"/>
            <a:ext cx="9923388" cy="529375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1500"/>
              </a:spcAft>
              <a:buNone/>
              <a:tabLst/>
              <a:defRPr sz="1800" b="0" i="0" u="none" strike="noStrike" kern="0" cap="none" spc="0" baseline="0">
                <a:solidFill>
                  <a:srgbClr val="000000"/>
                </a:solidFill>
                <a:uFillTx/>
              </a:defRPr>
            </a:pPr>
            <a:r>
              <a:rPr lang="en-US" sz="2400" b="1" i="0" u="sng" strike="noStrike" kern="1200" cap="none" spc="0" baseline="0">
                <a:solidFill>
                  <a:srgbClr val="FFFFFF"/>
                </a:solidFill>
                <a:uFillTx/>
                <a:latin typeface="Arial" pitchFamily="34"/>
                <a:cs typeface="Arial" pitchFamily="34"/>
              </a:rPr>
              <a:t>End-of-Case Notice of Disbursements Made -- </a:t>
            </a:r>
            <a:r>
              <a:rPr lang="en-US" sz="2400" b="0" i="0" u="none" strike="noStrike" kern="1200" cap="none" spc="0" baseline="0">
                <a:solidFill>
                  <a:srgbClr val="FFFFFF"/>
                </a:solidFill>
                <a:uFillTx/>
                <a:latin typeface="Arial"/>
              </a:rPr>
              <a:t>Rule 3002.1(g)</a:t>
            </a:r>
          </a:p>
          <a:p>
            <a:pPr marL="0" marR="0" lvl="0" indent="0" algn="l" defTabSz="914400" rtl="0" fontAlgn="auto" hangingPunct="1">
              <a:lnSpc>
                <a:spcPct val="100000"/>
              </a:lnSpc>
              <a:spcBef>
                <a:spcPts val="0"/>
              </a:spcBef>
              <a:spcAft>
                <a:spcPts val="1500"/>
              </a:spcAft>
              <a:buNone/>
              <a:tabLst/>
              <a:defRPr sz="1800" b="0" i="0" u="none" strike="noStrike" kern="0" cap="none" spc="0" baseline="0">
                <a:solidFill>
                  <a:srgbClr val="000000"/>
                </a:solidFill>
                <a:uFillTx/>
              </a:defRPr>
            </a:pPr>
            <a:r>
              <a:rPr lang="en-US" sz="2400" b="1" i="0" u="none" strike="noStrike" kern="1200" cap="none" spc="0" baseline="0">
                <a:solidFill>
                  <a:srgbClr val="FFFFFF"/>
                </a:solidFill>
                <a:uFillTx/>
                <a:latin typeface="Arial" pitchFamily="34"/>
                <a:cs typeface="Arial" pitchFamily="34"/>
              </a:rPr>
              <a:t>The prior Bankruptcy Rule 3002.1 included a “Notice of the Final Cure Payment,” which served a similar objective to this notice. </a:t>
            </a:r>
          </a:p>
          <a:p>
            <a:pPr marL="342900" marR="0" lvl="0" indent="-342900" algn="l" defTabSz="914400" rtl="0" fontAlgn="auto" hangingPunct="1">
              <a:lnSpc>
                <a:spcPct val="100000"/>
              </a:lnSpc>
              <a:spcBef>
                <a:spcPts val="0"/>
              </a:spcBef>
              <a:spcAft>
                <a:spcPts val="1500"/>
              </a:spcAft>
              <a:buSzPct val="100000"/>
              <a:buFont typeface="Arial" pitchFamily="34"/>
              <a:buChar char="•"/>
              <a:tabLst/>
              <a:defRPr sz="1800" b="0" i="0" u="none" strike="noStrike" kern="0" cap="none" spc="0" baseline="0">
                <a:solidFill>
                  <a:srgbClr val="000000"/>
                </a:solidFill>
                <a:uFillTx/>
              </a:defRPr>
            </a:pPr>
            <a:r>
              <a:rPr lang="en-US" sz="2400" b="1" i="0" u="none" strike="noStrike" kern="1200" cap="none" spc="0" baseline="0">
                <a:solidFill>
                  <a:srgbClr val="FFFFFF"/>
                </a:solidFill>
                <a:uFillTx/>
                <a:latin typeface="Arial" pitchFamily="34"/>
                <a:cs typeface="Arial" pitchFamily="34"/>
              </a:rPr>
              <a:t>The trustee is now required to file a designated form that states the amount the trustee has paid to cure any default on the claim and whether the default has been cured. </a:t>
            </a:r>
          </a:p>
          <a:p>
            <a:pPr marL="342900" marR="0" lvl="0" indent="-342900" algn="l" defTabSz="914400" rtl="0" fontAlgn="auto" hangingPunct="1">
              <a:lnSpc>
                <a:spcPct val="100000"/>
              </a:lnSpc>
              <a:spcBef>
                <a:spcPts val="0"/>
              </a:spcBef>
              <a:spcAft>
                <a:spcPts val="1500"/>
              </a:spcAft>
              <a:buSzPct val="100000"/>
              <a:buFont typeface="Arial" pitchFamily="34"/>
              <a:buChar char="•"/>
              <a:tabLst/>
              <a:defRPr sz="1800" b="0" i="0" u="none" strike="noStrike" kern="0" cap="none" spc="0" baseline="0">
                <a:solidFill>
                  <a:srgbClr val="000000"/>
                </a:solidFill>
                <a:uFillTx/>
              </a:defRPr>
            </a:pPr>
            <a:r>
              <a:rPr lang="en-US" sz="2400" b="1" i="0" u="none" strike="noStrike" kern="1200" cap="none" spc="0" baseline="0">
                <a:solidFill>
                  <a:srgbClr val="FFFFFF"/>
                </a:solidFill>
                <a:uFillTx/>
                <a:latin typeface="Arial" pitchFamily="34"/>
                <a:cs typeface="Arial" pitchFamily="34"/>
              </a:rPr>
              <a:t>The creditor must file a response within 28 days of the motion. This response must also be filed on a designated form. </a:t>
            </a:r>
          </a:p>
          <a:p>
            <a:pPr marL="342900" marR="0" lvl="0" indent="-342900" algn="l" defTabSz="914400" rtl="0" fontAlgn="auto" hangingPunct="1">
              <a:lnSpc>
                <a:spcPct val="100000"/>
              </a:lnSpc>
              <a:spcBef>
                <a:spcPts val="0"/>
              </a:spcBef>
              <a:spcAft>
                <a:spcPts val="1500"/>
              </a:spcAft>
              <a:buSzPct val="100000"/>
              <a:buFont typeface="Arial" pitchFamily="34"/>
              <a:buChar char="•"/>
              <a:tabLst/>
              <a:defRPr sz="1800" b="0" i="0" u="none" strike="noStrike" kern="0" cap="none" spc="0" baseline="0">
                <a:solidFill>
                  <a:srgbClr val="000000"/>
                </a:solidFill>
                <a:uFillTx/>
              </a:defRPr>
            </a:pPr>
            <a:r>
              <a:rPr lang="en-US" sz="2400" b="1" i="0" u="none" strike="noStrike" kern="1200" cap="none" spc="0" baseline="0">
                <a:solidFill>
                  <a:srgbClr val="FFFFFF"/>
                </a:solidFill>
                <a:uFillTx/>
                <a:latin typeface="Arial" pitchFamily="34"/>
                <a:cs typeface="Arial" pitchFamily="34"/>
              </a:rPr>
              <a:t>The trustee or debtor may file a motion to determine whether the debtor has cured all defaults and paid all required payments within 45 days after service of the creditor’s response or the trustee’s notice if the creditor did not file a response.</a:t>
            </a:r>
          </a:p>
        </p:txBody>
      </p:sp>
    </p:spTree>
  </p:cSld>
  <p:clrMapOvr>
    <a:masterClrMapping/>
  </p:clrMapOvr>
  <p:transition spd="slow">
    <p:wipe/>
  </p:transition>
</p:sld>
</file>

<file path=ppt/slides/slide37.xml><?xml version="1.0" encoding="utf-8"?>
<p:sld xmlns:a="http://schemas.openxmlformats.org/drawingml/2006/main" xmlns:r="http://schemas.openxmlformats.org/officeDocument/2006/relationships" xmlns:p="http://schemas.openxmlformats.org/presentationml/2006/main">
  <p:cSld name="Slide38">
    <p:spTree>
      <p:nvGrpSpPr>
        <p:cNvPr id="1" name=""/>
        <p:cNvGrpSpPr/>
        <p:nvPr/>
      </p:nvGrpSpPr>
      <p:grpSpPr>
        <a:xfrm>
          <a:off x="0" y="0"/>
          <a:ext cx="0" cy="0"/>
          <a:chOff x="0" y="0"/>
          <a:chExt cx="0" cy="0"/>
        </a:xfrm>
      </p:grpSpPr>
      <p:sp>
        <p:nvSpPr>
          <p:cNvPr id="2" name="Slide Number Placeholder 2">
            <a:extLst>
              <a:ext uri="{FF2B5EF4-FFF2-40B4-BE49-F238E27FC236}">
                <a16:creationId xmlns:a16="http://schemas.microsoft.com/office/drawing/2014/main" id="{1EF8AF3C-190E-2805-04F2-EBF80B3A15D4}"/>
              </a:ext>
            </a:extLst>
          </p:cNvPr>
          <p:cNvSpPr txBox="1"/>
          <p:nvPr/>
        </p:nvSpPr>
        <p:spPr>
          <a:xfrm>
            <a:off x="11252204" y="6315075"/>
            <a:ext cx="406395"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482E7C0-DD57-4E3D-9D85-0B6DF59DF3B3}" type="slidenum">
              <a:t>37</a:t>
            </a:fld>
            <a:endParaRPr lang="en-US" sz="1000" b="0" i="0" u="none" strike="noStrike" kern="1200" cap="none" spc="0" baseline="0">
              <a:solidFill>
                <a:srgbClr val="FFFFFF"/>
              </a:solidFill>
              <a:uFillTx/>
              <a:latin typeface="Trade Gothic LT Pro" pitchFamily="34"/>
            </a:endParaRPr>
          </a:p>
        </p:txBody>
      </p:sp>
      <p:sp>
        <p:nvSpPr>
          <p:cNvPr id="3" name="Title 3">
            <a:extLst>
              <a:ext uri="{FF2B5EF4-FFF2-40B4-BE49-F238E27FC236}">
                <a16:creationId xmlns:a16="http://schemas.microsoft.com/office/drawing/2014/main" id="{68BE6F26-2739-3E25-76A4-4D6705AF2500}"/>
              </a:ext>
            </a:extLst>
          </p:cNvPr>
          <p:cNvSpPr txBox="1">
            <a:spLocks noGrp="1"/>
          </p:cNvSpPr>
          <p:nvPr>
            <p:ph type="title"/>
          </p:nvPr>
        </p:nvSpPr>
        <p:spPr>
          <a:xfrm>
            <a:off x="831847" y="187506"/>
            <a:ext cx="10826752" cy="859051"/>
          </a:xfrm>
        </p:spPr>
        <p:txBody>
          <a:bodyPr/>
          <a:lstStyle/>
          <a:p>
            <a:pPr lvl="0"/>
            <a:r>
              <a:rPr lang="en-US" sz="3200"/>
              <a:t>Official Form 410C13 –N  (“N” – Notice) of Distributions Made  - Replacing Notice of Final Cure</a:t>
            </a:r>
          </a:p>
        </p:txBody>
      </p:sp>
      <p:pic>
        <p:nvPicPr>
          <p:cNvPr id="4" name="Content Placeholder 4" descr="A close-up of a document&#10;&#10;Description automatically generated">
            <a:extLst>
              <a:ext uri="{FF2B5EF4-FFF2-40B4-BE49-F238E27FC236}">
                <a16:creationId xmlns:a16="http://schemas.microsoft.com/office/drawing/2014/main" id="{410CB836-E3B5-7E89-2E4A-9FFE6C3A50E8}"/>
              </a:ext>
            </a:extLst>
          </p:cNvPr>
          <p:cNvPicPr>
            <a:picLocks noChangeAspect="1"/>
          </p:cNvPicPr>
          <p:nvPr/>
        </p:nvPicPr>
        <p:blipFill>
          <a:blip r:embed="rId2"/>
          <a:stretch>
            <a:fillRect/>
          </a:stretch>
        </p:blipFill>
        <p:spPr>
          <a:xfrm>
            <a:off x="1325880" y="1185757"/>
            <a:ext cx="9308592" cy="5352202"/>
          </a:xfrm>
          <a:prstGeom prst="rect">
            <a:avLst/>
          </a:prstGeom>
          <a:noFill/>
          <a:ln cap="flat">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name="Slide94">
    <p:spTree>
      <p:nvGrpSpPr>
        <p:cNvPr id="1" name=""/>
        <p:cNvGrpSpPr/>
        <p:nvPr/>
      </p:nvGrpSpPr>
      <p:grpSpPr>
        <a:xfrm>
          <a:off x="0" y="0"/>
          <a:ext cx="0" cy="0"/>
          <a:chOff x="0" y="0"/>
          <a:chExt cx="0" cy="0"/>
        </a:xfrm>
      </p:grpSpPr>
      <p:sp>
        <p:nvSpPr>
          <p:cNvPr id="2" name="Slide Number Placeholder 2">
            <a:extLst>
              <a:ext uri="{FF2B5EF4-FFF2-40B4-BE49-F238E27FC236}">
                <a16:creationId xmlns:a16="http://schemas.microsoft.com/office/drawing/2014/main" id="{DE2F548F-BEBA-A164-CAC2-6BF263C05298}"/>
              </a:ext>
            </a:extLst>
          </p:cNvPr>
          <p:cNvSpPr txBox="1"/>
          <p:nvPr/>
        </p:nvSpPr>
        <p:spPr>
          <a:xfrm>
            <a:off x="11252204" y="6315075"/>
            <a:ext cx="406395"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CAAE2B1-C3B8-4F61-A9FD-663E863A8426}" type="slidenum">
              <a:t>38</a:t>
            </a:fld>
            <a:endParaRPr lang="en-US" sz="1000" b="0" i="0" u="none" strike="noStrike" kern="1200" cap="none" spc="0" baseline="0">
              <a:solidFill>
                <a:srgbClr val="FFFFFF"/>
              </a:solidFill>
              <a:uFillTx/>
              <a:latin typeface="Trade Gothic LT Pro" pitchFamily="34"/>
            </a:endParaRPr>
          </a:p>
        </p:txBody>
      </p:sp>
      <p:sp>
        <p:nvSpPr>
          <p:cNvPr id="3" name="Title 3">
            <a:extLst>
              <a:ext uri="{FF2B5EF4-FFF2-40B4-BE49-F238E27FC236}">
                <a16:creationId xmlns:a16="http://schemas.microsoft.com/office/drawing/2014/main" id="{76BCB1BF-3FE6-E44E-812B-ABC0D79A20BF}"/>
              </a:ext>
            </a:extLst>
          </p:cNvPr>
          <p:cNvSpPr txBox="1">
            <a:spLocks noGrp="1"/>
          </p:cNvSpPr>
          <p:nvPr>
            <p:ph type="title"/>
          </p:nvPr>
        </p:nvSpPr>
        <p:spPr>
          <a:xfrm>
            <a:off x="831847" y="187506"/>
            <a:ext cx="10826752" cy="859051"/>
          </a:xfrm>
        </p:spPr>
        <p:txBody>
          <a:bodyPr/>
          <a:lstStyle/>
          <a:p>
            <a:pPr lvl="0"/>
            <a:r>
              <a:rPr lang="en-US" sz="3200"/>
              <a:t>Official Form 410C13 –N  (“N” – Notice) of Distributions Made  - Replacing Notice of Final Cure</a:t>
            </a:r>
          </a:p>
        </p:txBody>
      </p:sp>
      <p:pic>
        <p:nvPicPr>
          <p:cNvPr id="4" name="Picture 6" descr="A screenshot of a test&#10;&#10;Description automatically generated">
            <a:extLst>
              <a:ext uri="{FF2B5EF4-FFF2-40B4-BE49-F238E27FC236}">
                <a16:creationId xmlns:a16="http://schemas.microsoft.com/office/drawing/2014/main" id="{0A53F2A2-92AF-D067-8CE5-7404301658CC}"/>
              </a:ext>
            </a:extLst>
          </p:cNvPr>
          <p:cNvPicPr>
            <a:picLocks noChangeAspect="1"/>
          </p:cNvPicPr>
          <p:nvPr/>
        </p:nvPicPr>
        <p:blipFill>
          <a:blip r:embed="rId2"/>
          <a:stretch>
            <a:fillRect/>
          </a:stretch>
        </p:blipFill>
        <p:spPr>
          <a:xfrm>
            <a:off x="621792" y="1302809"/>
            <a:ext cx="10213848" cy="5194825"/>
          </a:xfrm>
          <a:prstGeom prst="rect">
            <a:avLst/>
          </a:prstGeom>
          <a:noFill/>
          <a:ln cap="flat">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name="Slide49">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483D8C9-28B4-A5FD-EF13-713F3C98770D}"/>
              </a:ext>
            </a:extLst>
          </p:cNvPr>
          <p:cNvSpPr txBox="1">
            <a:spLocks noGrp="1"/>
          </p:cNvSpPr>
          <p:nvPr>
            <p:ph type="body" idx="4294967295"/>
          </p:nvPr>
        </p:nvSpPr>
        <p:spPr>
          <a:xfrm>
            <a:off x="452289" y="2080689"/>
            <a:ext cx="8298518" cy="4389120"/>
          </a:xfrm>
        </p:spPr>
        <p:txBody>
          <a:bodyPr/>
          <a:lstStyle/>
          <a:p>
            <a:pPr marL="285750" lvl="0" indent="-285750"/>
            <a:r>
              <a:rPr lang="en-US" sz="1600" b="1" spc="300">
                <a:solidFill>
                  <a:srgbClr val="FFFFFF"/>
                </a:solidFill>
                <a:cs typeface="Arial" pitchFamily="34"/>
              </a:rPr>
              <a:t>Creditor </a:t>
            </a:r>
            <a:r>
              <a:rPr lang="en-US" sz="1600" b="1" spc="300">
                <a:solidFill>
                  <a:srgbClr val="FFFF00"/>
                </a:solidFill>
                <a:cs typeface="Arial" pitchFamily="34"/>
              </a:rPr>
              <a:t>MUST file a response – 28 days</a:t>
            </a:r>
          </a:p>
          <a:p>
            <a:pPr marL="285750" lvl="0" indent="-285750"/>
            <a:r>
              <a:rPr lang="en-US" sz="1600" b="1" spc="300">
                <a:solidFill>
                  <a:srgbClr val="FFFFFF"/>
                </a:solidFill>
                <a:cs typeface="Arial" pitchFamily="34"/>
              </a:rPr>
              <a:t>Lot of additional information needed to be specifically provided and broken down</a:t>
            </a:r>
          </a:p>
          <a:p>
            <a:pPr marL="285750" lvl="0" indent="-285750"/>
            <a:r>
              <a:rPr lang="en-US" sz="1600" b="1" spc="300">
                <a:solidFill>
                  <a:srgbClr val="FFFFFF"/>
                </a:solidFill>
                <a:cs typeface="Arial" pitchFamily="34"/>
              </a:rPr>
              <a:t>Must attach a payoff statement</a:t>
            </a:r>
          </a:p>
          <a:p>
            <a:pPr marL="285750" lvl="0" indent="-285750"/>
            <a:r>
              <a:rPr lang="en-US" sz="1600" b="1" spc="300">
                <a:solidFill>
                  <a:srgbClr val="FFFF00"/>
                </a:solidFill>
                <a:cs typeface="Arial" pitchFamily="34"/>
              </a:rPr>
              <a:t>Have to provide an itemized payment history if disagree that details – </a:t>
            </a:r>
            <a:r>
              <a:rPr lang="en-US" sz="1600" b="1" spc="300">
                <a:solidFill>
                  <a:srgbClr val="FF0000"/>
                </a:solidFill>
                <a:cs typeface="Arial" pitchFamily="34"/>
              </a:rPr>
              <a:t>SEE THE PRIOR HISTORY SLIDE </a:t>
            </a:r>
          </a:p>
          <a:p>
            <a:pPr marL="971550" lvl="1" indent="-285750"/>
            <a:r>
              <a:rPr lang="en-US" sz="1600" b="1">
                <a:solidFill>
                  <a:srgbClr val="FFFF00"/>
                </a:solidFill>
              </a:rPr>
              <a:t>All pre and post petition payments made</a:t>
            </a:r>
          </a:p>
          <a:p>
            <a:pPr marL="971550" lvl="1" indent="-285750"/>
            <a:r>
              <a:rPr lang="en-US" sz="1600" b="1">
                <a:solidFill>
                  <a:srgbClr val="FFFF00"/>
                </a:solidFill>
              </a:rPr>
              <a:t>Application of all payments made</a:t>
            </a:r>
          </a:p>
          <a:p>
            <a:pPr marL="971550" lvl="1" indent="-285750"/>
            <a:r>
              <a:rPr lang="en-US" sz="1600" b="1">
                <a:solidFill>
                  <a:srgbClr val="FFFF00"/>
                </a:solidFill>
              </a:rPr>
              <a:t>All fees, costs and expenses that the creditor asserts are recoverable against the debtor or the principal residence</a:t>
            </a:r>
          </a:p>
          <a:p>
            <a:pPr marL="971550" lvl="1" indent="-285750"/>
            <a:r>
              <a:rPr lang="en-US" sz="1600" b="1">
                <a:solidFill>
                  <a:srgbClr val="FFFF00"/>
                </a:solidFill>
              </a:rPr>
              <a:t>All amounts the creditor contends remain unpaid</a:t>
            </a:r>
          </a:p>
          <a:p>
            <a:pPr marL="285750" lvl="0" indent="-285750"/>
            <a:r>
              <a:rPr lang="en-US" sz="1600" b="1" spc="300">
                <a:solidFill>
                  <a:srgbClr val="FFFFFF"/>
                </a:solidFill>
                <a:cs typeface="Arial" pitchFamily="34"/>
              </a:rPr>
              <a:t>Failure to Respond – same consequences as before</a:t>
            </a:r>
          </a:p>
          <a:p>
            <a:pPr marL="971550" lvl="1" indent="-285750"/>
            <a:r>
              <a:rPr lang="en-US" sz="1700" b="1">
                <a:solidFill>
                  <a:srgbClr val="FFFF00"/>
                </a:solidFill>
              </a:rPr>
              <a:t>Prevent from presenting additional information</a:t>
            </a:r>
          </a:p>
          <a:p>
            <a:pPr marL="971550" lvl="1" indent="-285750"/>
            <a:r>
              <a:rPr lang="en-US" sz="1700" b="1">
                <a:solidFill>
                  <a:srgbClr val="FFFF00"/>
                </a:solidFill>
              </a:rPr>
              <a:t>Attorney’s fees</a:t>
            </a:r>
          </a:p>
          <a:p>
            <a:pPr marL="285750" lvl="0" indent="-285750">
              <a:buNone/>
            </a:pPr>
            <a:endParaRPr lang="en-US" sz="800" spc="300">
              <a:solidFill>
                <a:srgbClr val="63B7C6"/>
              </a:solidFill>
              <a:cs typeface="Arial" pitchFamily="34"/>
            </a:endParaRPr>
          </a:p>
        </p:txBody>
      </p:sp>
      <p:sp>
        <p:nvSpPr>
          <p:cNvPr id="3" name="Slide Number Placeholder 2">
            <a:extLst>
              <a:ext uri="{FF2B5EF4-FFF2-40B4-BE49-F238E27FC236}">
                <a16:creationId xmlns:a16="http://schemas.microsoft.com/office/drawing/2014/main" id="{B7C3CDBE-9EF8-C4A4-17D7-DBCBC2D2C623}"/>
              </a:ext>
            </a:extLst>
          </p:cNvPr>
          <p:cNvSpPr txBox="1"/>
          <p:nvPr/>
        </p:nvSpPr>
        <p:spPr>
          <a:xfrm>
            <a:off x="11252204" y="6315075"/>
            <a:ext cx="406395"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8D7834C-5FD8-4274-8426-3DAE84DAEAAB}" type="slidenum">
              <a:t>39</a:t>
            </a:fld>
            <a:endParaRPr lang="en-US" sz="1000" b="0" i="0" u="none" strike="noStrike" kern="1200" cap="none" spc="0" baseline="0">
              <a:solidFill>
                <a:srgbClr val="FFFFFF"/>
              </a:solidFill>
              <a:uFillTx/>
              <a:latin typeface="Trade Gothic LT Pro" pitchFamily="34"/>
            </a:endParaRPr>
          </a:p>
        </p:txBody>
      </p:sp>
      <p:sp>
        <p:nvSpPr>
          <p:cNvPr id="4" name="Title 3">
            <a:extLst>
              <a:ext uri="{FF2B5EF4-FFF2-40B4-BE49-F238E27FC236}">
                <a16:creationId xmlns:a16="http://schemas.microsoft.com/office/drawing/2014/main" id="{A087A30E-1BFC-53F5-CFAF-6E33618F19C3}"/>
              </a:ext>
            </a:extLst>
          </p:cNvPr>
          <p:cNvSpPr txBox="1">
            <a:spLocks noGrp="1"/>
          </p:cNvSpPr>
          <p:nvPr>
            <p:ph type="title"/>
          </p:nvPr>
        </p:nvSpPr>
        <p:spPr>
          <a:xfrm>
            <a:off x="2893819" y="1303586"/>
            <a:ext cx="7781544" cy="777102"/>
          </a:xfrm>
        </p:spPr>
        <p:txBody>
          <a:bodyPr/>
          <a:lstStyle/>
          <a:p>
            <a:pPr lvl="0"/>
            <a:r>
              <a:rPr lang="en-US" sz="4400"/>
              <a:t>Response to Trustee’s notice of Disbursements Made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32">
    <p:bg>
      <p:bgPr>
        <a:solidFill>
          <a:srgbClr val="47C3D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CEA1B-B8EF-0151-9717-D94DEA9A600C}"/>
              </a:ext>
            </a:extLst>
          </p:cNvPr>
          <p:cNvSpPr txBox="1">
            <a:spLocks noGrp="1"/>
          </p:cNvSpPr>
          <p:nvPr>
            <p:ph type="ctrTitle"/>
          </p:nvPr>
        </p:nvSpPr>
        <p:spPr>
          <a:xfrm>
            <a:off x="3068580" y="475488"/>
            <a:ext cx="9030989" cy="1243584"/>
          </a:xfrm>
        </p:spPr>
        <p:txBody>
          <a:bodyPr/>
          <a:lstStyle/>
          <a:p>
            <a:pPr lvl="0"/>
            <a:r>
              <a:rPr lang="en-US" sz="2800">
                <a:solidFill>
                  <a:srgbClr val="FFFFFF"/>
                </a:solidFill>
              </a:rPr>
              <a:t>Update/New Official Forms – 12/1/2025 </a:t>
            </a:r>
            <a:br>
              <a:rPr lang="en-US" sz="2800">
                <a:solidFill>
                  <a:srgbClr val="FFFFFF"/>
                </a:solidFill>
              </a:rPr>
            </a:br>
            <a:r>
              <a:rPr lang="en-US" sz="2800">
                <a:solidFill>
                  <a:srgbClr val="FFFFFF"/>
                </a:solidFill>
              </a:rPr>
              <a:t>(Required Official Forms)</a:t>
            </a:r>
          </a:p>
        </p:txBody>
      </p:sp>
      <p:sp>
        <p:nvSpPr>
          <p:cNvPr id="3" name="TextBox 5">
            <a:extLst>
              <a:ext uri="{FF2B5EF4-FFF2-40B4-BE49-F238E27FC236}">
                <a16:creationId xmlns:a16="http://schemas.microsoft.com/office/drawing/2014/main" id="{00D012BE-D312-632B-CAA2-AD4F0BB4401A}"/>
              </a:ext>
            </a:extLst>
          </p:cNvPr>
          <p:cNvSpPr txBox="1"/>
          <p:nvPr/>
        </p:nvSpPr>
        <p:spPr>
          <a:xfrm>
            <a:off x="2756047" y="2213277"/>
            <a:ext cx="8956493" cy="4380689"/>
          </a:xfrm>
          <a:prstGeom prst="rect">
            <a:avLst/>
          </a:prstGeom>
          <a:noFill/>
          <a:ln cap="flat">
            <a:noFill/>
          </a:ln>
        </p:spPr>
        <p:txBody>
          <a:bodyPr vert="horz" wrap="square" lIns="91440" tIns="45720" rIns="91440" bIns="45720" anchor="t" anchorCtr="0" compatLnSpc="1">
            <a:spAutoFit/>
          </a:bodyPr>
          <a:lstStyle/>
          <a:p>
            <a:pPr marL="380993" marR="0" lvl="0" indent="-380993" algn="l" defTabSz="1219169" rtl="0" fontAlgn="auto" hangingPunct="1">
              <a:lnSpc>
                <a:spcPct val="100000"/>
              </a:lnSpc>
              <a:spcBef>
                <a:spcPts val="0"/>
              </a:spcBef>
              <a:spcAft>
                <a:spcPts val="800"/>
              </a:spcAft>
              <a:buClr>
                <a:srgbClr val="595959"/>
              </a:buClr>
              <a:buSzPct val="100000"/>
              <a:buFont typeface="Arial" pitchFamily="34"/>
              <a:buChar char="•"/>
              <a:tabLst/>
              <a:defRPr sz="1800" b="0" i="0" u="none" strike="noStrike" kern="0" cap="none" spc="0" baseline="0">
                <a:solidFill>
                  <a:srgbClr val="000000"/>
                </a:solidFill>
                <a:uFillTx/>
              </a:defRPr>
            </a:pPr>
            <a:r>
              <a:rPr lang="en-US" sz="2800" b="1" i="0" u="none" strike="noStrike" kern="0" cap="none" spc="0" baseline="0">
                <a:solidFill>
                  <a:srgbClr val="FFFFFF"/>
                </a:solidFill>
                <a:uFillTx/>
                <a:latin typeface="Arial"/>
                <a:ea typeface="Roboto" pitchFamily="2"/>
              </a:rPr>
              <a:t>410S1 </a:t>
            </a:r>
            <a:r>
              <a:rPr lang="en-US" sz="2800" b="0" i="0" u="none" strike="noStrike" kern="0" cap="none" spc="0" baseline="0">
                <a:solidFill>
                  <a:srgbClr val="FFFFFF"/>
                </a:solidFill>
                <a:uFillTx/>
                <a:latin typeface="Arial"/>
                <a:ea typeface="Roboto" pitchFamily="2"/>
              </a:rPr>
              <a:t>– Notice of Mortgage Payment Change</a:t>
            </a:r>
            <a:endParaRPr lang="en-US" sz="2800" b="1" i="0" u="none" strike="noStrike" kern="0" cap="none" spc="0" baseline="0">
              <a:solidFill>
                <a:srgbClr val="FFFFFF"/>
              </a:solidFill>
              <a:uFillTx/>
              <a:latin typeface="Arial"/>
              <a:ea typeface="Roboto" pitchFamily="2"/>
            </a:endParaRPr>
          </a:p>
          <a:p>
            <a:pPr marL="380993" marR="0" lvl="0" indent="-380993" algn="l" defTabSz="1219169" rtl="0" fontAlgn="auto" hangingPunct="1">
              <a:lnSpc>
                <a:spcPct val="100000"/>
              </a:lnSpc>
              <a:spcBef>
                <a:spcPts val="0"/>
              </a:spcBef>
              <a:spcAft>
                <a:spcPts val="800"/>
              </a:spcAft>
              <a:buClr>
                <a:srgbClr val="595959"/>
              </a:buClr>
              <a:buSzPct val="100000"/>
              <a:buFont typeface="Arial" pitchFamily="34"/>
              <a:buChar char="•"/>
              <a:tabLst/>
              <a:defRPr sz="1800" b="0" i="0" u="none" strike="noStrike" kern="0" cap="none" spc="0" baseline="0">
                <a:solidFill>
                  <a:srgbClr val="000000"/>
                </a:solidFill>
                <a:uFillTx/>
              </a:defRPr>
            </a:pPr>
            <a:r>
              <a:rPr lang="en-US" sz="2800" b="1" i="0" u="none" strike="noStrike" kern="0" cap="none" spc="0" baseline="0">
                <a:solidFill>
                  <a:srgbClr val="FFFFFF"/>
                </a:solidFill>
                <a:uFillTx/>
                <a:latin typeface="Arial"/>
                <a:ea typeface="Roboto" pitchFamily="2"/>
              </a:rPr>
              <a:t>410C13-M1/M1R </a:t>
            </a:r>
            <a:r>
              <a:rPr lang="en-US" sz="2800" b="0" i="0" u="none" strike="noStrike" kern="0" cap="none" spc="0" baseline="0">
                <a:solidFill>
                  <a:srgbClr val="FFFFFF"/>
                </a:solidFill>
                <a:uFillTx/>
                <a:latin typeface="Arial"/>
                <a:ea typeface="Roboto" pitchFamily="2"/>
              </a:rPr>
              <a:t>– Motion to Determine Status of Mortgage Claim / Response to Motion to Determine Status</a:t>
            </a:r>
          </a:p>
          <a:p>
            <a:pPr marL="380993" marR="0" lvl="0" indent="-380993" algn="l" defTabSz="1219169" rtl="0" fontAlgn="auto" hangingPunct="1">
              <a:lnSpc>
                <a:spcPct val="100000"/>
              </a:lnSpc>
              <a:spcBef>
                <a:spcPts val="0"/>
              </a:spcBef>
              <a:spcAft>
                <a:spcPts val="800"/>
              </a:spcAft>
              <a:buClr>
                <a:srgbClr val="595959"/>
              </a:buClr>
              <a:buSzPct val="100000"/>
              <a:buFont typeface="Arial" pitchFamily="34"/>
              <a:buChar char="•"/>
              <a:tabLst/>
              <a:defRPr sz="1800" b="0" i="0" u="none" strike="noStrike" kern="0" cap="none" spc="0" baseline="0">
                <a:solidFill>
                  <a:srgbClr val="000000"/>
                </a:solidFill>
                <a:uFillTx/>
              </a:defRPr>
            </a:pPr>
            <a:r>
              <a:rPr lang="en-US" sz="2800" b="1" i="0" u="none" strike="noStrike" kern="0" cap="none" spc="0" baseline="0">
                <a:solidFill>
                  <a:srgbClr val="FFFFFF"/>
                </a:solidFill>
                <a:uFillTx/>
                <a:latin typeface="Arial"/>
                <a:ea typeface="Roboto" pitchFamily="2"/>
              </a:rPr>
              <a:t>410C13-N/NR </a:t>
            </a:r>
            <a:r>
              <a:rPr lang="en-US" sz="2800" b="0" i="0" u="none" strike="noStrike" kern="0" cap="none" spc="0" baseline="0">
                <a:solidFill>
                  <a:srgbClr val="FFFFFF"/>
                </a:solidFill>
                <a:uFillTx/>
                <a:latin typeface="Arial"/>
                <a:ea typeface="Roboto" pitchFamily="2"/>
              </a:rPr>
              <a:t>– Trustee’s Notice of Payments Made / Response to Trustee’s Notice of Payments Made</a:t>
            </a:r>
          </a:p>
          <a:p>
            <a:pPr marL="380993" marR="0" lvl="0" indent="-380993" algn="l" defTabSz="1219169" rtl="0" fontAlgn="auto" hangingPunct="1">
              <a:lnSpc>
                <a:spcPct val="100000"/>
              </a:lnSpc>
              <a:spcBef>
                <a:spcPts val="0"/>
              </a:spcBef>
              <a:spcAft>
                <a:spcPts val="800"/>
              </a:spcAft>
              <a:buClr>
                <a:srgbClr val="595959"/>
              </a:buClr>
              <a:buSzPct val="100000"/>
              <a:buFont typeface="Arial" pitchFamily="34"/>
              <a:buChar char="•"/>
              <a:tabLst/>
              <a:defRPr sz="1800" b="0" i="0" u="none" strike="noStrike" kern="0" cap="none" spc="0" baseline="0">
                <a:solidFill>
                  <a:srgbClr val="000000"/>
                </a:solidFill>
                <a:uFillTx/>
              </a:defRPr>
            </a:pPr>
            <a:r>
              <a:rPr lang="en-US" sz="2800" b="1" i="0" u="none" strike="noStrike" kern="0" cap="none" spc="0" baseline="0">
                <a:solidFill>
                  <a:srgbClr val="FFFFFF"/>
                </a:solidFill>
                <a:uFillTx/>
                <a:latin typeface="Arial"/>
                <a:ea typeface="Roboto" pitchFamily="2"/>
              </a:rPr>
              <a:t>410C13-M2/M2R </a:t>
            </a:r>
            <a:r>
              <a:rPr lang="en-US" sz="2800" b="0" i="0" u="none" strike="noStrike" kern="0" cap="none" spc="0" baseline="0">
                <a:solidFill>
                  <a:srgbClr val="FFFFFF"/>
                </a:solidFill>
                <a:uFillTx/>
                <a:latin typeface="Arial"/>
                <a:ea typeface="Roboto" pitchFamily="2"/>
              </a:rPr>
              <a:t>– Motion to Determine Final Cure / Response to Motion to Determine Final Cure</a:t>
            </a:r>
          </a:p>
          <a:p>
            <a:pPr marL="285740" marR="0" lvl="0" indent="-285740" algn="l" defTabSz="914372" rtl="0" fontAlgn="auto" hangingPunct="1">
              <a:lnSpc>
                <a:spcPct val="100000"/>
              </a:lnSpc>
              <a:spcBef>
                <a:spcPts val="0"/>
              </a:spcBef>
              <a:spcAft>
                <a:spcPts val="600"/>
              </a:spcAft>
              <a:buClr>
                <a:srgbClr val="595959"/>
              </a:buClr>
              <a:buSzPct val="100000"/>
              <a:buFont typeface="Arial" pitchFamily="34"/>
              <a:buChar char="•"/>
              <a:tabLst/>
              <a:defRPr sz="1800" b="0" i="0" u="none" strike="noStrike" kern="0" cap="none" spc="0" baseline="0">
                <a:solidFill>
                  <a:srgbClr val="000000"/>
                </a:solidFill>
                <a:uFillTx/>
              </a:defRPr>
            </a:pPr>
            <a:endParaRPr lang="en-US" sz="2800" b="0" i="0" u="none" strike="noStrike" kern="0" cap="none" spc="0" baseline="0">
              <a:solidFill>
                <a:srgbClr val="FFFFFF"/>
              </a:solidFill>
              <a:uFillTx/>
              <a:latin typeface="Arial"/>
              <a:ea typeface="Roboto" pitchFamily="2"/>
            </a:endParaRPr>
          </a:p>
        </p:txBody>
      </p:sp>
    </p:spTree>
  </p:cSld>
  <p:clrMapOvr>
    <a:masterClrMapping/>
  </p:clrMapOvr>
  <p:transition spd="slow">
    <p:wipe/>
  </p:transition>
</p:sld>
</file>

<file path=ppt/slides/slide40.xml><?xml version="1.0" encoding="utf-8"?>
<p:sld xmlns:a="http://schemas.openxmlformats.org/drawingml/2006/main" xmlns:r="http://schemas.openxmlformats.org/officeDocument/2006/relationships" xmlns:p="http://schemas.openxmlformats.org/presentationml/2006/main">
  <p:cSld name="Slide39">
    <p:spTree>
      <p:nvGrpSpPr>
        <p:cNvPr id="1" name=""/>
        <p:cNvGrpSpPr/>
        <p:nvPr/>
      </p:nvGrpSpPr>
      <p:grpSpPr>
        <a:xfrm>
          <a:off x="0" y="0"/>
          <a:ext cx="0" cy="0"/>
          <a:chOff x="0" y="0"/>
          <a:chExt cx="0" cy="0"/>
        </a:xfrm>
      </p:grpSpPr>
      <p:sp>
        <p:nvSpPr>
          <p:cNvPr id="2" name="Slide Number Placeholder 2">
            <a:extLst>
              <a:ext uri="{FF2B5EF4-FFF2-40B4-BE49-F238E27FC236}">
                <a16:creationId xmlns:a16="http://schemas.microsoft.com/office/drawing/2014/main" id="{FFC6E052-F73E-4DAF-DA3B-86FD01FF8E25}"/>
              </a:ext>
            </a:extLst>
          </p:cNvPr>
          <p:cNvSpPr txBox="1"/>
          <p:nvPr/>
        </p:nvSpPr>
        <p:spPr>
          <a:xfrm>
            <a:off x="11252204" y="6315075"/>
            <a:ext cx="406395"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2F2AB2D-31C5-4330-B1AF-12A8158907D7}" type="slidenum">
              <a:t>40</a:t>
            </a:fld>
            <a:endParaRPr lang="en-US" sz="1000" b="0" i="0" u="none" strike="noStrike" kern="1200" cap="none" spc="0" baseline="0">
              <a:solidFill>
                <a:srgbClr val="FFFFFF"/>
              </a:solidFill>
              <a:uFillTx/>
              <a:latin typeface="Trade Gothic LT Pro" pitchFamily="34"/>
            </a:endParaRPr>
          </a:p>
        </p:txBody>
      </p:sp>
      <p:sp>
        <p:nvSpPr>
          <p:cNvPr id="3" name="Title 3">
            <a:extLst>
              <a:ext uri="{FF2B5EF4-FFF2-40B4-BE49-F238E27FC236}">
                <a16:creationId xmlns:a16="http://schemas.microsoft.com/office/drawing/2014/main" id="{B5A57BAE-959A-8605-9C4A-C17C45F3F7EE}"/>
              </a:ext>
            </a:extLst>
          </p:cNvPr>
          <p:cNvSpPr txBox="1">
            <a:spLocks noGrp="1"/>
          </p:cNvSpPr>
          <p:nvPr>
            <p:ph type="title"/>
          </p:nvPr>
        </p:nvSpPr>
        <p:spPr>
          <a:xfrm>
            <a:off x="831847" y="187506"/>
            <a:ext cx="10826752" cy="859051"/>
          </a:xfrm>
        </p:spPr>
        <p:txBody>
          <a:bodyPr/>
          <a:lstStyle/>
          <a:p>
            <a:pPr lvl="0"/>
            <a:r>
              <a:rPr lang="en-US" sz="2900"/>
              <a:t>Official Form 410C13-NR (“NR –Notice Response”)</a:t>
            </a:r>
            <a:br>
              <a:rPr lang="en-US" sz="3200"/>
            </a:br>
            <a:r>
              <a:rPr lang="en-US" sz="3200"/>
              <a:t>Replacing Response to Notice of Final Cure</a:t>
            </a:r>
          </a:p>
        </p:txBody>
      </p:sp>
      <p:pic>
        <p:nvPicPr>
          <p:cNvPr id="4" name="Content Placeholder 4" descr="A close-up of a document">
            <a:extLst>
              <a:ext uri="{FF2B5EF4-FFF2-40B4-BE49-F238E27FC236}">
                <a16:creationId xmlns:a16="http://schemas.microsoft.com/office/drawing/2014/main" id="{DAD07943-053C-02BF-DDA4-DCE674652D77}"/>
              </a:ext>
            </a:extLst>
          </p:cNvPr>
          <p:cNvPicPr>
            <a:picLocks noChangeAspect="1"/>
          </p:cNvPicPr>
          <p:nvPr/>
        </p:nvPicPr>
        <p:blipFill>
          <a:blip r:embed="rId2"/>
          <a:stretch>
            <a:fillRect/>
          </a:stretch>
        </p:blipFill>
        <p:spPr>
          <a:xfrm>
            <a:off x="1115568" y="1243657"/>
            <a:ext cx="9710928" cy="5253986"/>
          </a:xfrm>
          <a:prstGeom prst="rect">
            <a:avLst/>
          </a:prstGeom>
          <a:noFill/>
          <a:ln cap="flat">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name="Slide95">
    <p:spTree>
      <p:nvGrpSpPr>
        <p:cNvPr id="1" name=""/>
        <p:cNvGrpSpPr/>
        <p:nvPr/>
      </p:nvGrpSpPr>
      <p:grpSpPr>
        <a:xfrm>
          <a:off x="0" y="0"/>
          <a:ext cx="0" cy="0"/>
          <a:chOff x="0" y="0"/>
          <a:chExt cx="0" cy="0"/>
        </a:xfrm>
      </p:grpSpPr>
      <p:sp>
        <p:nvSpPr>
          <p:cNvPr id="2" name="Slide Number Placeholder 2">
            <a:extLst>
              <a:ext uri="{FF2B5EF4-FFF2-40B4-BE49-F238E27FC236}">
                <a16:creationId xmlns:a16="http://schemas.microsoft.com/office/drawing/2014/main" id="{F2DE510D-5FBB-7934-7D33-A2B6314E6755}"/>
              </a:ext>
            </a:extLst>
          </p:cNvPr>
          <p:cNvSpPr txBox="1"/>
          <p:nvPr/>
        </p:nvSpPr>
        <p:spPr>
          <a:xfrm>
            <a:off x="11252204" y="6315075"/>
            <a:ext cx="406395"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61CC81A-1085-4A56-9A59-A617F2343055}" type="slidenum">
              <a:t>41</a:t>
            </a:fld>
            <a:endParaRPr lang="en-US" sz="1000" b="0" i="0" u="none" strike="noStrike" kern="1200" cap="none" spc="0" baseline="0">
              <a:solidFill>
                <a:srgbClr val="FFFFFF"/>
              </a:solidFill>
              <a:uFillTx/>
              <a:latin typeface="Trade Gothic LT Pro" pitchFamily="34"/>
            </a:endParaRPr>
          </a:p>
        </p:txBody>
      </p:sp>
      <p:sp>
        <p:nvSpPr>
          <p:cNvPr id="3" name="Title 3">
            <a:extLst>
              <a:ext uri="{FF2B5EF4-FFF2-40B4-BE49-F238E27FC236}">
                <a16:creationId xmlns:a16="http://schemas.microsoft.com/office/drawing/2014/main" id="{4048AF9F-D9BD-F476-B724-587714CB29D3}"/>
              </a:ext>
            </a:extLst>
          </p:cNvPr>
          <p:cNvSpPr txBox="1">
            <a:spLocks noGrp="1"/>
          </p:cNvSpPr>
          <p:nvPr>
            <p:ph type="title"/>
          </p:nvPr>
        </p:nvSpPr>
        <p:spPr>
          <a:xfrm>
            <a:off x="831847" y="187506"/>
            <a:ext cx="10826752" cy="859051"/>
          </a:xfrm>
        </p:spPr>
        <p:txBody>
          <a:bodyPr/>
          <a:lstStyle/>
          <a:p>
            <a:pPr lvl="0"/>
            <a:r>
              <a:rPr lang="en-US" sz="2900"/>
              <a:t>Official Form 410C13-NR (“NR –Notice Response”)</a:t>
            </a:r>
            <a:br>
              <a:rPr lang="en-US" sz="3200"/>
            </a:br>
            <a:r>
              <a:rPr lang="en-US" sz="3200"/>
              <a:t>Replacing Response to Notice of Final Cure</a:t>
            </a:r>
          </a:p>
        </p:txBody>
      </p:sp>
      <p:pic>
        <p:nvPicPr>
          <p:cNvPr id="4" name="Picture 6" descr="A close-up of a questionnaire&#10;&#10;Description automatically generated">
            <a:extLst>
              <a:ext uri="{FF2B5EF4-FFF2-40B4-BE49-F238E27FC236}">
                <a16:creationId xmlns:a16="http://schemas.microsoft.com/office/drawing/2014/main" id="{6A8A9B92-B284-7FAF-2FA1-5B96ACBD3A05}"/>
              </a:ext>
            </a:extLst>
          </p:cNvPr>
          <p:cNvPicPr>
            <a:picLocks noChangeAspect="1"/>
          </p:cNvPicPr>
          <p:nvPr/>
        </p:nvPicPr>
        <p:blipFill>
          <a:blip r:embed="rId2"/>
          <a:stretch>
            <a:fillRect/>
          </a:stretch>
        </p:blipFill>
        <p:spPr>
          <a:xfrm>
            <a:off x="713232" y="1243794"/>
            <a:ext cx="10538972" cy="5253849"/>
          </a:xfrm>
          <a:prstGeom prst="rect">
            <a:avLst/>
          </a:prstGeom>
          <a:noFill/>
          <a:ln cap="flat">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name="Slide96">
    <p:spTree>
      <p:nvGrpSpPr>
        <p:cNvPr id="1" name=""/>
        <p:cNvGrpSpPr/>
        <p:nvPr/>
      </p:nvGrpSpPr>
      <p:grpSpPr>
        <a:xfrm>
          <a:off x="0" y="0"/>
          <a:ext cx="0" cy="0"/>
          <a:chOff x="0" y="0"/>
          <a:chExt cx="0" cy="0"/>
        </a:xfrm>
      </p:grpSpPr>
      <p:sp>
        <p:nvSpPr>
          <p:cNvPr id="2" name="Slide Number Placeholder 2">
            <a:extLst>
              <a:ext uri="{FF2B5EF4-FFF2-40B4-BE49-F238E27FC236}">
                <a16:creationId xmlns:a16="http://schemas.microsoft.com/office/drawing/2014/main" id="{A2D1C322-CE84-A75F-F961-A276056C8E22}"/>
              </a:ext>
            </a:extLst>
          </p:cNvPr>
          <p:cNvSpPr txBox="1"/>
          <p:nvPr/>
        </p:nvSpPr>
        <p:spPr>
          <a:xfrm>
            <a:off x="11252204" y="6315075"/>
            <a:ext cx="406395"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1BF6BBE-9075-45DB-9998-1A56889FCC7B}" type="slidenum">
              <a:t>42</a:t>
            </a:fld>
            <a:endParaRPr lang="en-US" sz="1000" b="0" i="0" u="none" strike="noStrike" kern="1200" cap="none" spc="0" baseline="0">
              <a:solidFill>
                <a:srgbClr val="FFFFFF"/>
              </a:solidFill>
              <a:uFillTx/>
              <a:latin typeface="Trade Gothic LT Pro" pitchFamily="34"/>
            </a:endParaRPr>
          </a:p>
        </p:txBody>
      </p:sp>
      <p:sp>
        <p:nvSpPr>
          <p:cNvPr id="3" name="Title 3">
            <a:extLst>
              <a:ext uri="{FF2B5EF4-FFF2-40B4-BE49-F238E27FC236}">
                <a16:creationId xmlns:a16="http://schemas.microsoft.com/office/drawing/2014/main" id="{DB8D7034-FDF0-4D16-5498-2EB5D7FC1776}"/>
              </a:ext>
            </a:extLst>
          </p:cNvPr>
          <p:cNvSpPr txBox="1">
            <a:spLocks noGrp="1"/>
          </p:cNvSpPr>
          <p:nvPr>
            <p:ph type="title"/>
          </p:nvPr>
        </p:nvSpPr>
        <p:spPr>
          <a:xfrm>
            <a:off x="831847" y="187506"/>
            <a:ext cx="10826752" cy="859051"/>
          </a:xfrm>
        </p:spPr>
        <p:txBody>
          <a:bodyPr/>
          <a:lstStyle/>
          <a:p>
            <a:pPr lvl="0"/>
            <a:r>
              <a:rPr lang="en-US" sz="2900"/>
              <a:t>Official Form 410C13-NR (“NR –Notice Response”)</a:t>
            </a:r>
            <a:br>
              <a:rPr lang="en-US" sz="3200"/>
            </a:br>
            <a:r>
              <a:rPr lang="en-US" sz="3200"/>
              <a:t>Replacing Response to Notice of Final Cure</a:t>
            </a:r>
          </a:p>
        </p:txBody>
      </p:sp>
      <p:pic>
        <p:nvPicPr>
          <p:cNvPr id="4" name="Picture 7" descr="A close-up of a form">
            <a:extLst>
              <a:ext uri="{FF2B5EF4-FFF2-40B4-BE49-F238E27FC236}">
                <a16:creationId xmlns:a16="http://schemas.microsoft.com/office/drawing/2014/main" id="{04872BC9-87E7-2F87-BF3A-A3E8EF23E79F}"/>
              </a:ext>
            </a:extLst>
          </p:cNvPr>
          <p:cNvPicPr>
            <a:picLocks noChangeAspect="1"/>
          </p:cNvPicPr>
          <p:nvPr/>
        </p:nvPicPr>
        <p:blipFill>
          <a:blip r:embed="rId2"/>
          <a:stretch>
            <a:fillRect/>
          </a:stretch>
        </p:blipFill>
        <p:spPr>
          <a:xfrm>
            <a:off x="1124712" y="1243657"/>
            <a:ext cx="9299448" cy="5253986"/>
          </a:xfrm>
          <a:prstGeom prst="rect">
            <a:avLst/>
          </a:prstGeom>
          <a:noFill/>
          <a:ln cap="flat">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name="Slide50">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38EAF0F-F1EB-9E96-1173-3744B0AFC475}"/>
              </a:ext>
            </a:extLst>
          </p:cNvPr>
          <p:cNvSpPr txBox="1">
            <a:spLocks noGrp="1"/>
          </p:cNvSpPr>
          <p:nvPr>
            <p:ph type="body" idx="4294967295"/>
          </p:nvPr>
        </p:nvSpPr>
        <p:spPr>
          <a:xfrm>
            <a:off x="639485" y="1778937"/>
            <a:ext cx="9158054" cy="4389120"/>
          </a:xfrm>
        </p:spPr>
        <p:txBody>
          <a:bodyPr/>
          <a:lstStyle/>
          <a:p>
            <a:pPr marL="971550" lvl="1" indent="-285750"/>
            <a:r>
              <a:rPr lang="en-US" b="1">
                <a:solidFill>
                  <a:srgbClr val="FF0000"/>
                </a:solidFill>
              </a:rPr>
              <a:t>Debtor or Trustee </a:t>
            </a:r>
            <a:r>
              <a:rPr lang="en-US" b="1">
                <a:solidFill>
                  <a:srgbClr val="FFFFFF"/>
                </a:solidFill>
              </a:rPr>
              <a:t>may file if no response to the Notice of Disbursements is made</a:t>
            </a:r>
          </a:p>
          <a:p>
            <a:pPr marL="971550" lvl="1" indent="-285750"/>
            <a:r>
              <a:rPr lang="en-US" b="1">
                <a:solidFill>
                  <a:srgbClr val="FFFFFF"/>
                </a:solidFill>
              </a:rPr>
              <a:t>Also likely to be filed if Trustee/Debtor DOES NOT agree with the response filed</a:t>
            </a:r>
          </a:p>
          <a:p>
            <a:pPr marL="971550" lvl="1" indent="-285750"/>
            <a:r>
              <a:rPr lang="en-US" b="1">
                <a:solidFill>
                  <a:srgbClr val="FFFFFF"/>
                </a:solidFill>
              </a:rPr>
              <a:t>28 days for Creditor to respond</a:t>
            </a:r>
          </a:p>
          <a:p>
            <a:pPr marL="971550" lvl="1" indent="-285750"/>
            <a:r>
              <a:rPr lang="en-US" b="1">
                <a:solidFill>
                  <a:srgbClr val="FFFFFF"/>
                </a:solidFill>
              </a:rPr>
              <a:t>Failure to Respond – same consequences as before</a:t>
            </a:r>
          </a:p>
          <a:p>
            <a:pPr marL="1428750" lvl="2" indent="-285750"/>
            <a:r>
              <a:rPr lang="en-US" sz="2400" b="1">
                <a:solidFill>
                  <a:srgbClr val="FFFFFF"/>
                </a:solidFill>
              </a:rPr>
              <a:t>Prevent from presenting additional information</a:t>
            </a:r>
          </a:p>
          <a:p>
            <a:pPr marL="1428750" lvl="2" indent="-285750"/>
            <a:r>
              <a:rPr lang="en-US" sz="2400" b="1">
                <a:solidFill>
                  <a:srgbClr val="FFFFFF"/>
                </a:solidFill>
              </a:rPr>
              <a:t>Attorney’s fees</a:t>
            </a:r>
          </a:p>
          <a:p>
            <a:pPr lvl="1" indent="0">
              <a:buNone/>
            </a:pPr>
            <a:endParaRPr lang="en-US"/>
          </a:p>
          <a:p>
            <a:pPr marL="971550" lvl="1" indent="-285750"/>
            <a:endParaRPr lang="en-US"/>
          </a:p>
        </p:txBody>
      </p:sp>
      <p:sp>
        <p:nvSpPr>
          <p:cNvPr id="3" name="Slide Number Placeholder 2">
            <a:extLst>
              <a:ext uri="{FF2B5EF4-FFF2-40B4-BE49-F238E27FC236}">
                <a16:creationId xmlns:a16="http://schemas.microsoft.com/office/drawing/2014/main" id="{AE46E608-E797-317F-8A6A-876DC71CBC0D}"/>
              </a:ext>
            </a:extLst>
          </p:cNvPr>
          <p:cNvSpPr txBox="1"/>
          <p:nvPr/>
        </p:nvSpPr>
        <p:spPr>
          <a:xfrm>
            <a:off x="11252204" y="6315075"/>
            <a:ext cx="406395"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2F6D09B-4046-4290-B041-DE59411BBD44}" type="slidenum">
              <a:t>43</a:t>
            </a:fld>
            <a:endParaRPr lang="en-US" sz="1000" b="0" i="0" u="none" strike="noStrike" kern="1200" cap="none" spc="0" baseline="0">
              <a:solidFill>
                <a:srgbClr val="FFFFFF"/>
              </a:solidFill>
              <a:uFillTx/>
              <a:latin typeface="Trade Gothic LT Pro" pitchFamily="34"/>
            </a:endParaRPr>
          </a:p>
        </p:txBody>
      </p:sp>
      <p:sp>
        <p:nvSpPr>
          <p:cNvPr id="4" name="Title 3">
            <a:extLst>
              <a:ext uri="{FF2B5EF4-FFF2-40B4-BE49-F238E27FC236}">
                <a16:creationId xmlns:a16="http://schemas.microsoft.com/office/drawing/2014/main" id="{0C97D13E-A72D-E5ED-2320-B414BC7517D5}"/>
              </a:ext>
            </a:extLst>
          </p:cNvPr>
          <p:cNvSpPr txBox="1">
            <a:spLocks noGrp="1"/>
          </p:cNvSpPr>
          <p:nvPr>
            <p:ph type="title"/>
          </p:nvPr>
        </p:nvSpPr>
        <p:spPr>
          <a:xfrm>
            <a:off x="1463040" y="388190"/>
            <a:ext cx="8334499" cy="1230297"/>
          </a:xfrm>
        </p:spPr>
        <p:txBody>
          <a:bodyPr/>
          <a:lstStyle/>
          <a:p>
            <a:pPr lvl="0"/>
            <a:r>
              <a:rPr lang="en-US" sz="4000"/>
              <a:t>Motion 2 – Determine final cure 410c13-m2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name="Slide40">
    <p:spTree>
      <p:nvGrpSpPr>
        <p:cNvPr id="1" name=""/>
        <p:cNvGrpSpPr/>
        <p:nvPr/>
      </p:nvGrpSpPr>
      <p:grpSpPr>
        <a:xfrm>
          <a:off x="0" y="0"/>
          <a:ext cx="0" cy="0"/>
          <a:chOff x="0" y="0"/>
          <a:chExt cx="0" cy="0"/>
        </a:xfrm>
      </p:grpSpPr>
      <p:sp>
        <p:nvSpPr>
          <p:cNvPr id="2" name="Slide Number Placeholder 2">
            <a:extLst>
              <a:ext uri="{FF2B5EF4-FFF2-40B4-BE49-F238E27FC236}">
                <a16:creationId xmlns:a16="http://schemas.microsoft.com/office/drawing/2014/main" id="{B3A69269-6CDD-B90F-5ACB-19C6B585C4D3}"/>
              </a:ext>
            </a:extLst>
          </p:cNvPr>
          <p:cNvSpPr txBox="1"/>
          <p:nvPr/>
        </p:nvSpPr>
        <p:spPr>
          <a:xfrm>
            <a:off x="11252204" y="6315075"/>
            <a:ext cx="406395"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94736BF-9B6F-4935-BD47-B2416D3A5169}" type="slidenum">
              <a:t>44</a:t>
            </a:fld>
            <a:endParaRPr lang="en-US" sz="1000" b="0" i="0" u="none" strike="noStrike" kern="1200" cap="none" spc="0" baseline="0">
              <a:solidFill>
                <a:srgbClr val="FFFFFF"/>
              </a:solidFill>
              <a:uFillTx/>
              <a:latin typeface="Trade Gothic LT Pro" pitchFamily="34"/>
            </a:endParaRPr>
          </a:p>
        </p:txBody>
      </p:sp>
      <p:sp>
        <p:nvSpPr>
          <p:cNvPr id="3" name="Title 3">
            <a:extLst>
              <a:ext uri="{FF2B5EF4-FFF2-40B4-BE49-F238E27FC236}">
                <a16:creationId xmlns:a16="http://schemas.microsoft.com/office/drawing/2014/main" id="{DE9E0A7F-C00D-DDE3-DC6E-EDC83905C71F}"/>
              </a:ext>
            </a:extLst>
          </p:cNvPr>
          <p:cNvSpPr txBox="1">
            <a:spLocks noGrp="1"/>
          </p:cNvSpPr>
          <p:nvPr>
            <p:ph type="title"/>
          </p:nvPr>
        </p:nvSpPr>
        <p:spPr>
          <a:xfrm>
            <a:off x="831847" y="187506"/>
            <a:ext cx="10826752" cy="859051"/>
          </a:xfrm>
        </p:spPr>
        <p:txBody>
          <a:bodyPr/>
          <a:lstStyle/>
          <a:p>
            <a:pPr lvl="0"/>
            <a:r>
              <a:rPr lang="en-US" sz="4000"/>
              <a:t>Official Form 410C13-M2 (Motion #2)</a:t>
            </a:r>
          </a:p>
        </p:txBody>
      </p:sp>
      <p:pic>
        <p:nvPicPr>
          <p:cNvPr id="4" name="Content Placeholder 4" descr="A close-up of a form&#10;&#10;Description automatically generated">
            <a:extLst>
              <a:ext uri="{FF2B5EF4-FFF2-40B4-BE49-F238E27FC236}">
                <a16:creationId xmlns:a16="http://schemas.microsoft.com/office/drawing/2014/main" id="{E6B407EE-322C-B85C-CDA3-EC0A8DF43343}"/>
              </a:ext>
            </a:extLst>
          </p:cNvPr>
          <p:cNvPicPr>
            <a:picLocks noChangeAspect="1"/>
          </p:cNvPicPr>
          <p:nvPr/>
        </p:nvPicPr>
        <p:blipFill>
          <a:blip r:embed="rId2"/>
          <a:stretch>
            <a:fillRect/>
          </a:stretch>
        </p:blipFill>
        <p:spPr>
          <a:xfrm>
            <a:off x="1170432" y="1172288"/>
            <a:ext cx="10003536" cy="5498214"/>
          </a:xfrm>
          <a:prstGeom prst="rect">
            <a:avLst/>
          </a:prstGeom>
          <a:noFill/>
          <a:ln cap="flat">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name="Slide97">
    <p:spTree>
      <p:nvGrpSpPr>
        <p:cNvPr id="1" name=""/>
        <p:cNvGrpSpPr/>
        <p:nvPr/>
      </p:nvGrpSpPr>
      <p:grpSpPr>
        <a:xfrm>
          <a:off x="0" y="0"/>
          <a:ext cx="0" cy="0"/>
          <a:chOff x="0" y="0"/>
          <a:chExt cx="0" cy="0"/>
        </a:xfrm>
      </p:grpSpPr>
      <p:sp>
        <p:nvSpPr>
          <p:cNvPr id="2" name="Slide Number Placeholder 2">
            <a:extLst>
              <a:ext uri="{FF2B5EF4-FFF2-40B4-BE49-F238E27FC236}">
                <a16:creationId xmlns:a16="http://schemas.microsoft.com/office/drawing/2014/main" id="{0CE11E72-7A46-3E20-7CC7-59208A2E08C1}"/>
              </a:ext>
            </a:extLst>
          </p:cNvPr>
          <p:cNvSpPr txBox="1"/>
          <p:nvPr/>
        </p:nvSpPr>
        <p:spPr>
          <a:xfrm>
            <a:off x="11252204" y="6315075"/>
            <a:ext cx="406395"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766B102-CD10-44C3-964E-9E2682B37B1B}" type="slidenum">
              <a:t>45</a:t>
            </a:fld>
            <a:endParaRPr lang="en-US" sz="1000" b="0" i="0" u="none" strike="noStrike" kern="1200" cap="none" spc="0" baseline="0">
              <a:solidFill>
                <a:srgbClr val="FFFFFF"/>
              </a:solidFill>
              <a:uFillTx/>
              <a:latin typeface="Trade Gothic LT Pro" pitchFamily="34"/>
            </a:endParaRPr>
          </a:p>
        </p:txBody>
      </p:sp>
      <p:sp>
        <p:nvSpPr>
          <p:cNvPr id="3" name="Title 3">
            <a:extLst>
              <a:ext uri="{FF2B5EF4-FFF2-40B4-BE49-F238E27FC236}">
                <a16:creationId xmlns:a16="http://schemas.microsoft.com/office/drawing/2014/main" id="{850E214F-8ECB-6311-756A-90C0DFC8F0D1}"/>
              </a:ext>
            </a:extLst>
          </p:cNvPr>
          <p:cNvSpPr txBox="1">
            <a:spLocks noGrp="1"/>
          </p:cNvSpPr>
          <p:nvPr>
            <p:ph type="title"/>
          </p:nvPr>
        </p:nvSpPr>
        <p:spPr>
          <a:xfrm>
            <a:off x="831847" y="187506"/>
            <a:ext cx="10826752" cy="859051"/>
          </a:xfrm>
        </p:spPr>
        <p:txBody>
          <a:bodyPr/>
          <a:lstStyle/>
          <a:p>
            <a:pPr lvl="0"/>
            <a:r>
              <a:rPr lang="en-US" sz="4000"/>
              <a:t>Official Form 410C13-M2 (Motion #2)</a:t>
            </a:r>
          </a:p>
        </p:txBody>
      </p:sp>
      <p:pic>
        <p:nvPicPr>
          <p:cNvPr id="4" name="Picture 6" descr="A close-up of a document&#10;&#10;Description automatically generated">
            <a:extLst>
              <a:ext uri="{FF2B5EF4-FFF2-40B4-BE49-F238E27FC236}">
                <a16:creationId xmlns:a16="http://schemas.microsoft.com/office/drawing/2014/main" id="{23DA1114-D98A-61FB-033B-1D2C39139F49}"/>
              </a:ext>
            </a:extLst>
          </p:cNvPr>
          <p:cNvPicPr>
            <a:picLocks noChangeAspect="1"/>
          </p:cNvPicPr>
          <p:nvPr/>
        </p:nvPicPr>
        <p:blipFill>
          <a:blip r:embed="rId2"/>
          <a:stretch>
            <a:fillRect/>
          </a:stretch>
        </p:blipFill>
        <p:spPr>
          <a:xfrm>
            <a:off x="1463040" y="1239066"/>
            <a:ext cx="9592056" cy="5325355"/>
          </a:xfrm>
          <a:prstGeom prst="rect">
            <a:avLst/>
          </a:prstGeom>
          <a:noFill/>
          <a:ln cap="flat">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name="Slide52">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CEF2201-9979-F69E-8F6E-B155AED17262}"/>
              </a:ext>
            </a:extLst>
          </p:cNvPr>
          <p:cNvSpPr txBox="1">
            <a:spLocks noGrp="1"/>
          </p:cNvSpPr>
          <p:nvPr>
            <p:ph type="body" idx="4294967295"/>
          </p:nvPr>
        </p:nvSpPr>
        <p:spPr>
          <a:xfrm>
            <a:off x="713232" y="2108514"/>
            <a:ext cx="10625328" cy="4389120"/>
          </a:xfrm>
        </p:spPr>
        <p:txBody>
          <a:bodyPr>
            <a:noAutofit/>
          </a:bodyPr>
          <a:lstStyle/>
          <a:p>
            <a:pPr marL="285750" lvl="0" indent="-285750">
              <a:lnSpc>
                <a:spcPct val="80000"/>
              </a:lnSpc>
            </a:pPr>
            <a:r>
              <a:rPr lang="en-US" sz="2000" b="1" spc="300">
                <a:solidFill>
                  <a:srgbClr val="FFFFFF"/>
                </a:solidFill>
                <a:cs typeface="Arial" pitchFamily="34"/>
              </a:rPr>
              <a:t>Creditor </a:t>
            </a:r>
            <a:r>
              <a:rPr lang="en-US" sz="2000" b="1" spc="300">
                <a:solidFill>
                  <a:srgbClr val="FF0000"/>
                </a:solidFill>
                <a:cs typeface="Arial" pitchFamily="34"/>
              </a:rPr>
              <a:t>MUST</a:t>
            </a:r>
            <a:r>
              <a:rPr lang="en-US" sz="2000" b="1" spc="300">
                <a:solidFill>
                  <a:srgbClr val="FFFFFF"/>
                </a:solidFill>
                <a:cs typeface="Arial" pitchFamily="34"/>
              </a:rPr>
              <a:t> file a response – </a:t>
            </a:r>
            <a:r>
              <a:rPr lang="en-US" sz="2000" b="1" spc="300">
                <a:solidFill>
                  <a:srgbClr val="FF0000"/>
                </a:solidFill>
                <a:cs typeface="Arial" pitchFamily="34"/>
              </a:rPr>
              <a:t>28 days</a:t>
            </a:r>
          </a:p>
          <a:p>
            <a:pPr marL="285750" lvl="0" indent="-285750">
              <a:lnSpc>
                <a:spcPct val="80000"/>
              </a:lnSpc>
            </a:pPr>
            <a:r>
              <a:rPr lang="en-US" sz="2000" b="1" spc="300">
                <a:solidFill>
                  <a:srgbClr val="FFFFFF"/>
                </a:solidFill>
                <a:cs typeface="Arial" pitchFamily="34"/>
              </a:rPr>
              <a:t>Again, going to have to attach a payoff statement</a:t>
            </a:r>
          </a:p>
          <a:p>
            <a:pPr marL="285750" lvl="0" indent="-285750">
              <a:lnSpc>
                <a:spcPct val="80000"/>
              </a:lnSpc>
            </a:pPr>
            <a:r>
              <a:rPr lang="en-US" sz="2000" b="1" spc="300">
                <a:solidFill>
                  <a:srgbClr val="FFFFFF"/>
                </a:solidFill>
                <a:cs typeface="Arial" pitchFamily="34"/>
              </a:rPr>
              <a:t>Have to provide an itemized payment history if disagree that details:</a:t>
            </a:r>
          </a:p>
          <a:p>
            <a:pPr marL="971550" lvl="1" indent="-285750">
              <a:lnSpc>
                <a:spcPct val="80000"/>
              </a:lnSpc>
            </a:pPr>
            <a:r>
              <a:rPr lang="en-US" sz="2000" b="1">
                <a:solidFill>
                  <a:srgbClr val="FFFFFF"/>
                </a:solidFill>
              </a:rPr>
              <a:t>All pre and post petition payments made</a:t>
            </a:r>
          </a:p>
          <a:p>
            <a:pPr marL="971550" lvl="1" indent="-285750">
              <a:lnSpc>
                <a:spcPct val="80000"/>
              </a:lnSpc>
            </a:pPr>
            <a:r>
              <a:rPr lang="en-US" sz="2000" b="1">
                <a:solidFill>
                  <a:srgbClr val="FFFFFF"/>
                </a:solidFill>
              </a:rPr>
              <a:t>Application of all payments made</a:t>
            </a:r>
          </a:p>
          <a:p>
            <a:pPr marL="971550" lvl="1" indent="-285750">
              <a:lnSpc>
                <a:spcPct val="80000"/>
              </a:lnSpc>
            </a:pPr>
            <a:r>
              <a:rPr lang="en-US" sz="2000" b="1">
                <a:solidFill>
                  <a:srgbClr val="FFFFFF"/>
                </a:solidFill>
              </a:rPr>
              <a:t>All fees, costs and expenses that the creditor asserts are recoverable against the debtor or the principal residence</a:t>
            </a:r>
          </a:p>
          <a:p>
            <a:pPr marL="971550" lvl="1" indent="-285750">
              <a:lnSpc>
                <a:spcPct val="80000"/>
              </a:lnSpc>
            </a:pPr>
            <a:r>
              <a:rPr lang="en-US" sz="2000" b="1">
                <a:solidFill>
                  <a:srgbClr val="FFFFFF"/>
                </a:solidFill>
              </a:rPr>
              <a:t>All amounts the creditor contends remain unpaid.</a:t>
            </a:r>
          </a:p>
          <a:p>
            <a:pPr marL="285750" lvl="0" indent="-285750">
              <a:lnSpc>
                <a:spcPct val="80000"/>
              </a:lnSpc>
            </a:pPr>
            <a:r>
              <a:rPr lang="en-US" sz="2000" b="1" spc="300">
                <a:solidFill>
                  <a:srgbClr val="FFFFFF"/>
                </a:solidFill>
                <a:cs typeface="Arial" pitchFamily="34"/>
              </a:rPr>
              <a:t>Failure to Respond – same consequences as before</a:t>
            </a:r>
          </a:p>
          <a:p>
            <a:pPr marL="971550" lvl="1" indent="-285750">
              <a:lnSpc>
                <a:spcPct val="80000"/>
              </a:lnSpc>
            </a:pPr>
            <a:r>
              <a:rPr lang="en-US" sz="2000" b="1">
                <a:solidFill>
                  <a:srgbClr val="FFFFFF"/>
                </a:solidFill>
              </a:rPr>
              <a:t>Prevent from presenting additional information</a:t>
            </a:r>
          </a:p>
          <a:p>
            <a:pPr marL="971550" lvl="1" indent="-285750">
              <a:lnSpc>
                <a:spcPct val="80000"/>
              </a:lnSpc>
            </a:pPr>
            <a:r>
              <a:rPr lang="en-US" sz="2000" b="1">
                <a:solidFill>
                  <a:srgbClr val="FFFFFF"/>
                </a:solidFill>
              </a:rPr>
              <a:t>Attorney’s fees</a:t>
            </a:r>
          </a:p>
          <a:p>
            <a:pPr lvl="1" indent="0">
              <a:lnSpc>
                <a:spcPct val="80000"/>
              </a:lnSpc>
              <a:buNone/>
            </a:pPr>
            <a:endParaRPr lang="en-US" sz="2000"/>
          </a:p>
          <a:p>
            <a:pPr marL="971550" lvl="1" indent="-285750">
              <a:lnSpc>
                <a:spcPct val="80000"/>
              </a:lnSpc>
            </a:pPr>
            <a:endParaRPr lang="en-US" sz="2000"/>
          </a:p>
        </p:txBody>
      </p:sp>
      <p:sp>
        <p:nvSpPr>
          <p:cNvPr id="3" name="Slide Number Placeholder 2">
            <a:extLst>
              <a:ext uri="{FF2B5EF4-FFF2-40B4-BE49-F238E27FC236}">
                <a16:creationId xmlns:a16="http://schemas.microsoft.com/office/drawing/2014/main" id="{5790BA9B-4089-647F-797E-E9D4726C019B}"/>
              </a:ext>
            </a:extLst>
          </p:cNvPr>
          <p:cNvSpPr txBox="1"/>
          <p:nvPr/>
        </p:nvSpPr>
        <p:spPr>
          <a:xfrm>
            <a:off x="11252204" y="6315075"/>
            <a:ext cx="406395"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E998858-D05D-41BB-80D4-708119B8EB7A}" type="slidenum">
              <a:t>46</a:t>
            </a:fld>
            <a:endParaRPr lang="en-US" sz="1000" b="0" i="0" u="none" strike="noStrike" kern="1200" cap="none" spc="0" baseline="0">
              <a:solidFill>
                <a:srgbClr val="FFFFFF"/>
              </a:solidFill>
              <a:uFillTx/>
              <a:latin typeface="Trade Gothic LT Pro" pitchFamily="34"/>
            </a:endParaRPr>
          </a:p>
        </p:txBody>
      </p:sp>
      <p:sp>
        <p:nvSpPr>
          <p:cNvPr id="4" name="Title 3">
            <a:extLst>
              <a:ext uri="{FF2B5EF4-FFF2-40B4-BE49-F238E27FC236}">
                <a16:creationId xmlns:a16="http://schemas.microsoft.com/office/drawing/2014/main" id="{5EA5E767-9C57-8E7B-69CD-5E0699A9CD82}"/>
              </a:ext>
            </a:extLst>
          </p:cNvPr>
          <p:cNvSpPr txBox="1">
            <a:spLocks noGrp="1"/>
          </p:cNvSpPr>
          <p:nvPr>
            <p:ph type="title"/>
          </p:nvPr>
        </p:nvSpPr>
        <p:spPr>
          <a:xfrm>
            <a:off x="2880360" y="155448"/>
            <a:ext cx="7987027" cy="1614345"/>
          </a:xfrm>
        </p:spPr>
        <p:txBody>
          <a:bodyPr/>
          <a:lstStyle/>
          <a:p>
            <a:pPr lvl="0"/>
            <a:r>
              <a:rPr lang="en-US" sz="4400"/>
              <a:t>Response to Motion to Determine final cure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name="Slide42">
    <p:spTree>
      <p:nvGrpSpPr>
        <p:cNvPr id="1" name=""/>
        <p:cNvGrpSpPr/>
        <p:nvPr/>
      </p:nvGrpSpPr>
      <p:grpSpPr>
        <a:xfrm>
          <a:off x="0" y="0"/>
          <a:ext cx="0" cy="0"/>
          <a:chOff x="0" y="0"/>
          <a:chExt cx="0" cy="0"/>
        </a:xfrm>
      </p:grpSpPr>
      <p:sp>
        <p:nvSpPr>
          <p:cNvPr id="2" name="Slide Number Placeholder 2">
            <a:extLst>
              <a:ext uri="{FF2B5EF4-FFF2-40B4-BE49-F238E27FC236}">
                <a16:creationId xmlns:a16="http://schemas.microsoft.com/office/drawing/2014/main" id="{3CADCBB7-01FB-D4EF-50B0-5EEA99E9DA88}"/>
              </a:ext>
            </a:extLst>
          </p:cNvPr>
          <p:cNvSpPr txBox="1"/>
          <p:nvPr/>
        </p:nvSpPr>
        <p:spPr>
          <a:xfrm>
            <a:off x="11252204" y="6315075"/>
            <a:ext cx="406395"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E8DEFB9-A3F7-4BD7-9FD9-37A0874BEE82}" type="slidenum">
              <a:t>47</a:t>
            </a:fld>
            <a:endParaRPr lang="en-US" sz="1000" b="0" i="0" u="none" strike="noStrike" kern="1200" cap="none" spc="0" baseline="0">
              <a:solidFill>
                <a:srgbClr val="FFFFFF"/>
              </a:solidFill>
              <a:uFillTx/>
              <a:latin typeface="Trade Gothic LT Pro" pitchFamily="34"/>
            </a:endParaRPr>
          </a:p>
        </p:txBody>
      </p:sp>
      <p:sp>
        <p:nvSpPr>
          <p:cNvPr id="3" name="Title 3">
            <a:extLst>
              <a:ext uri="{FF2B5EF4-FFF2-40B4-BE49-F238E27FC236}">
                <a16:creationId xmlns:a16="http://schemas.microsoft.com/office/drawing/2014/main" id="{99F4A42E-09F5-C373-7756-F53684FB0DBA}"/>
              </a:ext>
            </a:extLst>
          </p:cNvPr>
          <p:cNvSpPr txBox="1">
            <a:spLocks noGrp="1"/>
          </p:cNvSpPr>
          <p:nvPr>
            <p:ph type="title"/>
          </p:nvPr>
        </p:nvSpPr>
        <p:spPr>
          <a:xfrm>
            <a:off x="831847" y="187506"/>
            <a:ext cx="10826752" cy="859051"/>
          </a:xfrm>
        </p:spPr>
        <p:txBody>
          <a:bodyPr/>
          <a:lstStyle/>
          <a:p>
            <a:pPr lvl="0"/>
            <a:r>
              <a:rPr lang="en-US" sz="3600"/>
              <a:t>Official Form 410C13-M2R  (Motion 2 Response)</a:t>
            </a:r>
          </a:p>
        </p:txBody>
      </p:sp>
      <p:pic>
        <p:nvPicPr>
          <p:cNvPr id="4" name="Content Placeholder 4" descr="A close-up of a form&#10;&#10;Description automatically generated">
            <a:extLst>
              <a:ext uri="{FF2B5EF4-FFF2-40B4-BE49-F238E27FC236}">
                <a16:creationId xmlns:a16="http://schemas.microsoft.com/office/drawing/2014/main" id="{2A97D2F2-3F65-21C8-7966-2448906A3787}"/>
              </a:ext>
            </a:extLst>
          </p:cNvPr>
          <p:cNvPicPr>
            <a:picLocks noChangeAspect="1"/>
          </p:cNvPicPr>
          <p:nvPr/>
        </p:nvPicPr>
        <p:blipFill>
          <a:blip r:embed="rId2"/>
          <a:stretch>
            <a:fillRect/>
          </a:stretch>
        </p:blipFill>
        <p:spPr>
          <a:xfrm>
            <a:off x="960120" y="1283406"/>
            <a:ext cx="10292084" cy="5294632"/>
          </a:xfrm>
          <a:prstGeom prst="rect">
            <a:avLst/>
          </a:prstGeom>
          <a:noFill/>
          <a:ln cap="flat">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name="Slide98">
    <p:spTree>
      <p:nvGrpSpPr>
        <p:cNvPr id="1" name=""/>
        <p:cNvGrpSpPr/>
        <p:nvPr/>
      </p:nvGrpSpPr>
      <p:grpSpPr>
        <a:xfrm>
          <a:off x="0" y="0"/>
          <a:ext cx="0" cy="0"/>
          <a:chOff x="0" y="0"/>
          <a:chExt cx="0" cy="0"/>
        </a:xfrm>
      </p:grpSpPr>
      <p:sp>
        <p:nvSpPr>
          <p:cNvPr id="2" name="Slide Number Placeholder 2">
            <a:extLst>
              <a:ext uri="{FF2B5EF4-FFF2-40B4-BE49-F238E27FC236}">
                <a16:creationId xmlns:a16="http://schemas.microsoft.com/office/drawing/2014/main" id="{CF868BCF-BD30-92B8-662B-B1C143E57687}"/>
              </a:ext>
            </a:extLst>
          </p:cNvPr>
          <p:cNvSpPr txBox="1"/>
          <p:nvPr/>
        </p:nvSpPr>
        <p:spPr>
          <a:xfrm>
            <a:off x="11252204" y="6315075"/>
            <a:ext cx="406395"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E20A2D9-DE01-4865-B391-DF5E2688E849}" type="slidenum">
              <a:t>48</a:t>
            </a:fld>
            <a:endParaRPr lang="en-US" sz="1000" b="0" i="0" u="none" strike="noStrike" kern="1200" cap="none" spc="0" baseline="0">
              <a:solidFill>
                <a:srgbClr val="FFFFFF"/>
              </a:solidFill>
              <a:uFillTx/>
              <a:latin typeface="Trade Gothic LT Pro" pitchFamily="34"/>
            </a:endParaRPr>
          </a:p>
        </p:txBody>
      </p:sp>
      <p:sp>
        <p:nvSpPr>
          <p:cNvPr id="3" name="Title 3">
            <a:extLst>
              <a:ext uri="{FF2B5EF4-FFF2-40B4-BE49-F238E27FC236}">
                <a16:creationId xmlns:a16="http://schemas.microsoft.com/office/drawing/2014/main" id="{E93CE1E2-1C2A-DA95-114F-32E42C109796}"/>
              </a:ext>
            </a:extLst>
          </p:cNvPr>
          <p:cNvSpPr txBox="1">
            <a:spLocks noGrp="1"/>
          </p:cNvSpPr>
          <p:nvPr>
            <p:ph type="title"/>
          </p:nvPr>
        </p:nvSpPr>
        <p:spPr>
          <a:xfrm>
            <a:off x="831847" y="187506"/>
            <a:ext cx="10826752" cy="859051"/>
          </a:xfrm>
        </p:spPr>
        <p:txBody>
          <a:bodyPr/>
          <a:lstStyle/>
          <a:p>
            <a:pPr lvl="0"/>
            <a:r>
              <a:rPr lang="en-US" sz="3600"/>
              <a:t>Official Form 410C13-M2R  (Motion 2 Response)</a:t>
            </a:r>
          </a:p>
        </p:txBody>
      </p:sp>
      <p:pic>
        <p:nvPicPr>
          <p:cNvPr id="4" name="Picture 6" descr="A paper with text and numbers&#10;&#10;Description automatically generated with medium confidence">
            <a:extLst>
              <a:ext uri="{FF2B5EF4-FFF2-40B4-BE49-F238E27FC236}">
                <a16:creationId xmlns:a16="http://schemas.microsoft.com/office/drawing/2014/main" id="{A6C87471-D83C-A75F-02D7-5C5AD6BB9ED6}"/>
              </a:ext>
            </a:extLst>
          </p:cNvPr>
          <p:cNvPicPr>
            <a:picLocks noChangeAspect="1"/>
          </p:cNvPicPr>
          <p:nvPr/>
        </p:nvPicPr>
        <p:blipFill>
          <a:blip r:embed="rId2"/>
          <a:stretch>
            <a:fillRect/>
          </a:stretch>
        </p:blipFill>
        <p:spPr>
          <a:xfrm>
            <a:off x="1380744" y="1164534"/>
            <a:ext cx="9528048" cy="5268516"/>
          </a:xfrm>
          <a:prstGeom prst="rect">
            <a:avLst/>
          </a:prstGeom>
          <a:noFill/>
          <a:ln cap="flat">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name="Slide99">
    <p:spTree>
      <p:nvGrpSpPr>
        <p:cNvPr id="1" name=""/>
        <p:cNvGrpSpPr/>
        <p:nvPr/>
      </p:nvGrpSpPr>
      <p:grpSpPr>
        <a:xfrm>
          <a:off x="0" y="0"/>
          <a:ext cx="0" cy="0"/>
          <a:chOff x="0" y="0"/>
          <a:chExt cx="0" cy="0"/>
        </a:xfrm>
      </p:grpSpPr>
      <p:sp>
        <p:nvSpPr>
          <p:cNvPr id="2" name="Slide Number Placeholder 2">
            <a:extLst>
              <a:ext uri="{FF2B5EF4-FFF2-40B4-BE49-F238E27FC236}">
                <a16:creationId xmlns:a16="http://schemas.microsoft.com/office/drawing/2014/main" id="{72F52CBB-1E6D-4753-3BB8-E91B71435039}"/>
              </a:ext>
            </a:extLst>
          </p:cNvPr>
          <p:cNvSpPr txBox="1"/>
          <p:nvPr/>
        </p:nvSpPr>
        <p:spPr>
          <a:xfrm>
            <a:off x="11252204" y="6315075"/>
            <a:ext cx="406395"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5AE73AC-1AFB-4BA9-BFCB-7F1A3DFC2197}" type="slidenum">
              <a:t>49</a:t>
            </a:fld>
            <a:endParaRPr lang="en-US" sz="1000" b="0" i="0" u="none" strike="noStrike" kern="1200" cap="none" spc="0" baseline="0">
              <a:solidFill>
                <a:srgbClr val="FFFFFF"/>
              </a:solidFill>
              <a:uFillTx/>
              <a:latin typeface="Trade Gothic LT Pro" pitchFamily="34"/>
            </a:endParaRPr>
          </a:p>
        </p:txBody>
      </p:sp>
      <p:sp>
        <p:nvSpPr>
          <p:cNvPr id="3" name="Title 3">
            <a:extLst>
              <a:ext uri="{FF2B5EF4-FFF2-40B4-BE49-F238E27FC236}">
                <a16:creationId xmlns:a16="http://schemas.microsoft.com/office/drawing/2014/main" id="{991F6686-BAB3-0CB3-84DF-87C9FE2C36B6}"/>
              </a:ext>
            </a:extLst>
          </p:cNvPr>
          <p:cNvSpPr txBox="1">
            <a:spLocks noGrp="1"/>
          </p:cNvSpPr>
          <p:nvPr>
            <p:ph type="title"/>
          </p:nvPr>
        </p:nvSpPr>
        <p:spPr>
          <a:xfrm>
            <a:off x="831847" y="187506"/>
            <a:ext cx="10826752" cy="859051"/>
          </a:xfrm>
        </p:spPr>
        <p:txBody>
          <a:bodyPr/>
          <a:lstStyle/>
          <a:p>
            <a:pPr lvl="0"/>
            <a:r>
              <a:rPr lang="en-US" sz="3600"/>
              <a:t>Official Form 410C13-M2R  (Motion 2 Response)</a:t>
            </a:r>
          </a:p>
        </p:txBody>
      </p:sp>
      <p:pic>
        <p:nvPicPr>
          <p:cNvPr id="4" name="Picture 7" descr="A close-up of a form&#10;&#10;Description automatically generated">
            <a:extLst>
              <a:ext uri="{FF2B5EF4-FFF2-40B4-BE49-F238E27FC236}">
                <a16:creationId xmlns:a16="http://schemas.microsoft.com/office/drawing/2014/main" id="{40ACDF6D-955B-4F4D-B628-9C28F4EC0BE7}"/>
              </a:ext>
            </a:extLst>
          </p:cNvPr>
          <p:cNvPicPr>
            <a:picLocks noChangeAspect="1"/>
          </p:cNvPicPr>
          <p:nvPr/>
        </p:nvPicPr>
        <p:blipFill>
          <a:blip r:embed="rId2"/>
          <a:stretch>
            <a:fillRect/>
          </a:stretch>
        </p:blipFill>
        <p:spPr>
          <a:xfrm>
            <a:off x="1152144" y="1310838"/>
            <a:ext cx="10232136" cy="5268516"/>
          </a:xfrm>
          <a:prstGeom prst="rect">
            <a:avLst/>
          </a:prstGeom>
          <a:noFill/>
          <a:ln cap="flat">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46">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0B94D7-8CD1-188D-278E-87C6AF022EAE}"/>
              </a:ext>
            </a:extLst>
          </p:cNvPr>
          <p:cNvSpPr txBox="1">
            <a:spLocks noGrp="1"/>
          </p:cNvSpPr>
          <p:nvPr>
            <p:ph type="body" idx="4294967295"/>
          </p:nvPr>
        </p:nvSpPr>
        <p:spPr>
          <a:xfrm>
            <a:off x="831847" y="1552751"/>
            <a:ext cx="10049512" cy="3924504"/>
          </a:xfrm>
        </p:spPr>
        <p:txBody>
          <a:bodyPr>
            <a:noAutofit/>
          </a:bodyPr>
          <a:lstStyle/>
          <a:p>
            <a:pPr marL="285750" lvl="0" indent="-285750"/>
            <a:r>
              <a:rPr lang="en-US" spc="300">
                <a:solidFill>
                  <a:srgbClr val="FFFFFF"/>
                </a:solidFill>
                <a:cs typeface="Arial" pitchFamily="34"/>
              </a:rPr>
              <a:t>Enhance transparency and accountability in Chapter 13 Cases involving claims secured by the debtor’s residence </a:t>
            </a:r>
          </a:p>
          <a:p>
            <a:pPr marL="285750" lvl="0" indent="-285750"/>
            <a:r>
              <a:rPr lang="en-US" spc="300">
                <a:solidFill>
                  <a:srgbClr val="FFFFFF"/>
                </a:solidFill>
                <a:cs typeface="Arial" pitchFamily="34"/>
              </a:rPr>
              <a:t>The National Rule Committee thought the Creditors needed to bill more for attorney fees   -- Just kidding they thought there need to be more transparency, more rules and more forms</a:t>
            </a:r>
          </a:p>
          <a:p>
            <a:pPr marL="285750" lvl="0" indent="-285750"/>
            <a:r>
              <a:rPr lang="en-US" spc="300">
                <a:solidFill>
                  <a:srgbClr val="FFFFFF"/>
                </a:solidFill>
                <a:cs typeface="Arial" pitchFamily="34"/>
              </a:rPr>
              <a:t>All the Rules go into effect December 1</a:t>
            </a:r>
            <a:r>
              <a:rPr lang="en-US" spc="300" baseline="30000">
                <a:solidFill>
                  <a:srgbClr val="FFFFFF"/>
                </a:solidFill>
                <a:cs typeface="Arial" pitchFamily="34"/>
              </a:rPr>
              <a:t>st</a:t>
            </a:r>
            <a:endParaRPr lang="en-US" spc="300">
              <a:solidFill>
                <a:srgbClr val="FFFFFF"/>
              </a:solidFill>
              <a:cs typeface="Arial" pitchFamily="34"/>
            </a:endParaRPr>
          </a:p>
        </p:txBody>
      </p:sp>
      <p:sp>
        <p:nvSpPr>
          <p:cNvPr id="3" name="Slide Number Placeholder 2">
            <a:extLst>
              <a:ext uri="{FF2B5EF4-FFF2-40B4-BE49-F238E27FC236}">
                <a16:creationId xmlns:a16="http://schemas.microsoft.com/office/drawing/2014/main" id="{54F34643-627A-084B-1217-FD4390D2A7F8}"/>
              </a:ext>
            </a:extLst>
          </p:cNvPr>
          <p:cNvSpPr txBox="1"/>
          <p:nvPr/>
        </p:nvSpPr>
        <p:spPr>
          <a:xfrm>
            <a:off x="11252204" y="6315075"/>
            <a:ext cx="406395"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642F52D-0839-4641-9D29-770CAE371C76}" type="slidenum">
              <a:t>5</a:t>
            </a:fld>
            <a:endParaRPr lang="en-US" sz="1000" b="0" i="0" u="none" strike="noStrike" kern="1200" cap="none" spc="0" baseline="0">
              <a:solidFill>
                <a:srgbClr val="FFFFFF"/>
              </a:solidFill>
              <a:uFillTx/>
              <a:latin typeface="Trade Gothic LT Pro" pitchFamily="34"/>
            </a:endParaRPr>
          </a:p>
        </p:txBody>
      </p:sp>
      <p:sp>
        <p:nvSpPr>
          <p:cNvPr id="4" name="Title 3">
            <a:extLst>
              <a:ext uri="{FF2B5EF4-FFF2-40B4-BE49-F238E27FC236}">
                <a16:creationId xmlns:a16="http://schemas.microsoft.com/office/drawing/2014/main" id="{343E29BD-1EC9-376A-FBD4-9E7DFC8ECFB4}"/>
              </a:ext>
            </a:extLst>
          </p:cNvPr>
          <p:cNvSpPr txBox="1">
            <a:spLocks noGrp="1"/>
          </p:cNvSpPr>
          <p:nvPr>
            <p:ph type="title"/>
          </p:nvPr>
        </p:nvSpPr>
        <p:spPr>
          <a:xfrm>
            <a:off x="2980084" y="478761"/>
            <a:ext cx="7781544" cy="859051"/>
          </a:xfrm>
        </p:spPr>
        <p:txBody>
          <a:bodyPr/>
          <a:lstStyle/>
          <a:p>
            <a:pPr lvl="0"/>
            <a:r>
              <a:rPr lang="en-US"/>
              <a:t>Purpose of Changes</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name="Slide1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47BA0-0578-D48C-C39E-FD3626620192}"/>
              </a:ext>
            </a:extLst>
          </p:cNvPr>
          <p:cNvSpPr txBox="1">
            <a:spLocks noGrp="1"/>
          </p:cNvSpPr>
          <p:nvPr>
            <p:ph type="title"/>
          </p:nvPr>
        </p:nvSpPr>
        <p:spPr/>
        <p:txBody>
          <a:bodyPr/>
          <a:lstStyle/>
          <a:p>
            <a:pPr lvl="0"/>
            <a:r>
              <a:rPr lang="en-US"/>
              <a:t>Questions?</a:t>
            </a:r>
            <a:endParaRPr lang="en-GB"/>
          </a:p>
        </p:txBody>
      </p:sp>
    </p:spTree>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name="Slide43">
    <p:bg>
      <p:bgPr>
        <a:solidFill>
          <a:srgbClr val="47C3D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45B20-1B15-2925-1387-4AB2F3EDE216}"/>
              </a:ext>
            </a:extLst>
          </p:cNvPr>
          <p:cNvSpPr txBox="1">
            <a:spLocks noGrp="1"/>
          </p:cNvSpPr>
          <p:nvPr>
            <p:ph type="ctrTitle"/>
          </p:nvPr>
        </p:nvSpPr>
        <p:spPr>
          <a:xfrm>
            <a:off x="2871334" y="313172"/>
            <a:ext cx="8537825" cy="1243584"/>
          </a:xfrm>
        </p:spPr>
        <p:txBody>
          <a:bodyPr/>
          <a:lstStyle/>
          <a:p>
            <a:pPr lvl="0"/>
            <a:r>
              <a:rPr lang="en-US" sz="2800">
                <a:solidFill>
                  <a:srgbClr val="FFFFFF"/>
                </a:solidFill>
              </a:rPr>
              <a:t>More Mortgages covered by Rule 3002.1 Requirements</a:t>
            </a:r>
          </a:p>
        </p:txBody>
      </p:sp>
      <p:sp>
        <p:nvSpPr>
          <p:cNvPr id="3" name="TextBox 3">
            <a:extLst>
              <a:ext uri="{FF2B5EF4-FFF2-40B4-BE49-F238E27FC236}">
                <a16:creationId xmlns:a16="http://schemas.microsoft.com/office/drawing/2014/main" id="{3D9A3B83-2041-0F3A-E66C-007113604B9B}"/>
              </a:ext>
            </a:extLst>
          </p:cNvPr>
          <p:cNvSpPr txBox="1"/>
          <p:nvPr/>
        </p:nvSpPr>
        <p:spPr>
          <a:xfrm>
            <a:off x="2845941" y="1684964"/>
            <a:ext cx="3575404" cy="40011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1" i="0" u="sng" strike="noStrike" kern="1200" cap="none" spc="0" baseline="0">
                <a:solidFill>
                  <a:srgbClr val="FFFFFF"/>
                </a:solidFill>
                <a:uFillTx/>
                <a:latin typeface="Arial"/>
              </a:rPr>
              <a:t>Current Rule</a:t>
            </a:r>
          </a:p>
        </p:txBody>
      </p:sp>
      <p:sp>
        <p:nvSpPr>
          <p:cNvPr id="4" name="TextBox 5">
            <a:extLst>
              <a:ext uri="{FF2B5EF4-FFF2-40B4-BE49-F238E27FC236}">
                <a16:creationId xmlns:a16="http://schemas.microsoft.com/office/drawing/2014/main" id="{D8A0142F-8E4A-BA9B-6015-AFC7F518B257}"/>
              </a:ext>
            </a:extLst>
          </p:cNvPr>
          <p:cNvSpPr txBox="1"/>
          <p:nvPr/>
        </p:nvSpPr>
        <p:spPr>
          <a:xfrm>
            <a:off x="1006964" y="2213277"/>
            <a:ext cx="5590275" cy="4231925"/>
          </a:xfrm>
          <a:prstGeom prst="rect">
            <a:avLst/>
          </a:prstGeom>
          <a:noFill/>
          <a:ln cap="flat">
            <a:noFill/>
          </a:ln>
        </p:spPr>
        <p:txBody>
          <a:bodyPr vert="horz" wrap="square" lIns="91440" tIns="45720" rIns="91440" bIns="45720" anchor="t" anchorCtr="0" compatLnSpc="1">
            <a:spAutoFit/>
          </a:bodyPr>
          <a:lstStyle/>
          <a:p>
            <a:pPr marL="285740" marR="0" lvl="0" indent="-285740" algn="l" defTabSz="914372" rtl="0" fontAlgn="auto" hangingPunct="1">
              <a:lnSpc>
                <a:spcPct val="100000"/>
              </a:lnSpc>
              <a:spcBef>
                <a:spcPts val="0"/>
              </a:spcBef>
              <a:spcAft>
                <a:spcPts val="600"/>
              </a:spcAft>
              <a:buClr>
                <a:srgbClr val="595959"/>
              </a:buClr>
              <a:buSzPct val="100000"/>
              <a:buFont typeface="Arial" pitchFamily="34"/>
              <a:buChar char="•"/>
              <a:tabLst/>
              <a:defRPr sz="1800" b="0" i="0" u="none" strike="noStrike" kern="0" cap="none" spc="0" baseline="0">
                <a:solidFill>
                  <a:srgbClr val="000000"/>
                </a:solidFill>
                <a:uFillTx/>
              </a:defRPr>
            </a:pPr>
            <a:r>
              <a:rPr lang="en-US" sz="2400" b="1" i="0" u="none" strike="noStrike" kern="0" cap="none" spc="0" baseline="0">
                <a:solidFill>
                  <a:srgbClr val="FFFFFF"/>
                </a:solidFill>
                <a:uFillTx/>
                <a:latin typeface="Arial"/>
                <a:ea typeface="Roboto" pitchFamily="2"/>
              </a:rPr>
              <a:t>This rule applies in a Chapter 13 case to claims (1) that are secured by a security interest in the debtor’s principal residence, and (2) for which the plan provides that </a:t>
            </a:r>
            <a:r>
              <a:rPr lang="en-US" sz="2400" b="1" i="0" u="sng" strike="noStrike" kern="0" cap="none" spc="0" baseline="0">
                <a:solidFill>
                  <a:srgbClr val="FFFF00"/>
                </a:solidFill>
                <a:uFillTx/>
                <a:latin typeface="Arial"/>
                <a:ea typeface="Roboto" pitchFamily="2"/>
              </a:rPr>
              <a:t>either the trustee or the debtor will make contractual installment payments.</a:t>
            </a:r>
          </a:p>
          <a:p>
            <a:pPr marL="285740" marR="0" lvl="0" indent="-285740" algn="l" defTabSz="914372" rtl="0" fontAlgn="auto" hangingPunct="1">
              <a:lnSpc>
                <a:spcPct val="100000"/>
              </a:lnSpc>
              <a:spcBef>
                <a:spcPts val="0"/>
              </a:spcBef>
              <a:spcAft>
                <a:spcPts val="600"/>
              </a:spcAft>
              <a:buClr>
                <a:srgbClr val="595959"/>
              </a:buClr>
              <a:buSzPct val="100000"/>
              <a:buFont typeface="Arial" pitchFamily="34"/>
              <a:buChar char="•"/>
              <a:tabLst/>
              <a:defRPr sz="1800" b="0" i="0" u="none" strike="noStrike" kern="0" cap="none" spc="0" baseline="0">
                <a:solidFill>
                  <a:srgbClr val="000000"/>
                </a:solidFill>
                <a:uFillTx/>
              </a:defRPr>
            </a:pPr>
            <a:r>
              <a:rPr lang="en-US" sz="2400" b="1" i="0" u="none" strike="noStrike" kern="0" cap="none" spc="0" baseline="0">
                <a:solidFill>
                  <a:srgbClr val="FFFF00"/>
                </a:solidFill>
                <a:uFillTx/>
                <a:latin typeface="Arial"/>
                <a:ea typeface="Roboto" pitchFamily="2"/>
              </a:rPr>
              <a:t>**NO REVERSE MORTGAGES, NO TOTAL DEBT LOANS NO CRAMDOWNS ***</a:t>
            </a:r>
            <a:endParaRPr lang="en-US" sz="2400" b="0" i="0" u="none" strike="noStrike" kern="0" cap="none" spc="0" baseline="0">
              <a:solidFill>
                <a:srgbClr val="FFFF00"/>
              </a:solidFill>
              <a:uFillTx/>
              <a:latin typeface="Arial"/>
              <a:ea typeface="Roboto" pitchFamily="2"/>
            </a:endParaRPr>
          </a:p>
        </p:txBody>
      </p:sp>
      <p:sp>
        <p:nvSpPr>
          <p:cNvPr id="5" name="TextBox 6">
            <a:extLst>
              <a:ext uri="{FF2B5EF4-FFF2-40B4-BE49-F238E27FC236}">
                <a16:creationId xmlns:a16="http://schemas.microsoft.com/office/drawing/2014/main" id="{4095665E-3511-8B03-8575-CEE8C7458E0A}"/>
              </a:ext>
            </a:extLst>
          </p:cNvPr>
          <p:cNvSpPr txBox="1"/>
          <p:nvPr/>
        </p:nvSpPr>
        <p:spPr>
          <a:xfrm>
            <a:off x="7438488" y="1684964"/>
            <a:ext cx="3821981" cy="40011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1" i="0" u="sng" strike="noStrike" kern="1200" cap="none" spc="0" baseline="0">
                <a:solidFill>
                  <a:srgbClr val="FFFFFF"/>
                </a:solidFill>
                <a:uFillTx/>
                <a:latin typeface="Arial"/>
              </a:rPr>
              <a:t>Rule after December 1, 2025</a:t>
            </a:r>
          </a:p>
        </p:txBody>
      </p:sp>
      <p:sp>
        <p:nvSpPr>
          <p:cNvPr id="6" name="TextBox 8">
            <a:extLst>
              <a:ext uri="{FF2B5EF4-FFF2-40B4-BE49-F238E27FC236}">
                <a16:creationId xmlns:a16="http://schemas.microsoft.com/office/drawing/2014/main" id="{004A9BD8-24A3-BCC7-E7A7-5B02530EF22E}"/>
              </a:ext>
            </a:extLst>
          </p:cNvPr>
          <p:cNvSpPr txBox="1"/>
          <p:nvPr/>
        </p:nvSpPr>
        <p:spPr>
          <a:xfrm>
            <a:off x="7294653" y="2213277"/>
            <a:ext cx="4503072" cy="3416317"/>
          </a:xfrm>
          <a:prstGeom prst="rect">
            <a:avLst/>
          </a:prstGeom>
          <a:noFill/>
          <a:ln cap="flat">
            <a:noFill/>
          </a:ln>
        </p:spPr>
        <p:txBody>
          <a:bodyPr vert="horz" wrap="square" lIns="91440" tIns="45720" rIns="91440" bIns="45720" anchor="t" anchorCtr="0" compatLnSpc="1">
            <a:spAutoFit/>
          </a:bodyPr>
          <a:lstStyle/>
          <a:p>
            <a:pPr marL="285740" marR="0" lvl="0" indent="-285740" algn="l" defTabSz="914372" rtl="0" fontAlgn="auto" hangingPunct="1">
              <a:lnSpc>
                <a:spcPct val="100000"/>
              </a:lnSpc>
              <a:spcBef>
                <a:spcPts val="0"/>
              </a:spcBef>
              <a:spcAft>
                <a:spcPts val="600"/>
              </a:spcAft>
              <a:buClr>
                <a:srgbClr val="595959"/>
              </a:buClr>
              <a:buSzPct val="100000"/>
              <a:buFont typeface="Arial" pitchFamily="34"/>
              <a:buChar char="•"/>
              <a:tabLst/>
              <a:defRPr sz="1800" b="0" i="0" u="none" strike="noStrike" kern="0" cap="none" spc="0" baseline="0">
                <a:solidFill>
                  <a:srgbClr val="000000"/>
                </a:solidFill>
                <a:uFillTx/>
              </a:defRPr>
            </a:pPr>
            <a:r>
              <a:rPr lang="en-US" sz="2400" b="1" i="0" u="none" strike="noStrike" kern="0" cap="none" spc="0" baseline="0">
                <a:solidFill>
                  <a:srgbClr val="FFFFFF"/>
                </a:solidFill>
                <a:uFillTx/>
                <a:latin typeface="Arial"/>
                <a:ea typeface="Roboto" pitchFamily="2"/>
              </a:rPr>
              <a:t>This rule applies in a Chapter 13 case to a claim that is secured by a security interest in the debtor’s principal residence and for which the plan provides </a:t>
            </a:r>
            <a:r>
              <a:rPr lang="en-US" sz="2400" b="1" i="0" u="sng" strike="noStrike" kern="0" cap="none" spc="0" baseline="0">
                <a:solidFill>
                  <a:srgbClr val="FFFF00"/>
                </a:solidFill>
                <a:uFillTx/>
                <a:latin typeface="Arial"/>
                <a:ea typeface="Roboto" pitchFamily="2"/>
              </a:rPr>
              <a:t>for the trustee or debtor to make payment on the debt.</a:t>
            </a:r>
            <a:endParaRPr lang="en-US" sz="2400" b="0" i="0" u="sng" strike="noStrike" kern="0" cap="none" spc="0" baseline="0">
              <a:solidFill>
                <a:srgbClr val="FFFF00"/>
              </a:solidFill>
              <a:uFillTx/>
              <a:latin typeface="Arial"/>
              <a:ea typeface="Roboto" pitchFamily="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name="Slide55">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2249FA06-9613-57FA-E52C-23299444A01C}"/>
              </a:ext>
            </a:extLst>
          </p:cNvPr>
          <p:cNvSpPr txBox="1">
            <a:spLocks noGrp="1"/>
          </p:cNvSpPr>
          <p:nvPr>
            <p:ph type="body" idx="4294967295"/>
          </p:nvPr>
        </p:nvSpPr>
        <p:spPr>
          <a:xfrm>
            <a:off x="0" y="3093561"/>
            <a:ext cx="10835896" cy="2592479"/>
          </a:xfrm>
        </p:spPr>
        <p:txBody>
          <a:bodyPr>
            <a:noAutofit/>
          </a:bodyPr>
          <a:lstStyle/>
          <a:p>
            <a:pPr marL="457200" lvl="1" indent="0">
              <a:buNone/>
            </a:pPr>
            <a:r>
              <a:rPr lang="en-US" sz="2800">
                <a:solidFill>
                  <a:srgbClr val="FFFFFF"/>
                </a:solidFill>
              </a:rPr>
              <a:t>This new language targets the previous exclusion of certain loans such as those that may be paid in full during the plan or reverse mortgages. This expanded scope is critical to servicers who operationally excluded these types of loans from 3002.1 filings, such as a Payment Change Notices (PCNs) or Post-Petition Fee Notices.</a:t>
            </a:r>
          </a:p>
        </p:txBody>
      </p:sp>
      <p:sp>
        <p:nvSpPr>
          <p:cNvPr id="3" name="TextBox 11">
            <a:extLst>
              <a:ext uri="{FF2B5EF4-FFF2-40B4-BE49-F238E27FC236}">
                <a16:creationId xmlns:a16="http://schemas.microsoft.com/office/drawing/2014/main" id="{DDC60C7F-6C61-6AE1-7206-1108B317405D}"/>
              </a:ext>
            </a:extLst>
          </p:cNvPr>
          <p:cNvSpPr txBox="1"/>
          <p:nvPr/>
        </p:nvSpPr>
        <p:spPr>
          <a:xfrm>
            <a:off x="1143256" y="914400"/>
            <a:ext cx="9692640" cy="1277270"/>
          </a:xfrm>
          <a:prstGeom prst="rect">
            <a:avLst/>
          </a:prstGeom>
          <a:noFill/>
          <a:ln cap="flat">
            <a:noFill/>
          </a:ln>
        </p:spPr>
        <p:txBody>
          <a:bodyPr vert="horz" wrap="square" lIns="91440" tIns="45720" rIns="91440" bIns="45720" anchor="t" anchorCtr="0" compatLnSpc="1">
            <a:spAutoFit/>
          </a:bodyPr>
          <a:lstStyle/>
          <a:p>
            <a:pPr marL="2286000" marR="0" lvl="5" indent="0" algn="l" defTabSz="914372" rtl="0" fontAlgn="auto" hangingPunct="1">
              <a:lnSpc>
                <a:spcPct val="100000"/>
              </a:lnSpc>
              <a:spcBef>
                <a:spcPts val="0"/>
              </a:spcBef>
              <a:spcAft>
                <a:spcPts val="600"/>
              </a:spcAft>
              <a:buNone/>
              <a:tabLst/>
              <a:defRPr sz="1800" b="0" i="0" u="none" strike="noStrike" kern="0" cap="none" spc="0" baseline="0">
                <a:solidFill>
                  <a:srgbClr val="000000"/>
                </a:solidFill>
                <a:uFillTx/>
              </a:defRPr>
            </a:pPr>
            <a:r>
              <a:rPr lang="en-US" sz="2400" b="1" i="0" u="none" strike="noStrike" kern="0" cap="none" spc="0" baseline="0">
                <a:solidFill>
                  <a:srgbClr val="FF0000"/>
                </a:solidFill>
                <a:uFillTx/>
                <a:latin typeface="Arial"/>
                <a:ea typeface="Roboto" pitchFamily="2"/>
              </a:rPr>
              <a:t>		IMPACT</a:t>
            </a:r>
            <a:r>
              <a:rPr lang="en-US" sz="2400" b="1" i="0" u="none" strike="noStrike" kern="0" cap="none" spc="0" baseline="0">
                <a:solidFill>
                  <a:srgbClr val="FFFFFF"/>
                </a:solidFill>
                <a:uFillTx/>
                <a:latin typeface="Arial"/>
                <a:ea typeface="Roboto" pitchFamily="2"/>
              </a:rPr>
              <a:t> </a:t>
            </a:r>
          </a:p>
          <a:p>
            <a:pPr marL="285740" marR="0" lvl="0" indent="-285740" algn="l" defTabSz="914372" rtl="0" fontAlgn="auto" hangingPunct="1">
              <a:lnSpc>
                <a:spcPct val="100000"/>
              </a:lnSpc>
              <a:spcBef>
                <a:spcPts val="0"/>
              </a:spcBef>
              <a:spcAft>
                <a:spcPts val="600"/>
              </a:spcAft>
              <a:buClr>
                <a:srgbClr val="595959"/>
              </a:buClr>
              <a:buSzPct val="100000"/>
              <a:buFont typeface="Arial" pitchFamily="34"/>
              <a:buChar char="•"/>
              <a:tabLst/>
              <a:defRPr sz="1800" b="0" i="0" u="none" strike="noStrike" kern="0" cap="none" spc="0" baseline="0">
                <a:solidFill>
                  <a:srgbClr val="000000"/>
                </a:solidFill>
                <a:uFillTx/>
              </a:defRPr>
            </a:pPr>
            <a:r>
              <a:rPr lang="en-US" sz="2400" b="1" i="0" u="none" strike="noStrike" kern="0" cap="none" spc="0" baseline="0">
                <a:solidFill>
                  <a:srgbClr val="FF0000"/>
                </a:solidFill>
                <a:uFillTx/>
                <a:latin typeface="Arial"/>
                <a:ea typeface="Roboto" pitchFamily="2"/>
              </a:rPr>
              <a:t>Now 3002.1 applies to reverse mortgage, total debt treatments, and cram-down treatments on Principal Residences </a:t>
            </a:r>
            <a:endParaRPr lang="en-US" sz="2400" b="0" i="0" u="sng" strike="noStrike" kern="0" cap="none" spc="0" baseline="0">
              <a:solidFill>
                <a:srgbClr val="FF0000"/>
              </a:solidFill>
              <a:uFillTx/>
              <a:latin typeface="Arial"/>
              <a:ea typeface="Roboto" pitchFamily="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p:stCondLst>
                                            <p:cond delay="0"/>
                                          </p:stCondLst>
                                        </p:cTn>
                                        <p:tgtEl>
                                          <p:spTgt spid="3"/>
                                        </p:tgtEl>
                                        <p:attrNameLst>
                                          <p:attrName>ppt_y</p:attrName>
                                        </p:attrNameLst>
                                      </p:cBhvr>
                                      <p:tavLst>
                                        <p:tav tm="0" fmla="#ppt_y-sin(pi*$)/3">
                                          <p:val>
                                            <p:strVal val="0.5"/>
                                          </p:val>
                                        </p:tav>
                                        <p:tav tm="100000">
                                          <p:val>
                                            <p:strVal val="1"/>
                                          </p:val>
                                        </p:tav>
                                      </p:tavLst>
                                    </p:anim>
                                    <p:anim calcmode="lin" valueType="num">
                                      <p:cBhvr>
                                        <p:cTn id="10" dur="664">
                                          <p:stCondLst>
                                            <p:cond delay="664"/>
                                          </p:stCondLst>
                                        </p:cTn>
                                        <p:tgtEl>
                                          <p:spTgt spid="3"/>
                                        </p:tgtEl>
                                        <p:attrNameLst>
                                          <p:attrName>ppt_y</p:attrName>
                                        </p:attrNameLst>
                                      </p:cBhvr>
                                      <p:tavLst>
                                        <p:tav tm="0" fmla="#ppt_y-sin(pi*$)/9">
                                          <p:val>
                                            <p:strVal val="0"/>
                                          </p:val>
                                        </p:tav>
                                        <p:tav tm="100000">
                                          <p:val>
                                            <p:strVal val="1"/>
                                          </p:val>
                                        </p:tav>
                                      </p:tavLst>
                                    </p:anim>
                                    <p:anim calcmode="lin" valueType="num">
                                      <p:cBhvr>
                                        <p:cTn id="11" dur="332">
                                          <p:stCondLst>
                                            <p:cond delay="1324"/>
                                          </p:stCondLst>
                                        </p:cTn>
                                        <p:tgtEl>
                                          <p:spTgt spid="3"/>
                                        </p:tgtEl>
                                        <p:attrNameLst>
                                          <p:attrName>ppt_y</p:attrName>
                                        </p:attrNameLst>
                                      </p:cBhvr>
                                      <p:tavLst>
                                        <p:tav tm="0" fmla="#ppt_y-sin(pi*$)/27">
                                          <p:val>
                                            <p:strVal val="0"/>
                                          </p:val>
                                        </p:tav>
                                        <p:tav tm="100000">
                                          <p:val>
                                            <p:strVal val="1"/>
                                          </p:val>
                                        </p:tav>
                                      </p:tavLst>
                                    </p:anim>
                                    <p:anim calcmode="lin" valueType="num">
                                      <p:cBhvr>
                                        <p:cTn id="12" dur="164">
                                          <p:stCondLst>
                                            <p:cond delay="1656"/>
                                          </p:stCondLst>
                                        </p:cTn>
                                        <p:tgtEl>
                                          <p:spTgt spid="3"/>
                                        </p:tgtEl>
                                        <p:attrNameLst>
                                          <p:attrName>ppt_y</p:attrName>
                                        </p:attrNameLst>
                                      </p:cBhvr>
                                      <p:tavLst>
                                        <p:tav tm="0" fmla="#ppt_y-sin(pi*$)/81">
                                          <p:val>
                                            <p:strVal val="0"/>
                                          </p:val>
                                        </p:tav>
                                        <p:tav tm="100000">
                                          <p:val>
                                            <p:str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name="Slide31">
    <p:bg>
      <p:bgPr>
        <a:solidFill>
          <a:srgbClr val="47C3D3"/>
        </a:solidFill>
        <a:effectLst/>
      </p:bgPr>
    </p:bg>
    <p:spTree>
      <p:nvGrpSpPr>
        <p:cNvPr id="1" name=""/>
        <p:cNvGrpSpPr/>
        <p:nvPr/>
      </p:nvGrpSpPr>
      <p:grpSpPr>
        <a:xfrm>
          <a:off x="0" y="0"/>
          <a:ext cx="0" cy="0"/>
          <a:chOff x="0" y="0"/>
          <a:chExt cx="0" cy="0"/>
        </a:xfrm>
      </p:grpSpPr>
      <p:sp>
        <p:nvSpPr>
          <p:cNvPr id="2" name="TextBox 3">
            <a:extLst>
              <a:ext uri="{FF2B5EF4-FFF2-40B4-BE49-F238E27FC236}">
                <a16:creationId xmlns:a16="http://schemas.microsoft.com/office/drawing/2014/main" id="{7BA34936-3C38-C61E-C5C8-C5006B1119DB}"/>
              </a:ext>
            </a:extLst>
          </p:cNvPr>
          <p:cNvSpPr txBox="1"/>
          <p:nvPr/>
        </p:nvSpPr>
        <p:spPr>
          <a:xfrm>
            <a:off x="3175125" y="468812"/>
            <a:ext cx="6864986" cy="1323438"/>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4000" b="1" i="0" u="none" strike="noStrike" kern="1200" cap="none" spc="0" baseline="0">
                <a:solidFill>
                  <a:srgbClr val="FFFFFF"/>
                </a:solidFill>
                <a:uFillTx/>
                <a:latin typeface="Arial"/>
              </a:rPr>
              <a:t>Rule 3002.1(b) Notice of Payment change</a:t>
            </a:r>
          </a:p>
        </p:txBody>
      </p:sp>
      <p:sp>
        <p:nvSpPr>
          <p:cNvPr id="3" name="TextBox 5">
            <a:extLst>
              <a:ext uri="{FF2B5EF4-FFF2-40B4-BE49-F238E27FC236}">
                <a16:creationId xmlns:a16="http://schemas.microsoft.com/office/drawing/2014/main" id="{FCAF6159-9134-26BF-2B8C-A46352D78D0C}"/>
              </a:ext>
            </a:extLst>
          </p:cNvPr>
          <p:cNvSpPr txBox="1"/>
          <p:nvPr/>
        </p:nvSpPr>
        <p:spPr>
          <a:xfrm>
            <a:off x="1997095" y="2039541"/>
            <a:ext cx="8875120" cy="3939536"/>
          </a:xfrm>
          <a:prstGeom prst="rect">
            <a:avLst/>
          </a:prstGeom>
          <a:noFill/>
          <a:ln cap="flat">
            <a:noFill/>
          </a:ln>
        </p:spPr>
        <p:txBody>
          <a:bodyPr vert="horz" wrap="square" lIns="91440" tIns="45720" rIns="91440" bIns="45720" anchor="t" anchorCtr="0" compatLnSpc="1">
            <a:spAutoFit/>
          </a:bodyPr>
          <a:lstStyle/>
          <a:p>
            <a:pPr marL="285740" marR="0" lvl="3" indent="-285740" algn="l" defTabSz="914372" rtl="0" fontAlgn="auto" hangingPunct="1">
              <a:lnSpc>
                <a:spcPct val="100000"/>
              </a:lnSpc>
              <a:spcBef>
                <a:spcPts val="0"/>
              </a:spcBef>
              <a:spcAft>
                <a:spcPts val="600"/>
              </a:spcAft>
              <a:buClr>
                <a:srgbClr val="595959"/>
              </a:buClr>
              <a:buSzPct val="100000"/>
              <a:buFont typeface="Arial" pitchFamily="34"/>
              <a:buChar char="•"/>
              <a:tabLst/>
              <a:defRPr sz="1800" b="0" i="0" u="none" strike="noStrike" kern="0" cap="none" spc="0" baseline="0">
                <a:solidFill>
                  <a:srgbClr val="000000"/>
                </a:solidFill>
                <a:uFillTx/>
              </a:defRPr>
            </a:pPr>
            <a:r>
              <a:rPr lang="en-US" sz="2000" b="1" i="0" u="none" strike="noStrike" kern="0" cap="none" spc="0" baseline="0">
                <a:solidFill>
                  <a:srgbClr val="FFFFFF"/>
                </a:solidFill>
                <a:uFillTx/>
                <a:latin typeface="Arial" pitchFamily="34"/>
                <a:ea typeface="Roboto" pitchFamily="2"/>
                <a:cs typeface="Arial" pitchFamily="34"/>
              </a:rPr>
              <a:t>Home equity line of credit</a:t>
            </a:r>
          </a:p>
          <a:p>
            <a:pPr marL="285740" marR="0" lvl="3" indent="-285740" algn="l" defTabSz="914372" rtl="0" fontAlgn="auto" hangingPunct="1">
              <a:lnSpc>
                <a:spcPct val="100000"/>
              </a:lnSpc>
              <a:spcBef>
                <a:spcPts val="0"/>
              </a:spcBef>
              <a:spcAft>
                <a:spcPts val="600"/>
              </a:spcAft>
              <a:buClr>
                <a:srgbClr val="595959"/>
              </a:buClr>
              <a:buSzPct val="100000"/>
              <a:buFont typeface="Arial" pitchFamily="34"/>
              <a:buChar char="•"/>
              <a:tabLst/>
              <a:defRPr sz="1800" b="0" i="0" u="none" strike="noStrike" kern="0" cap="none" spc="0" baseline="0">
                <a:solidFill>
                  <a:srgbClr val="000000"/>
                </a:solidFill>
                <a:uFillTx/>
              </a:defRPr>
            </a:pPr>
            <a:r>
              <a:rPr lang="en-US" sz="2000" b="1" i="0" u="none" strike="noStrike" kern="0" cap="none" spc="0" baseline="0">
                <a:solidFill>
                  <a:srgbClr val="FFFFFF"/>
                </a:solidFill>
                <a:uFillTx/>
                <a:latin typeface="Arial" pitchFamily="34"/>
                <a:ea typeface="Roboto" pitchFamily="2"/>
                <a:cs typeface="Arial" pitchFamily="34"/>
              </a:rPr>
              <a:t>C</a:t>
            </a:r>
            <a:r>
              <a:rPr lang="en-US" sz="1800" b="1" i="0" u="none" strike="noStrike" kern="0" cap="none" spc="0" baseline="0">
                <a:solidFill>
                  <a:srgbClr val="FFFFFF"/>
                </a:solidFill>
                <a:uFillTx/>
                <a:latin typeface="Arial" pitchFamily="34"/>
                <a:cs typeface="Arial" pitchFamily="34"/>
              </a:rPr>
              <a:t>reditors are required to file a notice of payment change 21 days prior to the actual change in payment to provide notice to the borrower and trustee.</a:t>
            </a:r>
          </a:p>
          <a:p>
            <a:pPr marL="285740" marR="0" lvl="3" indent="-285740" algn="l" defTabSz="914372" rtl="0" fontAlgn="auto" hangingPunct="1">
              <a:lnSpc>
                <a:spcPct val="100000"/>
              </a:lnSpc>
              <a:spcBef>
                <a:spcPts val="0"/>
              </a:spcBef>
              <a:spcAft>
                <a:spcPts val="600"/>
              </a:spcAft>
              <a:buClr>
                <a:srgbClr val="595959"/>
              </a:buClr>
              <a:buSzPct val="100000"/>
              <a:buFont typeface="Arial" pitchFamily="34"/>
              <a:buChar char="•"/>
              <a:tabLst/>
              <a:defRPr sz="1800" b="0" i="0" u="none" strike="noStrike" kern="0" cap="none" spc="0" baseline="0">
                <a:solidFill>
                  <a:srgbClr val="000000"/>
                </a:solidFill>
                <a:uFillTx/>
              </a:defRPr>
            </a:pPr>
            <a:r>
              <a:rPr lang="en-US" sz="1800" b="1" i="0" u="none" strike="noStrike" kern="0" cap="none" spc="0" baseline="0">
                <a:solidFill>
                  <a:srgbClr val="FFFFFF"/>
                </a:solidFill>
                <a:uFillTx/>
                <a:latin typeface="Arial" pitchFamily="34"/>
                <a:cs typeface="Arial" pitchFamily="34"/>
              </a:rPr>
              <a:t>Home equity lines of credit (HELOCs) have historically been a pain for creditors filing PCNs due to the frequency of payment changes (which are often in small amounts) and the timing (sometimes monthly) . </a:t>
            </a:r>
          </a:p>
          <a:p>
            <a:pPr marL="285740" marR="0" lvl="3" indent="-285740" algn="l" defTabSz="914372" rtl="0" fontAlgn="auto" hangingPunct="1">
              <a:lnSpc>
                <a:spcPct val="100000"/>
              </a:lnSpc>
              <a:spcBef>
                <a:spcPts val="0"/>
              </a:spcBef>
              <a:spcAft>
                <a:spcPts val="600"/>
              </a:spcAft>
              <a:buClr>
                <a:srgbClr val="595959"/>
              </a:buClr>
              <a:buSzPct val="100000"/>
              <a:buFont typeface="Arial" pitchFamily="34"/>
              <a:buChar char="•"/>
              <a:tabLst/>
              <a:defRPr sz="1800" b="0" i="0" u="none" strike="noStrike" kern="0" cap="none" spc="0" baseline="0">
                <a:solidFill>
                  <a:srgbClr val="000000"/>
                </a:solidFill>
                <a:uFillTx/>
              </a:defRPr>
            </a:pPr>
            <a:r>
              <a:rPr lang="en-US" sz="1800" b="1" i="0" u="none" strike="noStrike" kern="0" cap="none" spc="0" baseline="0">
                <a:solidFill>
                  <a:srgbClr val="FFFFFF"/>
                </a:solidFill>
                <a:uFillTx/>
                <a:latin typeface="Arial" pitchFamily="34"/>
                <a:cs typeface="Arial" pitchFamily="34"/>
              </a:rPr>
              <a:t>The amendments (theoretically) streamline this process – allowing creditors to instead file a PCN </a:t>
            </a:r>
            <a:r>
              <a:rPr lang="en-US" sz="1800" b="1" i="0" u="none" strike="noStrike" kern="0" cap="none" spc="0" baseline="0">
                <a:solidFill>
                  <a:srgbClr val="FFFF00"/>
                </a:solidFill>
                <a:uFillTx/>
                <a:latin typeface="Arial" pitchFamily="34"/>
                <a:cs typeface="Arial" pitchFamily="34"/>
              </a:rPr>
              <a:t>annually</a:t>
            </a:r>
            <a:r>
              <a:rPr lang="en-US" sz="1800" b="1" i="0" u="none" strike="noStrike" kern="0" cap="none" spc="0" baseline="0">
                <a:solidFill>
                  <a:srgbClr val="FFFFFF"/>
                </a:solidFill>
                <a:uFillTx/>
                <a:latin typeface="Arial" pitchFamily="34"/>
                <a:cs typeface="Arial" pitchFamily="34"/>
              </a:rPr>
              <a:t> for HELOC loans, unless the payment changes by </a:t>
            </a:r>
            <a:r>
              <a:rPr lang="en-US" sz="1800" b="1" i="0" u="none" strike="noStrike" kern="0" cap="none" spc="0" baseline="0">
                <a:solidFill>
                  <a:srgbClr val="FFFF00"/>
                </a:solidFill>
                <a:uFillTx/>
                <a:latin typeface="Arial" pitchFamily="34"/>
                <a:cs typeface="Arial" pitchFamily="34"/>
              </a:rPr>
              <a:t>more than $10</a:t>
            </a:r>
            <a:r>
              <a:rPr lang="en-US" sz="1800" b="1" i="0" u="none" strike="noStrike" kern="0" cap="none" spc="0" baseline="0">
                <a:solidFill>
                  <a:srgbClr val="FFFFFF"/>
                </a:solidFill>
                <a:uFillTx/>
                <a:latin typeface="Arial" pitchFamily="34"/>
                <a:cs typeface="Arial" pitchFamily="34"/>
              </a:rPr>
              <a:t>. </a:t>
            </a:r>
          </a:p>
          <a:p>
            <a:pPr marL="285740" marR="0" lvl="3" indent="-285740" algn="l" defTabSz="914372" rtl="0" fontAlgn="auto" hangingPunct="1">
              <a:lnSpc>
                <a:spcPct val="100000"/>
              </a:lnSpc>
              <a:spcBef>
                <a:spcPts val="0"/>
              </a:spcBef>
              <a:spcAft>
                <a:spcPts val="600"/>
              </a:spcAft>
              <a:buClr>
                <a:srgbClr val="595959"/>
              </a:buClr>
              <a:buSzPct val="100000"/>
              <a:buFont typeface="Arial" pitchFamily="34"/>
              <a:buChar char="•"/>
              <a:tabLst/>
              <a:defRPr sz="1800" b="0" i="0" u="none" strike="noStrike" kern="0" cap="none" spc="0" baseline="0">
                <a:solidFill>
                  <a:srgbClr val="000000"/>
                </a:solidFill>
                <a:uFillTx/>
              </a:defRPr>
            </a:pPr>
            <a:endParaRPr lang="en-US" sz="1800" b="1" i="0" u="none" strike="noStrike" kern="0" cap="none" spc="0" baseline="0">
              <a:solidFill>
                <a:srgbClr val="FFFFFF"/>
              </a:solidFill>
              <a:uFillTx/>
              <a:latin typeface="Arial" pitchFamily="34"/>
              <a:cs typeface="Arial" pitchFamily="34"/>
            </a:endParaRPr>
          </a:p>
          <a:p>
            <a:pPr marL="285740" marR="0" lvl="1" indent="-285740" algn="l" defTabSz="914372" rtl="0" fontAlgn="auto" hangingPunct="1">
              <a:lnSpc>
                <a:spcPct val="100000"/>
              </a:lnSpc>
              <a:spcBef>
                <a:spcPts val="0"/>
              </a:spcBef>
              <a:spcAft>
                <a:spcPts val="600"/>
              </a:spcAft>
              <a:buClr>
                <a:srgbClr val="595959"/>
              </a:buClr>
              <a:buSzPct val="100000"/>
              <a:buFont typeface="Arial" pitchFamily="34"/>
              <a:buChar char="•"/>
              <a:tabLst/>
              <a:defRPr sz="1800" b="0" i="0" u="none" strike="noStrike" kern="0" cap="none" spc="0" baseline="0">
                <a:solidFill>
                  <a:srgbClr val="000000"/>
                </a:solidFill>
                <a:uFillTx/>
              </a:defRPr>
            </a:pPr>
            <a:endParaRPr lang="en-US" sz="1800" b="0" i="0" u="none" strike="noStrike" kern="0" cap="none" spc="0" baseline="0">
              <a:solidFill>
                <a:srgbClr val="FFFFFF"/>
              </a:solidFill>
              <a:uFillTx/>
              <a:latin typeface="Arial"/>
              <a:ea typeface="Roboto" pitchFamily="2"/>
            </a:endParaRPr>
          </a:p>
          <a:p>
            <a:pPr marL="285740" marR="0" lvl="0" indent="-285740" algn="l" defTabSz="914372" rtl="0" fontAlgn="auto" hangingPunct="1">
              <a:lnSpc>
                <a:spcPct val="100000"/>
              </a:lnSpc>
              <a:spcBef>
                <a:spcPts val="0"/>
              </a:spcBef>
              <a:spcAft>
                <a:spcPts val="600"/>
              </a:spcAft>
              <a:buClr>
                <a:srgbClr val="595959"/>
              </a:buClr>
              <a:buSzPct val="100000"/>
              <a:buFont typeface="Arial" pitchFamily="34"/>
              <a:buChar char="•"/>
              <a:tabLst/>
              <a:defRPr sz="1800" b="0" i="0" u="none" strike="noStrike" kern="0" cap="none" spc="0" baseline="0">
                <a:solidFill>
                  <a:srgbClr val="000000"/>
                </a:solidFill>
                <a:uFillTx/>
              </a:defRPr>
            </a:pPr>
            <a:endParaRPr lang="en-US" sz="1800" b="0" i="0" u="none" strike="noStrike" kern="0" cap="none" spc="0" baseline="0">
              <a:solidFill>
                <a:srgbClr val="FFFFFF"/>
              </a:solidFill>
              <a:uFillTx/>
              <a:latin typeface="Arial"/>
              <a:ea typeface="Roboto" pitchFamily="2"/>
            </a:endParaRPr>
          </a:p>
        </p:txBody>
      </p:sp>
    </p:spTree>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name="Slide56">
    <p:bg>
      <p:bgPr>
        <a:solidFill>
          <a:srgbClr val="47C3D3"/>
        </a:solidFill>
        <a:effectLst/>
      </p:bgPr>
    </p:bg>
    <p:spTree>
      <p:nvGrpSpPr>
        <p:cNvPr id="1" name=""/>
        <p:cNvGrpSpPr/>
        <p:nvPr/>
      </p:nvGrpSpPr>
      <p:grpSpPr>
        <a:xfrm>
          <a:off x="0" y="0"/>
          <a:ext cx="0" cy="0"/>
          <a:chOff x="0" y="0"/>
          <a:chExt cx="0" cy="0"/>
        </a:xfrm>
      </p:grpSpPr>
      <p:sp>
        <p:nvSpPr>
          <p:cNvPr id="2" name="TextBox 3">
            <a:extLst>
              <a:ext uri="{FF2B5EF4-FFF2-40B4-BE49-F238E27FC236}">
                <a16:creationId xmlns:a16="http://schemas.microsoft.com/office/drawing/2014/main" id="{88472AD8-9275-D7C8-C76B-E33E5F4AE33E}"/>
              </a:ext>
            </a:extLst>
          </p:cNvPr>
          <p:cNvSpPr txBox="1"/>
          <p:nvPr/>
        </p:nvSpPr>
        <p:spPr>
          <a:xfrm>
            <a:off x="3175125" y="468812"/>
            <a:ext cx="6864986" cy="1323438"/>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4000" b="1" i="0" u="none" strike="noStrike" kern="1200" cap="none" spc="0" baseline="0">
                <a:solidFill>
                  <a:srgbClr val="FFFFFF"/>
                </a:solidFill>
                <a:uFillTx/>
                <a:latin typeface="Arial"/>
              </a:rPr>
              <a:t>Rule 3002.1(b) Notice of Payment change</a:t>
            </a:r>
          </a:p>
        </p:txBody>
      </p:sp>
      <p:sp>
        <p:nvSpPr>
          <p:cNvPr id="3" name="TextBox 5">
            <a:extLst>
              <a:ext uri="{FF2B5EF4-FFF2-40B4-BE49-F238E27FC236}">
                <a16:creationId xmlns:a16="http://schemas.microsoft.com/office/drawing/2014/main" id="{C0754412-7B3B-B081-1282-AB083F126C7C}"/>
              </a:ext>
            </a:extLst>
          </p:cNvPr>
          <p:cNvSpPr txBox="1"/>
          <p:nvPr/>
        </p:nvSpPr>
        <p:spPr>
          <a:xfrm>
            <a:off x="1997095" y="2039541"/>
            <a:ext cx="8875120" cy="3847209"/>
          </a:xfrm>
          <a:prstGeom prst="rect">
            <a:avLst/>
          </a:prstGeom>
          <a:noFill/>
          <a:ln cap="flat">
            <a:noFill/>
          </a:ln>
        </p:spPr>
        <p:txBody>
          <a:bodyPr vert="horz" wrap="square" lIns="91440" tIns="45720" rIns="91440" bIns="45720" anchor="t" anchorCtr="0" compatLnSpc="1">
            <a:spAutoFit/>
          </a:bodyPr>
          <a:lstStyle/>
          <a:p>
            <a:pPr marL="285740" marR="0" lvl="3" indent="-285740" algn="l" defTabSz="914372" rtl="0" fontAlgn="auto" hangingPunct="1">
              <a:lnSpc>
                <a:spcPct val="100000"/>
              </a:lnSpc>
              <a:spcBef>
                <a:spcPts val="0"/>
              </a:spcBef>
              <a:spcAft>
                <a:spcPts val="600"/>
              </a:spcAft>
              <a:buClr>
                <a:srgbClr val="595959"/>
              </a:buClr>
              <a:buSzPct val="100000"/>
              <a:buFont typeface="Arial" pitchFamily="34"/>
              <a:buChar char="•"/>
              <a:tabLst/>
              <a:defRPr sz="1800" b="0" i="0" u="none" strike="noStrike" kern="0" cap="none" spc="0" baseline="0">
                <a:solidFill>
                  <a:srgbClr val="000000"/>
                </a:solidFill>
                <a:uFillTx/>
              </a:defRPr>
            </a:pPr>
            <a:r>
              <a:rPr lang="en-US" sz="2000" b="1" i="0" u="none" strike="noStrike" kern="0" cap="none" spc="0" baseline="0">
                <a:solidFill>
                  <a:srgbClr val="FFFFFF"/>
                </a:solidFill>
                <a:uFillTx/>
                <a:latin typeface="Arial" pitchFamily="34"/>
                <a:cs typeface="Arial" pitchFamily="34"/>
              </a:rPr>
              <a:t>The rule provides for certain content requirements for an annual HELOC PCN notice:</a:t>
            </a:r>
          </a:p>
          <a:p>
            <a:pPr marL="285740" marR="0" lvl="3" indent="-285740" algn="l" defTabSz="914372" rtl="0" fontAlgn="auto" hangingPunct="1">
              <a:lnSpc>
                <a:spcPct val="100000"/>
              </a:lnSpc>
              <a:spcBef>
                <a:spcPts val="0"/>
              </a:spcBef>
              <a:spcAft>
                <a:spcPts val="600"/>
              </a:spcAft>
              <a:buClr>
                <a:srgbClr val="595959"/>
              </a:buClr>
              <a:buSzPct val="100000"/>
              <a:buFont typeface="Arial" pitchFamily="34"/>
              <a:buChar char="•"/>
              <a:tabLst/>
              <a:defRPr sz="1800" b="0" i="0" u="none" strike="noStrike" kern="0" cap="none" spc="0" baseline="0">
                <a:solidFill>
                  <a:srgbClr val="000000"/>
                </a:solidFill>
                <a:uFillTx/>
              </a:defRPr>
            </a:pPr>
            <a:endParaRPr lang="en-US" sz="2000" b="1" i="0" u="none" strike="noStrike" kern="0" cap="none" spc="0" baseline="0">
              <a:solidFill>
                <a:srgbClr val="FFFFFF"/>
              </a:solidFill>
              <a:uFillTx/>
              <a:latin typeface="Arial" pitchFamily="34"/>
              <a:cs typeface="Arial" pitchFamily="34"/>
            </a:endParaRPr>
          </a:p>
          <a:p>
            <a:pPr marL="457200" marR="0" lvl="3" indent="-457200" algn="l" defTabSz="914372" rtl="0" fontAlgn="auto" hangingPunct="1">
              <a:lnSpc>
                <a:spcPct val="100000"/>
              </a:lnSpc>
              <a:spcBef>
                <a:spcPts val="0"/>
              </a:spcBef>
              <a:spcAft>
                <a:spcPts val="600"/>
              </a:spcAft>
              <a:buClr>
                <a:srgbClr val="595959"/>
              </a:buClr>
              <a:buSzPct val="100000"/>
              <a:buAutoNum type="arabicPeriod"/>
              <a:tabLst/>
              <a:defRPr sz="1800" b="0" i="0" u="none" strike="noStrike" kern="0" cap="none" spc="0" baseline="0">
                <a:solidFill>
                  <a:srgbClr val="000000"/>
                </a:solidFill>
                <a:uFillTx/>
              </a:defRPr>
            </a:pPr>
            <a:r>
              <a:rPr lang="en-US" sz="2000" b="1" i="0" u="none" strike="noStrike" kern="0" cap="none" spc="0" baseline="0">
                <a:solidFill>
                  <a:srgbClr val="FFFFFF"/>
                </a:solidFill>
                <a:uFillTx/>
                <a:latin typeface="Arial" pitchFamily="34"/>
                <a:cs typeface="Arial" pitchFamily="34"/>
              </a:rPr>
              <a:t>Must include a reconciliation amount (net overpayment or underpayment for last year). </a:t>
            </a:r>
          </a:p>
          <a:p>
            <a:pPr marL="457200" marR="0" lvl="3" indent="-457200" algn="l" defTabSz="914372" rtl="0" fontAlgn="auto" hangingPunct="1">
              <a:lnSpc>
                <a:spcPct val="100000"/>
              </a:lnSpc>
              <a:spcBef>
                <a:spcPts val="0"/>
              </a:spcBef>
              <a:spcAft>
                <a:spcPts val="600"/>
              </a:spcAft>
              <a:buClr>
                <a:srgbClr val="595959"/>
              </a:buClr>
              <a:buSzPct val="100000"/>
              <a:buAutoNum type="arabicPeriod"/>
              <a:tabLst/>
              <a:defRPr sz="1800" b="0" i="0" u="none" strike="noStrike" kern="0" cap="none" spc="0" baseline="0">
                <a:solidFill>
                  <a:srgbClr val="000000"/>
                </a:solidFill>
                <a:uFillTx/>
              </a:defRPr>
            </a:pPr>
            <a:r>
              <a:rPr lang="en-US" sz="2000" b="1" i="0" u="none" strike="noStrike" kern="0" cap="none" spc="0" baseline="0">
                <a:solidFill>
                  <a:srgbClr val="FFFFFF"/>
                </a:solidFill>
                <a:uFillTx/>
                <a:latin typeface="Arial" pitchFamily="34"/>
                <a:cs typeface="Arial" pitchFamily="34"/>
              </a:rPr>
              <a:t>Additionally, the servicer must ensure the first payment due after a timely annual notice be increased or decreased by any “reconciliation” amount.</a:t>
            </a:r>
          </a:p>
          <a:p>
            <a:pPr marL="285740" marR="0" lvl="3" indent="-285740" algn="l" defTabSz="914372" rtl="0" fontAlgn="auto" hangingPunct="1">
              <a:lnSpc>
                <a:spcPct val="100000"/>
              </a:lnSpc>
              <a:spcBef>
                <a:spcPts val="0"/>
              </a:spcBef>
              <a:spcAft>
                <a:spcPts val="600"/>
              </a:spcAft>
              <a:buClr>
                <a:srgbClr val="595959"/>
              </a:buClr>
              <a:buSzPct val="100000"/>
              <a:buFont typeface="Arial" pitchFamily="34"/>
              <a:buChar char="•"/>
              <a:tabLst/>
              <a:defRPr sz="1800" b="0" i="0" u="none" strike="noStrike" kern="0" cap="none" spc="0" baseline="0">
                <a:solidFill>
                  <a:srgbClr val="000000"/>
                </a:solidFill>
                <a:uFillTx/>
              </a:defRPr>
            </a:pPr>
            <a:endParaRPr lang="en-US" sz="1800" b="1" i="0" u="none" strike="noStrike" kern="0" cap="none" spc="0" baseline="0">
              <a:solidFill>
                <a:srgbClr val="FFFFFF"/>
              </a:solidFill>
              <a:uFillTx/>
              <a:latin typeface="Arial" pitchFamily="34"/>
              <a:cs typeface="Arial" pitchFamily="34"/>
            </a:endParaRPr>
          </a:p>
          <a:p>
            <a:pPr marL="285740" marR="0" lvl="1" indent="-285740" algn="l" defTabSz="914372" rtl="0" fontAlgn="auto" hangingPunct="1">
              <a:lnSpc>
                <a:spcPct val="100000"/>
              </a:lnSpc>
              <a:spcBef>
                <a:spcPts val="0"/>
              </a:spcBef>
              <a:spcAft>
                <a:spcPts val="600"/>
              </a:spcAft>
              <a:buClr>
                <a:srgbClr val="595959"/>
              </a:buClr>
              <a:buSzPct val="100000"/>
              <a:buFont typeface="Arial" pitchFamily="34"/>
              <a:buChar char="•"/>
              <a:tabLst/>
              <a:defRPr sz="1800" b="0" i="0" u="none" strike="noStrike" kern="0" cap="none" spc="0" baseline="0">
                <a:solidFill>
                  <a:srgbClr val="000000"/>
                </a:solidFill>
                <a:uFillTx/>
              </a:defRPr>
            </a:pPr>
            <a:endParaRPr lang="en-US" sz="1800" b="0" i="0" u="none" strike="noStrike" kern="0" cap="none" spc="0" baseline="0">
              <a:solidFill>
                <a:srgbClr val="FFFFFF"/>
              </a:solidFill>
              <a:uFillTx/>
              <a:latin typeface="Arial"/>
              <a:ea typeface="Roboto" pitchFamily="2"/>
            </a:endParaRPr>
          </a:p>
          <a:p>
            <a:pPr marL="285740" marR="0" lvl="0" indent="-285740" algn="l" defTabSz="914372" rtl="0" fontAlgn="auto" hangingPunct="1">
              <a:lnSpc>
                <a:spcPct val="100000"/>
              </a:lnSpc>
              <a:spcBef>
                <a:spcPts val="0"/>
              </a:spcBef>
              <a:spcAft>
                <a:spcPts val="600"/>
              </a:spcAft>
              <a:buClr>
                <a:srgbClr val="595959"/>
              </a:buClr>
              <a:buSzPct val="100000"/>
              <a:buFont typeface="Arial" pitchFamily="34"/>
              <a:buChar char="•"/>
              <a:tabLst/>
              <a:defRPr sz="1800" b="0" i="0" u="none" strike="noStrike" kern="0" cap="none" spc="0" baseline="0">
                <a:solidFill>
                  <a:srgbClr val="000000"/>
                </a:solidFill>
                <a:uFillTx/>
              </a:defRPr>
            </a:pPr>
            <a:endParaRPr lang="en-US" sz="1800" b="0" i="0" u="none" strike="noStrike" kern="0" cap="none" spc="0" baseline="0">
              <a:solidFill>
                <a:srgbClr val="FFFFFF"/>
              </a:solidFill>
              <a:uFillTx/>
              <a:latin typeface="Arial"/>
              <a:ea typeface="Roboto" pitchFamily="2"/>
            </a:endParaRPr>
          </a:p>
        </p:txBody>
      </p:sp>
    </p:spTree>
  </p:cSld>
  <p:clrMapOvr>
    <a:masterClrMapping/>
  </p:clrMapOvr>
  <p:transition spd="slow">
    <p:wip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Modern%20blue%20presentation</Template>
  <TotalTime>1156</TotalTime>
  <Words>2611</Words>
  <Application>Microsoft Office PowerPoint</Application>
  <PresentationFormat>Widescreen</PresentationFormat>
  <Paragraphs>208</Paragraphs>
  <Slides>50</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50</vt:i4>
      </vt:variant>
    </vt:vector>
  </HeadingPairs>
  <TitlesOfParts>
    <vt:vector size="59" baseType="lpstr">
      <vt:lpstr>Aptos</vt:lpstr>
      <vt:lpstr>Arial</vt:lpstr>
      <vt:lpstr>Calibri</vt:lpstr>
      <vt:lpstr>Comic Sans MS</vt:lpstr>
      <vt:lpstr>Tahoma</vt:lpstr>
      <vt:lpstr>Times New Roman</vt:lpstr>
      <vt:lpstr>Trade Gothic LT Pro</vt:lpstr>
      <vt:lpstr>Trebuchet MS</vt:lpstr>
      <vt:lpstr>Office Theme</vt:lpstr>
      <vt:lpstr>New Bankruptcy Rules Effective December 1, 2025</vt:lpstr>
      <vt:lpstr>Agenda &amp; Goals</vt:lpstr>
      <vt:lpstr>PowerPoint Presentation</vt:lpstr>
      <vt:lpstr>Update/New Official Forms – 12/1/2025  (Required Official Forms)</vt:lpstr>
      <vt:lpstr>Purpose of Changes</vt:lpstr>
      <vt:lpstr>More Mortgages covered by Rule 3002.1 Requirements</vt:lpstr>
      <vt:lpstr>PowerPoint Presentation</vt:lpstr>
      <vt:lpstr>PowerPoint Presentation</vt:lpstr>
      <vt:lpstr>PowerPoint Presentation</vt:lpstr>
      <vt:lpstr>410S1 – Notice of Mortgage Payment Change</vt:lpstr>
      <vt:lpstr>PowerPoint Presentation</vt:lpstr>
      <vt:lpstr>PowerPoint Presentation</vt:lpstr>
      <vt:lpstr>Clarification of Effect of Untimely PCNs – non HELOC  3002.1(b) now clarifies the effect of an untimely PCN, which is currently considered an industry standard remediation practice:  If the payment increased, the new payment should not become effective until at least 21 days after filing/service.   Typically, this will be addressed via credit to borrower’s account for the difference between the old and new payment amount for each relevant month (non- HELOC).  If the payment decreased, the new payment becomes effective immediately </vt:lpstr>
      <vt:lpstr>PowerPoint Presentation</vt:lpstr>
      <vt:lpstr>Motion to Determine Status  FRBP 3002.1(f)</vt:lpstr>
      <vt:lpstr>PowerPoint Presentation</vt:lpstr>
      <vt:lpstr>Official Form 410C13-M1 – Motion to Determine Status   “Mid-Case Audit”</vt:lpstr>
      <vt:lpstr>Official Form 410C13-M1 – Motion to Determine Status   “Mid-Case Audit”</vt:lpstr>
      <vt:lpstr>PowerPoint Presentation</vt:lpstr>
      <vt:lpstr>PowerPoint Presentation</vt:lpstr>
      <vt:lpstr>PowerPoint Presentation</vt:lpstr>
      <vt:lpstr>PowerPoint Presentation</vt:lpstr>
      <vt:lpstr>Response to Motion to Determine Status</vt:lpstr>
      <vt:lpstr>PowerPoint Presentation</vt:lpstr>
      <vt:lpstr>Official Form 410C13-M1R (12/25)  “Mid Case Audit” “R” - Response</vt:lpstr>
      <vt:lpstr>Official Form 410C13-M1R (12/25)  “Mid Case Audit” “R” - Response</vt:lpstr>
      <vt:lpstr>Official Form 410C13-M1R (12/25)  “Mid Case Audit” “R” - Response</vt:lpstr>
      <vt:lpstr>The claim holder must attach an itemized payment history disclosing the following amounts from the date of the bankruptcy filing through the date of this response  All prepetition and post-petition payments received;   The application of all payments received;   All fees, costs, escrow, and expenses that the claim holder asserts are recoverable against the debtor or the debtor’s principal residence;   And all amounts the claim holder contends remain unpaid. </vt:lpstr>
      <vt:lpstr>Sample History</vt:lpstr>
      <vt:lpstr>What happens if the Response doesn’t agree with the Motion? </vt:lpstr>
      <vt:lpstr>PowerPoint Presentation</vt:lpstr>
      <vt:lpstr>When would a conduit Trustee file this Motion?</vt:lpstr>
      <vt:lpstr>When would a conduit Trustee file this Motion?</vt:lpstr>
      <vt:lpstr>When would a Debtor file this Motion?</vt:lpstr>
      <vt:lpstr>PowerPoint Presentation</vt:lpstr>
      <vt:lpstr>PowerPoint Presentation</vt:lpstr>
      <vt:lpstr>Official Form 410C13 –N  (“N” – Notice) of Distributions Made  - Replacing Notice of Final Cure</vt:lpstr>
      <vt:lpstr>Official Form 410C13 –N  (“N” – Notice) of Distributions Made  - Replacing Notice of Final Cure</vt:lpstr>
      <vt:lpstr>Response to Trustee’s notice of Disbursements Made</vt:lpstr>
      <vt:lpstr>Official Form 410C13-NR (“NR –Notice Response”) Replacing Response to Notice of Final Cure</vt:lpstr>
      <vt:lpstr>Official Form 410C13-NR (“NR –Notice Response”) Replacing Response to Notice of Final Cure</vt:lpstr>
      <vt:lpstr>Official Form 410C13-NR (“NR –Notice Response”) Replacing Response to Notice of Final Cure</vt:lpstr>
      <vt:lpstr>Motion 2 – Determine final cure 410c13-m2 </vt:lpstr>
      <vt:lpstr>Official Form 410C13-M2 (Motion #2)</vt:lpstr>
      <vt:lpstr>Official Form 410C13-M2 (Motion #2)</vt:lpstr>
      <vt:lpstr>Response to Motion to Determine final cure </vt:lpstr>
      <vt:lpstr>Official Form 410C13-M2R  (Motion 2 Response)</vt:lpstr>
      <vt:lpstr>Official Form 410C13-M2R  (Motion 2 Response)</vt:lpstr>
      <vt:lpstr>Official Form 410C13-M2R  (Motion 2 Response)</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Travis Menk</dc:creator>
  <cp:lastModifiedBy>Andrew Spivack</cp:lastModifiedBy>
  <cp:revision>23</cp:revision>
  <dcterms:created xsi:type="dcterms:W3CDTF">2025-08-12T18:44:40Z</dcterms:created>
  <dcterms:modified xsi:type="dcterms:W3CDTF">2025-10-24T18:02:17Z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