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  <p:embeddedFont>
      <p:font typeface="Roboto Slab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Received a Technical Assistance Program grant from MAPC in mid-2022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City Council awarded other funds through ARPA in July 2022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21b55110d3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21b55110d3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21b55110d3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21b55110d3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Role of the SC: </a:t>
            </a:r>
            <a:endParaRPr dirty="0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 dirty="0"/>
              <a:t>Ambassadors to the workforce community</a:t>
            </a:r>
            <a:endParaRPr dirty="0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 dirty="0"/>
              <a:t>Provide content expertise and interviews</a:t>
            </a:r>
            <a:endParaRPr dirty="0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 dirty="0"/>
              <a:t>Help develop/distribute surveys to residents/workers (input from survey design, questions, to data collection)</a:t>
            </a:r>
            <a:endParaRPr dirty="0"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 dirty="0"/>
              <a:t>Help develop a stakeholder map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1b55110d3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21b55110d3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Will help articulate occupations and career pathways within priority industries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237b0a9b3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237b0a9b3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237b0a9b3e_2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237b0a9b3e_2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Focus Groups with youth- and immigrant-serving organizations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Employer/Stakeholder Outreach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 Building Trades Union (MBTU)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NASRCC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Groom Construction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Cell Signaling Technology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Medtronic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Krohne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 Clean Energy Center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Workforce Stakeholder Mapping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Coordination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Lynn Workforce Development Plan Update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28,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WFD Plan Overview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104800" cy="141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dirty="0"/>
              <a:t>Purpose is to develop a comprehensive workforce strategy that connects the dots between local workforce development resources, programming and the regional labor market (</a:t>
            </a:r>
            <a:r>
              <a:rPr lang="en-US" sz="1600" dirty="0"/>
              <a:t>including private sector employers and organized labor)</a:t>
            </a:r>
            <a:endParaRPr sz="1600" dirty="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 i="1" dirty="0"/>
              <a:t>Awarded Technical Assistance Program grant from MAPC in mid-2022</a:t>
            </a:r>
            <a:endParaRPr sz="1600" i="1" dirty="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-US" sz="1600" i="1"/>
              <a:t>Mayor and </a:t>
            </a:r>
            <a:r>
              <a:rPr lang="en" sz="1600" i="1"/>
              <a:t>Lynn </a:t>
            </a:r>
            <a:r>
              <a:rPr lang="en" sz="1600" i="1" dirty="0"/>
              <a:t>City Council awarded funding through ARPA in July 2022</a:t>
            </a:r>
            <a:endParaRPr sz="1600" i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dirty="0"/>
              <a:t>Builds upon previous planning efforts (e.g., Housing Lynn, Vision Lynn, MAPC Office Parks Study–Cummings Center, Cherry Hill and Centennial)</a:t>
            </a:r>
            <a:endParaRPr sz="1600" dirty="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 i="1" dirty="0"/>
              <a:t>Of ~13,200 jobs, 17% of workers at Cherry Hill, 7% of workers at Cummings Center and 13% of workers at Centennial Park are Lynn residents</a:t>
            </a:r>
            <a:endParaRPr sz="1600" i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265500" y="0"/>
            <a:ext cx="4045200" cy="229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to our Steering Committee!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2"/>
          </p:nvPr>
        </p:nvSpPr>
        <p:spPr>
          <a:xfrm>
            <a:off x="4647925" y="724200"/>
            <a:ext cx="42045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85000" lnSpcReduction="1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MassHire North Shore Workforce Board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Lynn Tech/Lynn Public Schools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North Shore Community College (NSCC)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North Shore Latino Business Association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EforAll/EparaTodos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Lynn Community Health Center (LCHC)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Greater Lynn Chamber of Commerce 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North Shore Labor Council/E-Team Machinist Program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New Lynn Coalition - Lynn Community Enrichment Program (LCEP)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Essex Tech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Lynn Economic Opportunity (LEO)</a:t>
            </a:r>
            <a:endParaRPr/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Pathways</a:t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713" y="2800000"/>
            <a:ext cx="3981981" cy="1969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8" name="Google Shape;78;p15"/>
          <p:cNvSpPr txBox="1"/>
          <p:nvPr/>
        </p:nvSpPr>
        <p:spPr>
          <a:xfrm>
            <a:off x="89650" y="2446000"/>
            <a:ext cx="49632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i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“In 5 years, this workforce development plan will have accomplished…”</a:t>
            </a:r>
            <a:endParaRPr sz="1100" i="1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Priority Industries and Career Pathways</a:t>
            </a:r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7911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These are the </a:t>
            </a:r>
            <a:r>
              <a:rPr lang="en" sz="1500" u="sng"/>
              <a:t>priority industries</a:t>
            </a:r>
            <a:r>
              <a:rPr lang="en" sz="1500"/>
              <a:t>:</a:t>
            </a:r>
            <a:endParaRPr sz="1500"/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Manufacturing</a:t>
            </a:r>
            <a:endParaRPr sz="1500"/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Health Care</a:t>
            </a:r>
            <a:endParaRPr sz="1500"/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Construction/Building Trades</a:t>
            </a:r>
            <a:endParaRPr sz="1500"/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Education</a:t>
            </a:r>
            <a:endParaRPr sz="1500"/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Life Sciences</a:t>
            </a:r>
            <a:endParaRPr sz="1500"/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Clean Energy</a:t>
            </a:r>
            <a:endParaRPr sz="1500"/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Technology</a:t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500"/>
          </a:p>
        </p:txBody>
      </p:sp>
      <p:sp>
        <p:nvSpPr>
          <p:cNvPr id="85" name="Google Shape;85;p16"/>
          <p:cNvSpPr/>
          <p:nvPr/>
        </p:nvSpPr>
        <p:spPr>
          <a:xfrm>
            <a:off x="4991500" y="2328050"/>
            <a:ext cx="1367700" cy="1186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 u="sng">
                <a:latin typeface="Roboto"/>
                <a:ea typeface="Roboto"/>
                <a:cs typeface="Roboto"/>
                <a:sym typeface="Roboto"/>
              </a:rPr>
              <a:t>Young Adults</a:t>
            </a:r>
            <a:r>
              <a:rPr lang="en" sz="1500" b="1">
                <a:latin typeface="Roboto"/>
                <a:ea typeface="Roboto"/>
                <a:cs typeface="Roboto"/>
                <a:sym typeface="Roboto"/>
              </a:rPr>
              <a:t> (ages 14-26)</a:t>
            </a:r>
            <a:endParaRPr sz="1500" b="1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2471" y="1438275"/>
            <a:ext cx="4127601" cy="296635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7" name="Google Shape;87;p16"/>
          <p:cNvSpPr txBox="1"/>
          <p:nvPr/>
        </p:nvSpPr>
        <p:spPr>
          <a:xfrm>
            <a:off x="4321175" y="1084275"/>
            <a:ext cx="43302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i="1" u="sng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Life Sciences Career Pathways, BioConnects New England</a:t>
            </a:r>
            <a:endParaRPr sz="1100" i="1" u="sng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Target Population including Challenges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5788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WFD Plan has honed in on </a:t>
            </a:r>
            <a:r>
              <a:rPr lang="en" sz="1500" u="sng"/>
              <a:t>two target populations</a:t>
            </a:r>
            <a:r>
              <a:rPr lang="en" sz="1500"/>
              <a:t>:</a:t>
            </a:r>
            <a:endParaRPr sz="1500"/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u="sng"/>
              <a:t>Young Adults</a:t>
            </a:r>
            <a:r>
              <a:rPr lang="en" sz="1500"/>
              <a:t> (ages 14-26)</a:t>
            </a:r>
            <a:endParaRPr sz="1500"/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u="sng"/>
              <a:t>Incumbent Workers</a:t>
            </a:r>
            <a:r>
              <a:rPr lang="en" sz="1500"/>
              <a:t> with a focus on low-wage earners and immigrants </a:t>
            </a:r>
            <a:endParaRPr sz="15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Specific </a:t>
            </a:r>
            <a:r>
              <a:rPr lang="en" sz="1500" u="sng"/>
              <a:t>Challenges to Training/Employment</a:t>
            </a:r>
            <a:r>
              <a:rPr lang="en" sz="1500"/>
              <a:t>: 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Transportation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Child Care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Housing 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Awareness (resources, value of training)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Need for Adult Basic Education (including computer literacy, ESOL) 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Time and Cost of Trainings </a:t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subTitle" idx="1"/>
          </p:nvPr>
        </p:nvSpPr>
        <p:spPr>
          <a:xfrm>
            <a:off x="0" y="1181700"/>
            <a:ext cx="45600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Roboto Slab"/>
                <a:ea typeface="Roboto Slab"/>
                <a:cs typeface="Roboto Slab"/>
                <a:sym typeface="Roboto Slab"/>
              </a:rPr>
              <a:t>Potential opportunities for workforce development- and social service-providers to better support workers</a:t>
            </a:r>
            <a:endParaRPr sz="3000">
              <a:latin typeface="Roboto Slab"/>
              <a:ea typeface="Roboto Slab"/>
              <a:cs typeface="Roboto Slab"/>
              <a:sym typeface="Roboto Slab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Provide greater awareness of resources and programming, as well as value of training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Articulate occupations and career pathways aligned with priority industries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Pair training/programming with s</a:t>
            </a:r>
            <a:r>
              <a:rPr lang="en" dirty="0"/>
              <a:t>tipends (e.g., child care, transportation, etc.)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Greater coordination among workforce development- and social service-providers (‘no wrong door approach’)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490</Words>
  <Application>Microsoft Office PowerPoint</Application>
  <PresentationFormat>On-screen Show (16:9)</PresentationFormat>
  <Paragraphs>70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Roboto Slab</vt:lpstr>
      <vt:lpstr>Roboto</vt:lpstr>
      <vt:lpstr>Marina</vt:lpstr>
      <vt:lpstr>Lynn Workforce Development Plan Update</vt:lpstr>
      <vt:lpstr>WFD Plan Overview</vt:lpstr>
      <vt:lpstr>Thank you to our Steering Committee!</vt:lpstr>
      <vt:lpstr>Priority Industries and Career Pathways</vt:lpstr>
      <vt:lpstr>Target Population including Challenges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Lynn Workforce Development Plan Update</dc:title>
  <dc:creator>Smith,  Danya</dc:creator>
  <cp:lastModifiedBy>Smith,  Danya</cp:lastModifiedBy>
  <cp:revision>2</cp:revision>
  <dcterms:modified xsi:type="dcterms:W3CDTF">2023-03-27T18:40:04Z</dcterms:modified>
</cp:coreProperties>
</file>