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424" r:id="rId5"/>
    <p:sldId id="452" r:id="rId6"/>
    <p:sldId id="440" r:id="rId7"/>
    <p:sldId id="482" r:id="rId8"/>
    <p:sldId id="442" r:id="rId9"/>
    <p:sldId id="483" r:id="rId10"/>
    <p:sldId id="484" r:id="rId11"/>
    <p:sldId id="485" r:id="rId12"/>
    <p:sldId id="488" r:id="rId13"/>
    <p:sldId id="486" r:id="rId14"/>
    <p:sldId id="487" r:id="rId15"/>
    <p:sldId id="489" r:id="rId16"/>
    <p:sldId id="53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76"/>
    <a:srgbClr val="FAA12A"/>
    <a:srgbClr val="00A3E0"/>
    <a:srgbClr val="4698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25A45A-E255-49EB-9A9B-19CAB8071D9E}" v="76" dt="2025-12-05T17:19:01.7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2244" autoAdjust="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llin Stuart" userId="b5d2da22-c083-4511-82f0-e7ba12b8ea39" providerId="ADAL" clId="{E53F5152-A1E5-4DBF-8B46-DC12870F360C}"/>
    <pc:docChg chg="undo redo custSel addSld delSld modSld sldOrd">
      <pc:chgData name="Collin Stuart" userId="b5d2da22-c083-4511-82f0-e7ba12b8ea39" providerId="ADAL" clId="{E53F5152-A1E5-4DBF-8B46-DC12870F360C}" dt="2025-12-05T17:34:56.182" v="3867" actId="20577"/>
      <pc:docMkLst>
        <pc:docMk/>
      </pc:docMkLst>
      <pc:sldChg chg="del">
        <pc:chgData name="Collin Stuart" userId="b5d2da22-c083-4511-82f0-e7ba12b8ea39" providerId="ADAL" clId="{E53F5152-A1E5-4DBF-8B46-DC12870F360C}" dt="2025-12-05T14:27:57.786" v="15" actId="2696"/>
        <pc:sldMkLst>
          <pc:docMk/>
          <pc:sldMk cId="3335535356" sldId="301"/>
        </pc:sldMkLst>
      </pc:sldChg>
      <pc:sldChg chg="del">
        <pc:chgData name="Collin Stuart" userId="b5d2da22-c083-4511-82f0-e7ba12b8ea39" providerId="ADAL" clId="{E53F5152-A1E5-4DBF-8B46-DC12870F360C}" dt="2025-12-05T14:27:57.786" v="15" actId="2696"/>
        <pc:sldMkLst>
          <pc:docMk/>
          <pc:sldMk cId="1425995217" sldId="312"/>
        </pc:sldMkLst>
      </pc:sldChg>
      <pc:sldChg chg="del">
        <pc:chgData name="Collin Stuart" userId="b5d2da22-c083-4511-82f0-e7ba12b8ea39" providerId="ADAL" clId="{E53F5152-A1E5-4DBF-8B46-DC12870F360C}" dt="2025-12-05T14:31:23.621" v="33" actId="2696"/>
        <pc:sldMkLst>
          <pc:docMk/>
          <pc:sldMk cId="242783165" sldId="353"/>
        </pc:sldMkLst>
      </pc:sldChg>
      <pc:sldChg chg="del">
        <pc:chgData name="Collin Stuart" userId="b5d2da22-c083-4511-82f0-e7ba12b8ea39" providerId="ADAL" clId="{E53F5152-A1E5-4DBF-8B46-DC12870F360C}" dt="2025-12-05T14:27:57.786" v="15" actId="2696"/>
        <pc:sldMkLst>
          <pc:docMk/>
          <pc:sldMk cId="655534788" sldId="362"/>
        </pc:sldMkLst>
      </pc:sldChg>
      <pc:sldChg chg="add del">
        <pc:chgData name="Collin Stuart" userId="b5d2da22-c083-4511-82f0-e7ba12b8ea39" providerId="ADAL" clId="{E53F5152-A1E5-4DBF-8B46-DC12870F360C}" dt="2025-12-05T15:03:40.564" v="472" actId="47"/>
        <pc:sldMkLst>
          <pc:docMk/>
          <pc:sldMk cId="1070299565" sldId="381"/>
        </pc:sldMkLst>
      </pc:sldChg>
      <pc:sldChg chg="del">
        <pc:chgData name="Collin Stuart" userId="b5d2da22-c083-4511-82f0-e7ba12b8ea39" providerId="ADAL" clId="{E53F5152-A1E5-4DBF-8B46-DC12870F360C}" dt="2025-12-05T14:28:08.960" v="16" actId="2696"/>
        <pc:sldMkLst>
          <pc:docMk/>
          <pc:sldMk cId="1318383870" sldId="399"/>
        </pc:sldMkLst>
      </pc:sldChg>
      <pc:sldChg chg="add del">
        <pc:chgData name="Collin Stuart" userId="b5d2da22-c083-4511-82f0-e7ba12b8ea39" providerId="ADAL" clId="{E53F5152-A1E5-4DBF-8B46-DC12870F360C}" dt="2025-12-05T15:03:40.755" v="473" actId="47"/>
        <pc:sldMkLst>
          <pc:docMk/>
          <pc:sldMk cId="1581642945" sldId="408"/>
        </pc:sldMkLst>
      </pc:sldChg>
      <pc:sldChg chg="del">
        <pc:chgData name="Collin Stuart" userId="b5d2da22-c083-4511-82f0-e7ba12b8ea39" providerId="ADAL" clId="{E53F5152-A1E5-4DBF-8B46-DC12870F360C}" dt="2025-12-05T14:28:08.960" v="16" actId="2696"/>
        <pc:sldMkLst>
          <pc:docMk/>
          <pc:sldMk cId="216251418" sldId="431"/>
        </pc:sldMkLst>
      </pc:sldChg>
      <pc:sldChg chg="del">
        <pc:chgData name="Collin Stuart" userId="b5d2da22-c083-4511-82f0-e7ba12b8ea39" providerId="ADAL" clId="{E53F5152-A1E5-4DBF-8B46-DC12870F360C}" dt="2025-12-05T16:33:43.091" v="2893" actId="47"/>
        <pc:sldMkLst>
          <pc:docMk/>
          <pc:sldMk cId="3157008240" sldId="436"/>
        </pc:sldMkLst>
      </pc:sldChg>
      <pc:sldChg chg="del">
        <pc:chgData name="Collin Stuart" userId="b5d2da22-c083-4511-82f0-e7ba12b8ea39" providerId="ADAL" clId="{E53F5152-A1E5-4DBF-8B46-DC12870F360C}" dt="2025-12-05T13:47:48.748" v="1" actId="2696"/>
        <pc:sldMkLst>
          <pc:docMk/>
          <pc:sldMk cId="399811592" sldId="437"/>
        </pc:sldMkLst>
      </pc:sldChg>
      <pc:sldChg chg="modSp mod ord">
        <pc:chgData name="Collin Stuart" userId="b5d2da22-c083-4511-82f0-e7ba12b8ea39" providerId="ADAL" clId="{E53F5152-A1E5-4DBF-8B46-DC12870F360C}" dt="2025-12-05T16:26:52.548" v="2582" actId="13926"/>
        <pc:sldMkLst>
          <pc:docMk/>
          <pc:sldMk cId="911634760" sldId="440"/>
        </pc:sldMkLst>
        <pc:spChg chg="mod">
          <ac:chgData name="Collin Stuart" userId="b5d2da22-c083-4511-82f0-e7ba12b8ea39" providerId="ADAL" clId="{E53F5152-A1E5-4DBF-8B46-DC12870F360C}" dt="2025-12-05T16:26:52.548" v="2582" actId="13926"/>
          <ac:spMkLst>
            <pc:docMk/>
            <pc:sldMk cId="911634760" sldId="440"/>
            <ac:spMk id="2" creationId="{1FE9CC07-0586-47AE-BD56-09E85F1AE3CD}"/>
          </ac:spMkLst>
        </pc:spChg>
        <pc:spChg chg="mod">
          <ac:chgData name="Collin Stuart" userId="b5d2da22-c083-4511-82f0-e7ba12b8ea39" providerId="ADAL" clId="{E53F5152-A1E5-4DBF-8B46-DC12870F360C}" dt="2025-12-05T14:55:06.708" v="386" actId="20577"/>
          <ac:spMkLst>
            <pc:docMk/>
            <pc:sldMk cId="911634760" sldId="440"/>
            <ac:spMk id="3" creationId="{538DF4AF-7708-42A6-BBB2-42FD10D266C6}"/>
          </ac:spMkLst>
        </pc:spChg>
      </pc:sldChg>
      <pc:sldChg chg="add del">
        <pc:chgData name="Collin Stuart" userId="b5d2da22-c083-4511-82f0-e7ba12b8ea39" providerId="ADAL" clId="{E53F5152-A1E5-4DBF-8B46-DC12870F360C}" dt="2025-12-05T15:03:40.373" v="471" actId="47"/>
        <pc:sldMkLst>
          <pc:docMk/>
          <pc:sldMk cId="1122105201" sldId="441"/>
        </pc:sldMkLst>
      </pc:sldChg>
      <pc:sldChg chg="addSp delSp modSp mod">
        <pc:chgData name="Collin Stuart" userId="b5d2da22-c083-4511-82f0-e7ba12b8ea39" providerId="ADAL" clId="{E53F5152-A1E5-4DBF-8B46-DC12870F360C}" dt="2025-12-05T15:49:44.335" v="1627" actId="27636"/>
        <pc:sldMkLst>
          <pc:docMk/>
          <pc:sldMk cId="1686167269" sldId="442"/>
        </pc:sldMkLst>
        <pc:spChg chg="mod">
          <ac:chgData name="Collin Stuart" userId="b5d2da22-c083-4511-82f0-e7ba12b8ea39" providerId="ADAL" clId="{E53F5152-A1E5-4DBF-8B46-DC12870F360C}" dt="2025-12-05T15:49:44.335" v="1627" actId="27636"/>
          <ac:spMkLst>
            <pc:docMk/>
            <pc:sldMk cId="1686167269" sldId="442"/>
            <ac:spMk id="3" creationId="{4C1E1AF5-7643-4E64-AA30-B502F4ECEDE9}"/>
          </ac:spMkLst>
        </pc:spChg>
        <pc:spChg chg="mod">
          <ac:chgData name="Collin Stuart" userId="b5d2da22-c083-4511-82f0-e7ba12b8ea39" providerId="ADAL" clId="{E53F5152-A1E5-4DBF-8B46-DC12870F360C}" dt="2025-12-05T14:35:33.501" v="156" actId="20577"/>
          <ac:spMkLst>
            <pc:docMk/>
            <pc:sldMk cId="1686167269" sldId="442"/>
            <ac:spMk id="4" creationId="{C225464E-E4DD-487D-AB81-DD0A7244F052}"/>
          </ac:spMkLst>
        </pc:spChg>
        <pc:spChg chg="del">
          <ac:chgData name="Collin Stuart" userId="b5d2da22-c083-4511-82f0-e7ba12b8ea39" providerId="ADAL" clId="{E53F5152-A1E5-4DBF-8B46-DC12870F360C}" dt="2025-12-05T14:31:35.244" v="34" actId="22"/>
          <ac:spMkLst>
            <pc:docMk/>
            <pc:sldMk cId="1686167269" sldId="442"/>
            <ac:spMk id="6" creationId="{10641F9E-FA72-4371-807D-F69EB706DFC0}"/>
          </ac:spMkLst>
        </pc:spChg>
        <pc:picChg chg="add mod ord">
          <ac:chgData name="Collin Stuart" userId="b5d2da22-c083-4511-82f0-e7ba12b8ea39" providerId="ADAL" clId="{E53F5152-A1E5-4DBF-8B46-DC12870F360C}" dt="2025-12-05T15:38:25.884" v="1371" actId="1076"/>
          <ac:picMkLst>
            <pc:docMk/>
            <pc:sldMk cId="1686167269" sldId="442"/>
            <ac:picMk id="7" creationId="{FA41CD7E-EB81-893A-6AF9-BF6F75CE28E4}"/>
          </ac:picMkLst>
        </pc:picChg>
      </pc:sldChg>
      <pc:sldChg chg="addSp delSp modSp del mod">
        <pc:chgData name="Collin Stuart" userId="b5d2da22-c083-4511-82f0-e7ba12b8ea39" providerId="ADAL" clId="{E53F5152-A1E5-4DBF-8B46-DC12870F360C}" dt="2025-12-05T14:32:26.589" v="83" actId="2696"/>
        <pc:sldMkLst>
          <pc:docMk/>
          <pc:sldMk cId="3547042757" sldId="444"/>
        </pc:sldMkLst>
        <pc:spChg chg="mod">
          <ac:chgData name="Collin Stuart" userId="b5d2da22-c083-4511-82f0-e7ba12b8ea39" providerId="ADAL" clId="{E53F5152-A1E5-4DBF-8B46-DC12870F360C}" dt="2025-12-05T14:30:11.623" v="31" actId="20577"/>
          <ac:spMkLst>
            <pc:docMk/>
            <pc:sldMk cId="3547042757" sldId="444"/>
            <ac:spMk id="3" creationId="{A9FEFD37-81E7-4459-8EEA-BF05E1E13F68}"/>
          </ac:spMkLst>
        </pc:spChg>
        <pc:spChg chg="mod">
          <ac:chgData name="Collin Stuart" userId="b5d2da22-c083-4511-82f0-e7ba12b8ea39" providerId="ADAL" clId="{E53F5152-A1E5-4DBF-8B46-DC12870F360C}" dt="2025-12-05T14:30:02.732" v="27" actId="14100"/>
          <ac:spMkLst>
            <pc:docMk/>
            <pc:sldMk cId="3547042757" sldId="444"/>
            <ac:spMk id="4" creationId="{818A95E0-1749-4388-BD8C-EE0A2734DFA1}"/>
          </ac:spMkLst>
        </pc:spChg>
        <pc:spChg chg="del">
          <ac:chgData name="Collin Stuart" userId="b5d2da22-c083-4511-82f0-e7ba12b8ea39" providerId="ADAL" clId="{E53F5152-A1E5-4DBF-8B46-DC12870F360C}" dt="2025-12-05T14:28:33.018" v="19" actId="22"/>
          <ac:spMkLst>
            <pc:docMk/>
            <pc:sldMk cId="3547042757" sldId="444"/>
            <ac:spMk id="8" creationId="{8A0015D9-976C-425E-8096-5B85273A618E}"/>
          </ac:spMkLst>
        </pc:spChg>
        <pc:picChg chg="add mod ord modCrop">
          <ac:chgData name="Collin Stuart" userId="b5d2da22-c083-4511-82f0-e7ba12b8ea39" providerId="ADAL" clId="{E53F5152-A1E5-4DBF-8B46-DC12870F360C}" dt="2025-12-05T14:29:58.006" v="26" actId="1076"/>
          <ac:picMkLst>
            <pc:docMk/>
            <pc:sldMk cId="3547042757" sldId="444"/>
            <ac:picMk id="9" creationId="{9AAA0D91-1F35-CC21-6075-02E9F4E62119}"/>
          </ac:picMkLst>
        </pc:picChg>
      </pc:sldChg>
      <pc:sldChg chg="addSp delSp modSp mod">
        <pc:chgData name="Collin Stuart" userId="b5d2da22-c083-4511-82f0-e7ba12b8ea39" providerId="ADAL" clId="{E53F5152-A1E5-4DBF-8B46-DC12870F360C}" dt="2025-12-05T16:34:33.614" v="2911" actId="6549"/>
        <pc:sldMkLst>
          <pc:docMk/>
          <pc:sldMk cId="2767179096" sldId="452"/>
        </pc:sldMkLst>
        <pc:spChg chg="mod">
          <ac:chgData name="Collin Stuart" userId="b5d2da22-c083-4511-82f0-e7ba12b8ea39" providerId="ADAL" clId="{E53F5152-A1E5-4DBF-8B46-DC12870F360C}" dt="2025-12-05T16:27:40.077" v="2607" actId="20577"/>
          <ac:spMkLst>
            <pc:docMk/>
            <pc:sldMk cId="2767179096" sldId="452"/>
            <ac:spMk id="2" creationId="{E72E5628-6883-4E8A-BA09-C91B66FF9052}"/>
          </ac:spMkLst>
        </pc:spChg>
        <pc:spChg chg="mod">
          <ac:chgData name="Collin Stuart" userId="b5d2da22-c083-4511-82f0-e7ba12b8ea39" providerId="ADAL" clId="{E53F5152-A1E5-4DBF-8B46-DC12870F360C}" dt="2025-12-05T16:34:33.614" v="2911" actId="6549"/>
          <ac:spMkLst>
            <pc:docMk/>
            <pc:sldMk cId="2767179096" sldId="452"/>
            <ac:spMk id="3" creationId="{BE9E9A9B-36AA-4E61-A450-7E93103E96EB}"/>
          </ac:spMkLst>
        </pc:spChg>
        <pc:picChg chg="add del">
          <ac:chgData name="Collin Stuart" userId="b5d2da22-c083-4511-82f0-e7ba12b8ea39" providerId="ADAL" clId="{E53F5152-A1E5-4DBF-8B46-DC12870F360C}" dt="2025-12-05T13:55:01.013" v="4" actId="478"/>
          <ac:picMkLst>
            <pc:docMk/>
            <pc:sldMk cId="2767179096" sldId="452"/>
            <ac:picMk id="4" creationId="{4D2A10E0-501C-69F7-C0B3-FE5F165E02B7}"/>
          </ac:picMkLst>
        </pc:picChg>
      </pc:sldChg>
      <pc:sldChg chg="del">
        <pc:chgData name="Collin Stuart" userId="b5d2da22-c083-4511-82f0-e7ba12b8ea39" providerId="ADAL" clId="{E53F5152-A1E5-4DBF-8B46-DC12870F360C}" dt="2025-12-05T13:47:48.748" v="1" actId="2696"/>
        <pc:sldMkLst>
          <pc:docMk/>
          <pc:sldMk cId="2446085773" sldId="456"/>
        </pc:sldMkLst>
      </pc:sldChg>
      <pc:sldChg chg="addSp delSp modSp add mod">
        <pc:chgData name="Collin Stuart" userId="b5d2da22-c083-4511-82f0-e7ba12b8ea39" providerId="ADAL" clId="{E53F5152-A1E5-4DBF-8B46-DC12870F360C}" dt="2025-12-05T16:30:46.835" v="2821" actId="1076"/>
        <pc:sldMkLst>
          <pc:docMk/>
          <pc:sldMk cId="568229053" sldId="482"/>
        </pc:sldMkLst>
        <pc:spChg chg="mod">
          <ac:chgData name="Collin Stuart" userId="b5d2da22-c083-4511-82f0-e7ba12b8ea39" providerId="ADAL" clId="{E53F5152-A1E5-4DBF-8B46-DC12870F360C}" dt="2025-12-05T16:30:46.835" v="2821" actId="1076"/>
          <ac:spMkLst>
            <pc:docMk/>
            <pc:sldMk cId="568229053" sldId="482"/>
            <ac:spMk id="2" creationId="{AEDBA138-6BA7-4B91-9962-15710952EF46}"/>
          </ac:spMkLst>
        </pc:spChg>
        <pc:spChg chg="add del mod">
          <ac:chgData name="Collin Stuart" userId="b5d2da22-c083-4511-82f0-e7ba12b8ea39" providerId="ADAL" clId="{E53F5152-A1E5-4DBF-8B46-DC12870F360C}" dt="2025-12-05T14:23:52.380" v="9" actId="22"/>
          <ac:spMkLst>
            <pc:docMk/>
            <pc:sldMk cId="568229053" sldId="482"/>
            <ac:spMk id="7" creationId="{AED3E1AB-6ED1-CFB5-C078-3E3911765317}"/>
          </ac:spMkLst>
        </pc:spChg>
        <pc:picChg chg="add del">
          <ac:chgData name="Collin Stuart" userId="b5d2da22-c083-4511-82f0-e7ba12b8ea39" providerId="ADAL" clId="{E53F5152-A1E5-4DBF-8B46-DC12870F360C}" dt="2025-12-05T14:23:49.870" v="7" actId="478"/>
          <ac:picMkLst>
            <pc:docMk/>
            <pc:sldMk cId="568229053" sldId="482"/>
            <ac:picMk id="5" creationId="{24A2BD24-58A6-F773-31C7-06AAF927F183}"/>
          </ac:picMkLst>
        </pc:picChg>
        <pc:picChg chg="add mod ord">
          <ac:chgData name="Collin Stuart" userId="b5d2da22-c083-4511-82f0-e7ba12b8ea39" providerId="ADAL" clId="{E53F5152-A1E5-4DBF-8B46-DC12870F360C}" dt="2025-12-05T14:26:33.188" v="12" actId="14100"/>
          <ac:picMkLst>
            <pc:docMk/>
            <pc:sldMk cId="568229053" sldId="482"/>
            <ac:picMk id="9" creationId="{D53FE51D-232A-CD80-A137-C079ED68C031}"/>
          </ac:picMkLst>
        </pc:picChg>
        <pc:picChg chg="del">
          <ac:chgData name="Collin Stuart" userId="b5d2da22-c083-4511-82f0-e7ba12b8ea39" providerId="ADAL" clId="{E53F5152-A1E5-4DBF-8B46-DC12870F360C}" dt="2025-12-05T14:23:50.702" v="8" actId="478"/>
          <ac:picMkLst>
            <pc:docMk/>
            <pc:sldMk cId="568229053" sldId="482"/>
            <ac:picMk id="12" creationId="{662EBC0B-C6AE-4737-93ED-8F895977C7F1}"/>
          </ac:picMkLst>
        </pc:picChg>
      </pc:sldChg>
      <pc:sldChg chg="addSp delSp modSp add mod">
        <pc:chgData name="Collin Stuart" userId="b5d2da22-c083-4511-82f0-e7ba12b8ea39" providerId="ADAL" clId="{E53F5152-A1E5-4DBF-8B46-DC12870F360C}" dt="2025-12-05T15:49:24.797" v="1619" actId="20577"/>
        <pc:sldMkLst>
          <pc:docMk/>
          <pc:sldMk cId="2253268071" sldId="483"/>
        </pc:sldMkLst>
        <pc:spChg chg="del mod">
          <ac:chgData name="Collin Stuart" userId="b5d2da22-c083-4511-82f0-e7ba12b8ea39" providerId="ADAL" clId="{E53F5152-A1E5-4DBF-8B46-DC12870F360C}" dt="2025-12-05T15:23:16.492" v="1072" actId="478"/>
          <ac:spMkLst>
            <pc:docMk/>
            <pc:sldMk cId="2253268071" sldId="483"/>
            <ac:spMk id="3" creationId="{AD087CE6-6257-AA83-1463-94B226CF1807}"/>
          </ac:spMkLst>
        </pc:spChg>
        <pc:spChg chg="mod">
          <ac:chgData name="Collin Stuart" userId="b5d2da22-c083-4511-82f0-e7ba12b8ea39" providerId="ADAL" clId="{E53F5152-A1E5-4DBF-8B46-DC12870F360C}" dt="2025-12-05T15:32:53.732" v="1333" actId="20577"/>
          <ac:spMkLst>
            <pc:docMk/>
            <pc:sldMk cId="2253268071" sldId="483"/>
            <ac:spMk id="4" creationId="{872EBA93-6218-B082-D3D5-DBDEC4B90A5A}"/>
          </ac:spMkLst>
        </pc:spChg>
        <pc:spChg chg="add del mod">
          <ac:chgData name="Collin Stuart" userId="b5d2da22-c083-4511-82f0-e7ba12b8ea39" providerId="ADAL" clId="{E53F5152-A1E5-4DBF-8B46-DC12870F360C}" dt="2025-12-05T14:34:28.122" v="89" actId="22"/>
          <ac:spMkLst>
            <pc:docMk/>
            <pc:sldMk cId="2253268071" sldId="483"/>
            <ac:spMk id="6" creationId="{9A19F9AE-FBB7-D99B-935F-550B885349B0}"/>
          </ac:spMkLst>
        </pc:spChg>
        <pc:spChg chg="add del mod">
          <ac:chgData name="Collin Stuart" userId="b5d2da22-c083-4511-82f0-e7ba12b8ea39" providerId="ADAL" clId="{E53F5152-A1E5-4DBF-8B46-DC12870F360C}" dt="2025-12-05T15:23:26.323" v="1073"/>
          <ac:spMkLst>
            <pc:docMk/>
            <pc:sldMk cId="2253268071" sldId="483"/>
            <ac:spMk id="11" creationId="{A859498B-4DAA-2EE5-D5D1-2479132D642A}"/>
          </ac:spMkLst>
        </pc:spChg>
        <pc:spChg chg="add mod">
          <ac:chgData name="Collin Stuart" userId="b5d2da22-c083-4511-82f0-e7ba12b8ea39" providerId="ADAL" clId="{E53F5152-A1E5-4DBF-8B46-DC12870F360C}" dt="2025-12-05T15:49:24.797" v="1619" actId="20577"/>
          <ac:spMkLst>
            <pc:docMk/>
            <pc:sldMk cId="2253268071" sldId="483"/>
            <ac:spMk id="12" creationId="{2E5A5735-A605-06F3-345D-9307199DDF86}"/>
          </ac:spMkLst>
        </pc:spChg>
        <pc:picChg chg="del">
          <ac:chgData name="Collin Stuart" userId="b5d2da22-c083-4511-82f0-e7ba12b8ea39" providerId="ADAL" clId="{E53F5152-A1E5-4DBF-8B46-DC12870F360C}" dt="2025-12-05T14:34:25.983" v="88" actId="478"/>
          <ac:picMkLst>
            <pc:docMk/>
            <pc:sldMk cId="2253268071" sldId="483"/>
            <ac:picMk id="7" creationId="{0A513A82-57FF-37C7-6909-D895904A6F4D}"/>
          </ac:picMkLst>
        </pc:picChg>
        <pc:picChg chg="add mod ord">
          <ac:chgData name="Collin Stuart" userId="b5d2da22-c083-4511-82f0-e7ba12b8ea39" providerId="ADAL" clId="{E53F5152-A1E5-4DBF-8B46-DC12870F360C}" dt="2025-12-05T15:38:45.679" v="1373" actId="1076"/>
          <ac:picMkLst>
            <pc:docMk/>
            <pc:sldMk cId="2253268071" sldId="483"/>
            <ac:picMk id="9" creationId="{91C42FBC-3CCB-19BE-A955-DA243A68BD37}"/>
          </ac:picMkLst>
        </pc:picChg>
      </pc:sldChg>
      <pc:sldChg chg="addSp delSp modSp add mod">
        <pc:chgData name="Collin Stuart" userId="b5d2da22-c083-4511-82f0-e7ba12b8ea39" providerId="ADAL" clId="{E53F5152-A1E5-4DBF-8B46-DC12870F360C}" dt="2025-12-05T15:50:38.841" v="1673" actId="13926"/>
        <pc:sldMkLst>
          <pc:docMk/>
          <pc:sldMk cId="403675708" sldId="484"/>
        </pc:sldMkLst>
        <pc:spChg chg="del">
          <ac:chgData name="Collin Stuart" userId="b5d2da22-c083-4511-82f0-e7ba12b8ea39" providerId="ADAL" clId="{E53F5152-A1E5-4DBF-8B46-DC12870F360C}" dt="2025-12-05T15:36:28.787" v="1360" actId="478"/>
          <ac:spMkLst>
            <pc:docMk/>
            <pc:sldMk cId="403675708" sldId="484"/>
            <ac:spMk id="3" creationId="{B9A846B0-75B1-FF5D-F422-25EE18751FDE}"/>
          </ac:spMkLst>
        </pc:spChg>
        <pc:spChg chg="mod">
          <ac:chgData name="Collin Stuart" userId="b5d2da22-c083-4511-82f0-e7ba12b8ea39" providerId="ADAL" clId="{E53F5152-A1E5-4DBF-8B46-DC12870F360C}" dt="2025-12-05T14:36:55.540" v="204" actId="20577"/>
          <ac:spMkLst>
            <pc:docMk/>
            <pc:sldMk cId="403675708" sldId="484"/>
            <ac:spMk id="4" creationId="{CD16379A-BB40-72D2-4F76-1D9243C2354C}"/>
          </ac:spMkLst>
        </pc:spChg>
        <pc:spChg chg="add del mod">
          <ac:chgData name="Collin Stuart" userId="b5d2da22-c083-4511-82f0-e7ba12b8ea39" providerId="ADAL" clId="{E53F5152-A1E5-4DBF-8B46-DC12870F360C}" dt="2025-12-05T14:36:19.775" v="163" actId="22"/>
          <ac:spMkLst>
            <pc:docMk/>
            <pc:sldMk cId="403675708" sldId="484"/>
            <ac:spMk id="6" creationId="{CBCEB67E-0AE2-1080-E046-E4CF5EAE4DED}"/>
          </ac:spMkLst>
        </pc:spChg>
        <pc:spChg chg="add del mod">
          <ac:chgData name="Collin Stuart" userId="b5d2da22-c083-4511-82f0-e7ba12b8ea39" providerId="ADAL" clId="{E53F5152-A1E5-4DBF-8B46-DC12870F360C}" dt="2025-12-05T15:36:31.568" v="1361"/>
          <ac:spMkLst>
            <pc:docMk/>
            <pc:sldMk cId="403675708" sldId="484"/>
            <ac:spMk id="13" creationId="{97D47107-9C2B-750B-6F58-7E05745547E1}"/>
          </ac:spMkLst>
        </pc:spChg>
        <pc:spChg chg="add mod">
          <ac:chgData name="Collin Stuart" userId="b5d2da22-c083-4511-82f0-e7ba12b8ea39" providerId="ADAL" clId="{E53F5152-A1E5-4DBF-8B46-DC12870F360C}" dt="2025-12-05T15:50:38.841" v="1673" actId="13926"/>
          <ac:spMkLst>
            <pc:docMk/>
            <pc:sldMk cId="403675708" sldId="484"/>
            <ac:spMk id="14" creationId="{793AB27A-5400-04EE-89F7-AAE85839B233}"/>
          </ac:spMkLst>
        </pc:spChg>
        <pc:picChg chg="del">
          <ac:chgData name="Collin Stuart" userId="b5d2da22-c083-4511-82f0-e7ba12b8ea39" providerId="ADAL" clId="{E53F5152-A1E5-4DBF-8B46-DC12870F360C}" dt="2025-12-05T14:35:48.169" v="160" actId="478"/>
          <ac:picMkLst>
            <pc:docMk/>
            <pc:sldMk cId="403675708" sldId="484"/>
            <ac:picMk id="7" creationId="{19FB8A1C-27E6-2A77-E12F-216B498B4A44}"/>
          </ac:picMkLst>
        </pc:picChg>
        <pc:picChg chg="add del">
          <ac:chgData name="Collin Stuart" userId="b5d2da22-c083-4511-82f0-e7ba12b8ea39" providerId="ADAL" clId="{E53F5152-A1E5-4DBF-8B46-DC12870F360C}" dt="2025-12-05T14:36:17.803" v="162" actId="478"/>
          <ac:picMkLst>
            <pc:docMk/>
            <pc:sldMk cId="403675708" sldId="484"/>
            <ac:picMk id="9" creationId="{4A22FE32-5CDF-E6EA-8FF7-BD91C077C0E0}"/>
          </ac:picMkLst>
        </pc:picChg>
        <pc:picChg chg="add mod ord">
          <ac:chgData name="Collin Stuart" userId="b5d2da22-c083-4511-82f0-e7ba12b8ea39" providerId="ADAL" clId="{E53F5152-A1E5-4DBF-8B46-DC12870F360C}" dt="2025-12-05T15:39:12.464" v="1376" actId="1076"/>
          <ac:picMkLst>
            <pc:docMk/>
            <pc:sldMk cId="403675708" sldId="484"/>
            <ac:picMk id="11" creationId="{9D311C73-1A0A-05CD-D5F5-0E610CEEB3ED}"/>
          </ac:picMkLst>
        </pc:picChg>
      </pc:sldChg>
      <pc:sldChg chg="addSp delSp modSp add mod">
        <pc:chgData name="Collin Stuart" userId="b5d2da22-c083-4511-82f0-e7ba12b8ea39" providerId="ADAL" clId="{E53F5152-A1E5-4DBF-8B46-DC12870F360C}" dt="2025-12-05T15:57:31.214" v="1783" actId="13926"/>
        <pc:sldMkLst>
          <pc:docMk/>
          <pc:sldMk cId="3127559703" sldId="485"/>
        </pc:sldMkLst>
        <pc:spChg chg="del mod">
          <ac:chgData name="Collin Stuart" userId="b5d2da22-c083-4511-82f0-e7ba12b8ea39" providerId="ADAL" clId="{E53F5152-A1E5-4DBF-8B46-DC12870F360C}" dt="2025-12-05T15:52:24.416" v="1676" actId="478"/>
          <ac:spMkLst>
            <pc:docMk/>
            <pc:sldMk cId="3127559703" sldId="485"/>
            <ac:spMk id="3" creationId="{969B4F4B-27C9-8935-9F9B-18E871094470}"/>
          </ac:spMkLst>
        </pc:spChg>
        <pc:spChg chg="mod">
          <ac:chgData name="Collin Stuart" userId="b5d2da22-c083-4511-82f0-e7ba12b8ea39" providerId="ADAL" clId="{E53F5152-A1E5-4DBF-8B46-DC12870F360C}" dt="2025-12-05T14:37:27.722" v="253" actId="20577"/>
          <ac:spMkLst>
            <pc:docMk/>
            <pc:sldMk cId="3127559703" sldId="485"/>
            <ac:spMk id="4" creationId="{AE4C9F8C-3504-2758-FD07-1C2336401D33}"/>
          </ac:spMkLst>
        </pc:spChg>
        <pc:spChg chg="add del mod">
          <ac:chgData name="Collin Stuart" userId="b5d2da22-c083-4511-82f0-e7ba12b8ea39" providerId="ADAL" clId="{E53F5152-A1E5-4DBF-8B46-DC12870F360C}" dt="2025-12-05T14:53:58.099" v="259" actId="22"/>
          <ac:spMkLst>
            <pc:docMk/>
            <pc:sldMk cId="3127559703" sldId="485"/>
            <ac:spMk id="6" creationId="{D489727F-BE04-698B-D4BC-9767B55B3687}"/>
          </ac:spMkLst>
        </pc:spChg>
        <pc:spChg chg="add mod">
          <ac:chgData name="Collin Stuart" userId="b5d2da22-c083-4511-82f0-e7ba12b8ea39" providerId="ADAL" clId="{E53F5152-A1E5-4DBF-8B46-DC12870F360C}" dt="2025-12-05T15:57:31.214" v="1783" actId="13926"/>
          <ac:spMkLst>
            <pc:docMk/>
            <pc:sldMk cId="3127559703" sldId="485"/>
            <ac:spMk id="10" creationId="{BFF809AD-37B8-2803-A09A-AB7493D7D380}"/>
          </ac:spMkLst>
        </pc:spChg>
        <pc:spChg chg="add del mod">
          <ac:chgData name="Collin Stuart" userId="b5d2da22-c083-4511-82f0-e7ba12b8ea39" providerId="ADAL" clId="{E53F5152-A1E5-4DBF-8B46-DC12870F360C}" dt="2025-12-05T15:52:26.059" v="1677" actId="478"/>
          <ac:spMkLst>
            <pc:docMk/>
            <pc:sldMk cId="3127559703" sldId="485"/>
            <ac:spMk id="12" creationId="{BB7EC3F6-FCAB-9788-0114-7F99B4D1B4D7}"/>
          </ac:spMkLst>
        </pc:spChg>
        <pc:picChg chg="del">
          <ac:chgData name="Collin Stuart" userId="b5d2da22-c083-4511-82f0-e7ba12b8ea39" providerId="ADAL" clId="{E53F5152-A1E5-4DBF-8B46-DC12870F360C}" dt="2025-12-05T14:38:05.088" v="254" actId="478"/>
          <ac:picMkLst>
            <pc:docMk/>
            <pc:sldMk cId="3127559703" sldId="485"/>
            <ac:picMk id="7" creationId="{0DBAD825-23A7-977F-13D6-67C82FA7CC62}"/>
          </ac:picMkLst>
        </pc:picChg>
        <pc:picChg chg="add del mod ord">
          <ac:chgData name="Collin Stuart" userId="b5d2da22-c083-4511-82f0-e7ba12b8ea39" providerId="ADAL" clId="{E53F5152-A1E5-4DBF-8B46-DC12870F360C}" dt="2025-12-05T15:52:42.596" v="1679" actId="1076"/>
          <ac:picMkLst>
            <pc:docMk/>
            <pc:sldMk cId="3127559703" sldId="485"/>
            <ac:picMk id="9" creationId="{876C61F2-243C-1C9A-2F0D-A20A89E0C8BB}"/>
          </ac:picMkLst>
        </pc:picChg>
      </pc:sldChg>
      <pc:sldChg chg="addSp delSp modSp new add del mod modClrScheme chgLayout">
        <pc:chgData name="Collin Stuart" userId="b5d2da22-c083-4511-82f0-e7ba12b8ea39" providerId="ADAL" clId="{E53F5152-A1E5-4DBF-8B46-DC12870F360C}" dt="2025-12-05T17:34:56.182" v="3867" actId="20577"/>
        <pc:sldMkLst>
          <pc:docMk/>
          <pc:sldMk cId="1468030197" sldId="486"/>
        </pc:sldMkLst>
        <pc:spChg chg="add del mod ord">
          <ac:chgData name="Collin Stuart" userId="b5d2da22-c083-4511-82f0-e7ba12b8ea39" providerId="ADAL" clId="{E53F5152-A1E5-4DBF-8B46-DC12870F360C}" dt="2025-12-05T15:03:43.476" v="475" actId="700"/>
          <ac:spMkLst>
            <pc:docMk/>
            <pc:sldMk cId="1468030197" sldId="486"/>
            <ac:spMk id="2" creationId="{530A6584-80AD-C59D-A660-D02D26AA6EA8}"/>
          </ac:spMkLst>
        </pc:spChg>
        <pc:spChg chg="add del mod ord">
          <ac:chgData name="Collin Stuart" userId="b5d2da22-c083-4511-82f0-e7ba12b8ea39" providerId="ADAL" clId="{E53F5152-A1E5-4DBF-8B46-DC12870F360C}" dt="2025-12-05T15:03:43.476" v="475" actId="700"/>
          <ac:spMkLst>
            <pc:docMk/>
            <pc:sldMk cId="1468030197" sldId="486"/>
            <ac:spMk id="3" creationId="{12FA8584-3768-3EA3-B9D7-8925F555AD46}"/>
          </ac:spMkLst>
        </pc:spChg>
        <pc:spChg chg="add del mod ord">
          <ac:chgData name="Collin Stuart" userId="b5d2da22-c083-4511-82f0-e7ba12b8ea39" providerId="ADAL" clId="{E53F5152-A1E5-4DBF-8B46-DC12870F360C}" dt="2025-12-05T15:03:43.476" v="475" actId="700"/>
          <ac:spMkLst>
            <pc:docMk/>
            <pc:sldMk cId="1468030197" sldId="486"/>
            <ac:spMk id="4" creationId="{B160B0D2-54B2-A60F-7156-46DDE3FB6F60}"/>
          </ac:spMkLst>
        </pc:spChg>
        <pc:spChg chg="mod ord">
          <ac:chgData name="Collin Stuart" userId="b5d2da22-c083-4511-82f0-e7ba12b8ea39" providerId="ADAL" clId="{E53F5152-A1E5-4DBF-8B46-DC12870F360C}" dt="2025-12-05T17:06:33.296" v="3415" actId="700"/>
          <ac:spMkLst>
            <pc:docMk/>
            <pc:sldMk cId="1468030197" sldId="486"/>
            <ac:spMk id="5" creationId="{4C5967BF-470D-CA03-341B-CD6F4341E175}"/>
          </ac:spMkLst>
        </pc:spChg>
        <pc:spChg chg="add del mod ord">
          <ac:chgData name="Collin Stuart" userId="b5d2da22-c083-4511-82f0-e7ba12b8ea39" providerId="ADAL" clId="{E53F5152-A1E5-4DBF-8B46-DC12870F360C}" dt="2025-12-05T17:15:22.976" v="3640" actId="13926"/>
          <ac:spMkLst>
            <pc:docMk/>
            <pc:sldMk cId="1468030197" sldId="486"/>
            <ac:spMk id="6" creationId="{14BD6A74-3E79-5839-8591-183DB9950755}"/>
          </ac:spMkLst>
        </pc:spChg>
        <pc:spChg chg="add del mod ord">
          <ac:chgData name="Collin Stuart" userId="b5d2da22-c083-4511-82f0-e7ba12b8ea39" providerId="ADAL" clId="{E53F5152-A1E5-4DBF-8B46-DC12870F360C}" dt="2025-12-05T17:34:56.182" v="3867" actId="20577"/>
          <ac:spMkLst>
            <pc:docMk/>
            <pc:sldMk cId="1468030197" sldId="486"/>
            <ac:spMk id="7" creationId="{E52A0F74-8E24-40D0-6CE1-9749801DF308}"/>
          </ac:spMkLst>
        </pc:spChg>
        <pc:spChg chg="add del mod ord">
          <ac:chgData name="Collin Stuart" userId="b5d2da22-c083-4511-82f0-e7ba12b8ea39" providerId="ADAL" clId="{E53F5152-A1E5-4DBF-8B46-DC12870F360C}" dt="2025-12-05T17:06:25.769" v="3414" actId="478"/>
          <ac:spMkLst>
            <pc:docMk/>
            <pc:sldMk cId="1468030197" sldId="486"/>
            <ac:spMk id="8" creationId="{08BEB1ED-6AA5-2BDA-8BE1-4D070DD27C71}"/>
          </ac:spMkLst>
        </pc:spChg>
        <pc:spChg chg="add mod ord">
          <ac:chgData name="Collin Stuart" userId="b5d2da22-c083-4511-82f0-e7ba12b8ea39" providerId="ADAL" clId="{E53F5152-A1E5-4DBF-8B46-DC12870F360C}" dt="2025-12-05T17:15:18.545" v="3639" actId="20577"/>
          <ac:spMkLst>
            <pc:docMk/>
            <pc:sldMk cId="1468030197" sldId="486"/>
            <ac:spMk id="9" creationId="{A9542090-7C9F-2099-E55A-9ED603443624}"/>
          </ac:spMkLst>
        </pc:spChg>
        <pc:spChg chg="add mod ord">
          <ac:chgData name="Collin Stuart" userId="b5d2da22-c083-4511-82f0-e7ba12b8ea39" providerId="ADAL" clId="{E53F5152-A1E5-4DBF-8B46-DC12870F360C}" dt="2025-12-05T17:06:46.140" v="3454" actId="20577"/>
          <ac:spMkLst>
            <pc:docMk/>
            <pc:sldMk cId="1468030197" sldId="486"/>
            <ac:spMk id="10" creationId="{08C81763-FE24-3A3E-C08F-52C9CCE66458}"/>
          </ac:spMkLst>
        </pc:spChg>
        <pc:spChg chg="add mod ord">
          <ac:chgData name="Collin Stuart" userId="b5d2da22-c083-4511-82f0-e7ba12b8ea39" providerId="ADAL" clId="{E53F5152-A1E5-4DBF-8B46-DC12870F360C}" dt="2025-12-05T17:17:27.978" v="3659" actId="20577"/>
          <ac:spMkLst>
            <pc:docMk/>
            <pc:sldMk cId="1468030197" sldId="486"/>
            <ac:spMk id="11" creationId="{5B4B65F8-A9F6-4074-AF00-C87763AEDFE8}"/>
          </ac:spMkLst>
        </pc:spChg>
      </pc:sldChg>
      <pc:sldChg chg="addSp delSp modSp add del mod modClrScheme chgLayout">
        <pc:chgData name="Collin Stuart" userId="b5d2da22-c083-4511-82f0-e7ba12b8ea39" providerId="ADAL" clId="{E53F5152-A1E5-4DBF-8B46-DC12870F360C}" dt="2025-12-05T16:57:22.779" v="3273" actId="13926"/>
        <pc:sldMkLst>
          <pc:docMk/>
          <pc:sldMk cId="2895098609" sldId="487"/>
        </pc:sldMkLst>
        <pc:spChg chg="add mod ord">
          <ac:chgData name="Collin Stuart" userId="b5d2da22-c083-4511-82f0-e7ba12b8ea39" providerId="ADAL" clId="{E53F5152-A1E5-4DBF-8B46-DC12870F360C}" dt="2025-12-05T16:11:10.466" v="2264" actId="20577"/>
          <ac:spMkLst>
            <pc:docMk/>
            <pc:sldMk cId="2895098609" sldId="487"/>
            <ac:spMk id="2" creationId="{391A8936-FCE4-CA0A-D848-14F0FE7505ED}"/>
          </ac:spMkLst>
        </pc:spChg>
        <pc:spChg chg="add mod ord">
          <ac:chgData name="Collin Stuart" userId="b5d2da22-c083-4511-82f0-e7ba12b8ea39" providerId="ADAL" clId="{E53F5152-A1E5-4DBF-8B46-DC12870F360C}" dt="2025-12-05T16:55:56.749" v="3272" actId="20577"/>
          <ac:spMkLst>
            <pc:docMk/>
            <pc:sldMk cId="2895098609" sldId="487"/>
            <ac:spMk id="3" creationId="{A01EAC80-2719-131C-3BDF-94C33B28EF0A}"/>
          </ac:spMkLst>
        </pc:spChg>
        <pc:spChg chg="add mod ord">
          <ac:chgData name="Collin Stuart" userId="b5d2da22-c083-4511-82f0-e7ba12b8ea39" providerId="ADAL" clId="{E53F5152-A1E5-4DBF-8B46-DC12870F360C}" dt="2025-12-05T16:11:17.609" v="2289" actId="20577"/>
          <ac:spMkLst>
            <pc:docMk/>
            <pc:sldMk cId="2895098609" sldId="487"/>
            <ac:spMk id="4" creationId="{8B343FA4-AEB7-B4A3-7943-F6600F97CF2A}"/>
          </ac:spMkLst>
        </pc:spChg>
        <pc:spChg chg="mod ord">
          <ac:chgData name="Collin Stuart" userId="b5d2da22-c083-4511-82f0-e7ba12b8ea39" providerId="ADAL" clId="{E53F5152-A1E5-4DBF-8B46-DC12870F360C}" dt="2025-12-05T16:10:42.712" v="2163" actId="700"/>
          <ac:spMkLst>
            <pc:docMk/>
            <pc:sldMk cId="2895098609" sldId="487"/>
            <ac:spMk id="5" creationId="{C3C0240B-C586-93D3-6A08-351D8B62BAF7}"/>
          </ac:spMkLst>
        </pc:spChg>
        <pc:spChg chg="mod ord">
          <ac:chgData name="Collin Stuart" userId="b5d2da22-c083-4511-82f0-e7ba12b8ea39" providerId="ADAL" clId="{E53F5152-A1E5-4DBF-8B46-DC12870F360C}" dt="2025-12-05T16:57:22.779" v="3273" actId="13926"/>
          <ac:spMkLst>
            <pc:docMk/>
            <pc:sldMk cId="2895098609" sldId="487"/>
            <ac:spMk id="6" creationId="{4935FE42-ED15-9685-0FA5-1628B5AD5C01}"/>
          </ac:spMkLst>
        </pc:spChg>
        <pc:spChg chg="del mod ord">
          <ac:chgData name="Collin Stuart" userId="b5d2da22-c083-4511-82f0-e7ba12b8ea39" providerId="ADAL" clId="{E53F5152-A1E5-4DBF-8B46-DC12870F360C}" dt="2025-12-05T16:10:42.712" v="2163" actId="700"/>
          <ac:spMkLst>
            <pc:docMk/>
            <pc:sldMk cId="2895098609" sldId="487"/>
            <ac:spMk id="7" creationId="{59BBC9C1-575D-57AA-E993-22A17243A608}"/>
          </ac:spMkLst>
        </pc:spChg>
        <pc:spChg chg="del mod ord">
          <ac:chgData name="Collin Stuart" userId="b5d2da22-c083-4511-82f0-e7ba12b8ea39" providerId="ADAL" clId="{E53F5152-A1E5-4DBF-8B46-DC12870F360C}" dt="2025-12-05T16:10:42.712" v="2163" actId="700"/>
          <ac:spMkLst>
            <pc:docMk/>
            <pc:sldMk cId="2895098609" sldId="487"/>
            <ac:spMk id="8" creationId="{C6EFDE10-6C13-F08D-0ED3-877EE63E358F}"/>
          </ac:spMkLst>
        </pc:spChg>
        <pc:spChg chg="add mod ord">
          <ac:chgData name="Collin Stuart" userId="b5d2da22-c083-4511-82f0-e7ba12b8ea39" providerId="ADAL" clId="{E53F5152-A1E5-4DBF-8B46-DC12870F360C}" dt="2025-12-05T16:55:53.471" v="3270" actId="20577"/>
          <ac:spMkLst>
            <pc:docMk/>
            <pc:sldMk cId="2895098609" sldId="487"/>
            <ac:spMk id="9" creationId="{46FAE5C9-E1B4-6323-3E13-4CDC8F7F6443}"/>
          </ac:spMkLst>
        </pc:spChg>
      </pc:sldChg>
      <pc:sldChg chg="addSp delSp modSp add mod ord modClrScheme chgLayout">
        <pc:chgData name="Collin Stuart" userId="b5d2da22-c083-4511-82f0-e7ba12b8ea39" providerId="ADAL" clId="{E53F5152-A1E5-4DBF-8B46-DC12870F360C}" dt="2025-12-05T16:10:02.051" v="2162" actId="27636"/>
        <pc:sldMkLst>
          <pc:docMk/>
          <pc:sldMk cId="72880976" sldId="488"/>
        </pc:sldMkLst>
        <pc:spChg chg="mod ord">
          <ac:chgData name="Collin Stuart" userId="b5d2da22-c083-4511-82f0-e7ba12b8ea39" providerId="ADAL" clId="{E53F5152-A1E5-4DBF-8B46-DC12870F360C}" dt="2025-12-05T16:05:14.424" v="1863" actId="700"/>
          <ac:spMkLst>
            <pc:docMk/>
            <pc:sldMk cId="72880976" sldId="488"/>
            <ac:spMk id="5" creationId="{8B0E5B78-ED2A-D27F-6246-D1158A5FFA29}"/>
          </ac:spMkLst>
        </pc:spChg>
        <pc:spChg chg="mod ord">
          <ac:chgData name="Collin Stuart" userId="b5d2da22-c083-4511-82f0-e7ba12b8ea39" providerId="ADAL" clId="{E53F5152-A1E5-4DBF-8B46-DC12870F360C}" dt="2025-12-05T16:05:14.424" v="1863" actId="700"/>
          <ac:spMkLst>
            <pc:docMk/>
            <pc:sldMk cId="72880976" sldId="488"/>
            <ac:spMk id="6" creationId="{141F24EB-2236-9AF4-FC17-C874AAA87EC4}"/>
          </ac:spMkLst>
        </pc:spChg>
        <pc:spChg chg="add del mod ord">
          <ac:chgData name="Collin Stuart" userId="b5d2da22-c083-4511-82f0-e7ba12b8ea39" providerId="ADAL" clId="{E53F5152-A1E5-4DBF-8B46-DC12870F360C}" dt="2025-12-05T16:02:27.618" v="1808" actId="3680"/>
          <ac:spMkLst>
            <pc:docMk/>
            <pc:sldMk cId="72880976" sldId="488"/>
            <ac:spMk id="7" creationId="{EC0767AC-F03C-62FC-2FF7-77C0BA4143EE}"/>
          </ac:spMkLst>
        </pc:spChg>
        <pc:spChg chg="add del mod ord">
          <ac:chgData name="Collin Stuart" userId="b5d2da22-c083-4511-82f0-e7ba12b8ea39" providerId="ADAL" clId="{E53F5152-A1E5-4DBF-8B46-DC12870F360C}" dt="2025-12-05T16:00:59.124" v="1807" actId="478"/>
          <ac:spMkLst>
            <pc:docMk/>
            <pc:sldMk cId="72880976" sldId="488"/>
            <ac:spMk id="8" creationId="{6863CA47-144D-553B-8EF6-1527410E1295}"/>
          </ac:spMkLst>
        </pc:spChg>
        <pc:spChg chg="add del mod ord">
          <ac:chgData name="Collin Stuart" userId="b5d2da22-c083-4511-82f0-e7ba12b8ea39" providerId="ADAL" clId="{E53F5152-A1E5-4DBF-8B46-DC12870F360C}" dt="2025-12-05T16:00:50.973" v="1806" actId="700"/>
          <ac:spMkLst>
            <pc:docMk/>
            <pc:sldMk cId="72880976" sldId="488"/>
            <ac:spMk id="11" creationId="{F4B9B171-A9A6-166F-93CF-5A8A4FF96D9A}"/>
          </ac:spMkLst>
        </pc:spChg>
        <pc:spChg chg="add del mod ord">
          <ac:chgData name="Collin Stuart" userId="b5d2da22-c083-4511-82f0-e7ba12b8ea39" providerId="ADAL" clId="{E53F5152-A1E5-4DBF-8B46-DC12870F360C}" dt="2025-12-05T16:00:50.973" v="1806" actId="700"/>
          <ac:spMkLst>
            <pc:docMk/>
            <pc:sldMk cId="72880976" sldId="488"/>
            <ac:spMk id="12" creationId="{3FDE2651-12DD-7A6A-EB28-EE9A178F2B9A}"/>
          </ac:spMkLst>
        </pc:spChg>
        <pc:spChg chg="add del mod ord">
          <ac:chgData name="Collin Stuart" userId="b5d2da22-c083-4511-82f0-e7ba12b8ea39" providerId="ADAL" clId="{E53F5152-A1E5-4DBF-8B46-DC12870F360C}" dt="2025-12-05T16:00:50.973" v="1806" actId="700"/>
          <ac:spMkLst>
            <pc:docMk/>
            <pc:sldMk cId="72880976" sldId="488"/>
            <ac:spMk id="13" creationId="{DE249F32-3D62-2078-B42C-C49193AE4B62}"/>
          </ac:spMkLst>
        </pc:spChg>
        <pc:spChg chg="add del mod ord">
          <ac:chgData name="Collin Stuart" userId="b5d2da22-c083-4511-82f0-e7ba12b8ea39" providerId="ADAL" clId="{E53F5152-A1E5-4DBF-8B46-DC12870F360C}" dt="2025-12-05T16:00:50.973" v="1806" actId="700"/>
          <ac:spMkLst>
            <pc:docMk/>
            <pc:sldMk cId="72880976" sldId="488"/>
            <ac:spMk id="14" creationId="{8C34D391-C100-8068-072F-0571A4EE7130}"/>
          </ac:spMkLst>
        </pc:spChg>
        <pc:spChg chg="add del mod ord">
          <ac:chgData name="Collin Stuart" userId="b5d2da22-c083-4511-82f0-e7ba12b8ea39" providerId="ADAL" clId="{E53F5152-A1E5-4DBF-8B46-DC12870F360C}" dt="2025-12-05T16:00:50.973" v="1806" actId="700"/>
          <ac:spMkLst>
            <pc:docMk/>
            <pc:sldMk cId="72880976" sldId="488"/>
            <ac:spMk id="15" creationId="{365F196C-2B80-843C-0B0C-091604E22A16}"/>
          </ac:spMkLst>
        </pc:spChg>
        <pc:spChg chg="add del mod ord">
          <ac:chgData name="Collin Stuart" userId="b5d2da22-c083-4511-82f0-e7ba12b8ea39" providerId="ADAL" clId="{E53F5152-A1E5-4DBF-8B46-DC12870F360C}" dt="2025-12-05T16:00:50.973" v="1806" actId="700"/>
          <ac:spMkLst>
            <pc:docMk/>
            <pc:sldMk cId="72880976" sldId="488"/>
            <ac:spMk id="16" creationId="{65166F3C-7986-3B49-A6B2-1E790F75C058}"/>
          </ac:spMkLst>
        </pc:spChg>
        <pc:spChg chg="add del mod ord">
          <ac:chgData name="Collin Stuart" userId="b5d2da22-c083-4511-82f0-e7ba12b8ea39" providerId="ADAL" clId="{E53F5152-A1E5-4DBF-8B46-DC12870F360C}" dt="2025-12-05T16:05:14.424" v="1863" actId="700"/>
          <ac:spMkLst>
            <pc:docMk/>
            <pc:sldMk cId="72880976" sldId="488"/>
            <ac:spMk id="19" creationId="{676A0FB6-FF9C-C787-1349-2FC5EAE4A49C}"/>
          </ac:spMkLst>
        </pc:spChg>
        <pc:spChg chg="add mod">
          <ac:chgData name="Collin Stuart" userId="b5d2da22-c083-4511-82f0-e7ba12b8ea39" providerId="ADAL" clId="{E53F5152-A1E5-4DBF-8B46-DC12870F360C}" dt="2025-12-05T16:10:02.051" v="2162" actId="27636"/>
          <ac:spMkLst>
            <pc:docMk/>
            <pc:sldMk cId="72880976" sldId="488"/>
            <ac:spMk id="21" creationId="{E046E898-B3BB-63A8-BDE4-9F177C8E0D81}"/>
          </ac:spMkLst>
        </pc:spChg>
        <pc:graphicFrameChg chg="add mod">
          <ac:chgData name="Collin Stuart" userId="b5d2da22-c083-4511-82f0-e7ba12b8ea39" providerId="ADAL" clId="{E53F5152-A1E5-4DBF-8B46-DC12870F360C}" dt="2025-12-05T15:58:41.291" v="1787"/>
          <ac:graphicFrameMkLst>
            <pc:docMk/>
            <pc:sldMk cId="72880976" sldId="488"/>
            <ac:graphicFrameMk id="2" creationId="{9F822568-D5AC-B166-B590-7346EF8C96AD}"/>
          </ac:graphicFrameMkLst>
        </pc:graphicFrameChg>
        <pc:graphicFrameChg chg="add mod">
          <ac:chgData name="Collin Stuart" userId="b5d2da22-c083-4511-82f0-e7ba12b8ea39" providerId="ADAL" clId="{E53F5152-A1E5-4DBF-8B46-DC12870F360C}" dt="2025-12-05T15:58:45.785" v="1789"/>
          <ac:graphicFrameMkLst>
            <pc:docMk/>
            <pc:sldMk cId="72880976" sldId="488"/>
            <ac:graphicFrameMk id="3" creationId="{09B9E1DF-9128-2B8D-B2BB-E74ADCFD64AA}"/>
          </ac:graphicFrameMkLst>
        </pc:graphicFrameChg>
        <pc:graphicFrameChg chg="add mod">
          <ac:chgData name="Collin Stuart" userId="b5d2da22-c083-4511-82f0-e7ba12b8ea39" providerId="ADAL" clId="{E53F5152-A1E5-4DBF-8B46-DC12870F360C}" dt="2025-12-05T15:58:59.759" v="1794"/>
          <ac:graphicFrameMkLst>
            <pc:docMk/>
            <pc:sldMk cId="72880976" sldId="488"/>
            <ac:graphicFrameMk id="4" creationId="{20E61865-4F5B-0E00-C0EB-D535394C22F2}"/>
          </ac:graphicFrameMkLst>
        </pc:graphicFrameChg>
        <pc:graphicFrameChg chg="add mod">
          <ac:chgData name="Collin Stuart" userId="b5d2da22-c083-4511-82f0-e7ba12b8ea39" providerId="ADAL" clId="{E53F5152-A1E5-4DBF-8B46-DC12870F360C}" dt="2025-12-05T15:59:04.425" v="1796"/>
          <ac:graphicFrameMkLst>
            <pc:docMk/>
            <pc:sldMk cId="72880976" sldId="488"/>
            <ac:graphicFrameMk id="9" creationId="{C8CED60E-8F40-3200-53EA-1FA67D32E6A6}"/>
          </ac:graphicFrameMkLst>
        </pc:graphicFrameChg>
        <pc:graphicFrameChg chg="add mod">
          <ac:chgData name="Collin Stuart" userId="b5d2da22-c083-4511-82f0-e7ba12b8ea39" providerId="ADAL" clId="{E53F5152-A1E5-4DBF-8B46-DC12870F360C}" dt="2025-12-05T15:59:26.418" v="1799"/>
          <ac:graphicFrameMkLst>
            <pc:docMk/>
            <pc:sldMk cId="72880976" sldId="488"/>
            <ac:graphicFrameMk id="10" creationId="{3195406B-2BAC-65E5-CC1F-4784336557A4}"/>
          </ac:graphicFrameMkLst>
        </pc:graphicFrameChg>
        <pc:graphicFrameChg chg="add mod modGraphic">
          <ac:chgData name="Collin Stuart" userId="b5d2da22-c083-4511-82f0-e7ba12b8ea39" providerId="ADAL" clId="{E53F5152-A1E5-4DBF-8B46-DC12870F360C}" dt="2025-12-05T16:00:48.929" v="1804" actId="14100"/>
          <ac:graphicFrameMkLst>
            <pc:docMk/>
            <pc:sldMk cId="72880976" sldId="488"/>
            <ac:graphicFrameMk id="17" creationId="{6D469F05-1A5B-0F8D-DBC6-4504F443AFC4}"/>
          </ac:graphicFrameMkLst>
        </pc:graphicFrameChg>
        <pc:graphicFrameChg chg="add mod ord modGraphic">
          <ac:chgData name="Collin Stuart" userId="b5d2da22-c083-4511-82f0-e7ba12b8ea39" providerId="ADAL" clId="{E53F5152-A1E5-4DBF-8B46-DC12870F360C}" dt="2025-12-05T16:05:53.609" v="1870" actId="255"/>
          <ac:graphicFrameMkLst>
            <pc:docMk/>
            <pc:sldMk cId="72880976" sldId="488"/>
            <ac:graphicFrameMk id="18" creationId="{E4449A06-C085-24AD-1270-661050F339D9}"/>
          </ac:graphicFrameMkLst>
        </pc:graphicFrameChg>
        <pc:graphicFrameChg chg="add del mod">
          <ac:chgData name="Collin Stuart" userId="b5d2da22-c083-4511-82f0-e7ba12b8ea39" providerId="ADAL" clId="{E53F5152-A1E5-4DBF-8B46-DC12870F360C}" dt="2025-12-05T16:05:23.072" v="1865" actId="478"/>
          <ac:graphicFrameMkLst>
            <pc:docMk/>
            <pc:sldMk cId="72880976" sldId="488"/>
            <ac:graphicFrameMk id="20" creationId="{6A8C3A8B-7D50-8CA7-7C2E-AEA548CA5458}"/>
          </ac:graphicFrameMkLst>
        </pc:graphicFrameChg>
      </pc:sldChg>
      <pc:sldChg chg="addSp delSp modSp add mod">
        <pc:chgData name="Collin Stuart" userId="b5d2da22-c083-4511-82f0-e7ba12b8ea39" providerId="ADAL" clId="{E53F5152-A1E5-4DBF-8B46-DC12870F360C}" dt="2025-12-05T16:57:48.694" v="3274" actId="13926"/>
        <pc:sldMkLst>
          <pc:docMk/>
          <pc:sldMk cId="1495342964" sldId="489"/>
        </pc:sldMkLst>
        <pc:spChg chg="add del mod">
          <ac:chgData name="Collin Stuart" userId="b5d2da22-c083-4511-82f0-e7ba12b8ea39" providerId="ADAL" clId="{E53F5152-A1E5-4DBF-8B46-DC12870F360C}" dt="2025-12-05T16:36:12.536" v="2918" actId="478"/>
          <ac:spMkLst>
            <pc:docMk/>
            <pc:sldMk cId="1495342964" sldId="489"/>
            <ac:spMk id="4" creationId="{F6370C8D-AC06-5B49-11AF-380F85296A7C}"/>
          </ac:spMkLst>
        </pc:spChg>
        <pc:spChg chg="mod">
          <ac:chgData name="Collin Stuart" userId="b5d2da22-c083-4511-82f0-e7ba12b8ea39" providerId="ADAL" clId="{E53F5152-A1E5-4DBF-8B46-DC12870F360C}" dt="2025-12-05T16:57:48.694" v="3274" actId="13926"/>
          <ac:spMkLst>
            <pc:docMk/>
            <pc:sldMk cId="1495342964" sldId="489"/>
            <ac:spMk id="6" creationId="{DEF5C4DB-4BC0-E175-3E33-C55BC5310943}"/>
          </ac:spMkLst>
        </pc:spChg>
        <pc:spChg chg="del">
          <ac:chgData name="Collin Stuart" userId="b5d2da22-c083-4511-82f0-e7ba12b8ea39" providerId="ADAL" clId="{E53F5152-A1E5-4DBF-8B46-DC12870F360C}" dt="2025-12-05T16:35:43.815" v="2913" actId="478"/>
          <ac:spMkLst>
            <pc:docMk/>
            <pc:sldMk cId="1495342964" sldId="489"/>
            <ac:spMk id="7" creationId="{F4CCD368-2995-0A86-F808-546B190AB9A2}"/>
          </ac:spMkLst>
        </pc:spChg>
        <pc:spChg chg="del">
          <ac:chgData name="Collin Stuart" userId="b5d2da22-c083-4511-82f0-e7ba12b8ea39" providerId="ADAL" clId="{E53F5152-A1E5-4DBF-8B46-DC12870F360C}" dt="2025-12-05T16:35:41.655" v="2912" actId="478"/>
          <ac:spMkLst>
            <pc:docMk/>
            <pc:sldMk cId="1495342964" sldId="489"/>
            <ac:spMk id="8" creationId="{DDF0056D-F110-7E2A-5DA7-776ADDA30BC5}"/>
          </ac:spMkLst>
        </pc:spChg>
        <pc:graphicFrameChg chg="add del mod modGraphic">
          <ac:chgData name="Collin Stuart" userId="b5d2da22-c083-4511-82f0-e7ba12b8ea39" providerId="ADAL" clId="{E53F5152-A1E5-4DBF-8B46-DC12870F360C}" dt="2025-12-05T16:36:09.959" v="2917" actId="478"/>
          <ac:graphicFrameMkLst>
            <pc:docMk/>
            <pc:sldMk cId="1495342964" sldId="489"/>
            <ac:graphicFrameMk id="2" creationId="{6209207E-C1F8-A971-CB42-66A8ACCA6838}"/>
          </ac:graphicFrameMkLst>
        </pc:graphicFrameChg>
        <pc:graphicFrameChg chg="add mod modGraphic">
          <ac:chgData name="Collin Stuart" userId="b5d2da22-c083-4511-82f0-e7ba12b8ea39" providerId="ADAL" clId="{E53F5152-A1E5-4DBF-8B46-DC12870F360C}" dt="2025-12-05T16:40:16.240" v="2944" actId="20577"/>
          <ac:graphicFrameMkLst>
            <pc:docMk/>
            <pc:sldMk cId="1495342964" sldId="489"/>
            <ac:graphicFrameMk id="9" creationId="{73704ADF-FC03-5A25-B810-E2B1568FF53C}"/>
          </ac:graphicFrameMkLst>
        </pc:graphicFrameChg>
      </pc:sldChg>
      <pc:sldChg chg="add del">
        <pc:chgData name="Collin Stuart" userId="b5d2da22-c083-4511-82f0-e7ba12b8ea39" providerId="ADAL" clId="{E53F5152-A1E5-4DBF-8B46-DC12870F360C}" dt="2025-12-05T14:28:15.411" v="18"/>
        <pc:sldMkLst>
          <pc:docMk/>
          <pc:sldMk cId="3717190163" sldId="503"/>
        </pc:sldMkLst>
      </pc:sldChg>
      <pc:sldChg chg="modSp add del mod">
        <pc:chgData name="Collin Stuart" userId="b5d2da22-c083-4511-82f0-e7ba12b8ea39" providerId="ADAL" clId="{E53F5152-A1E5-4DBF-8B46-DC12870F360C}" dt="2025-12-05T16:33:35.417" v="2892" actId="1076"/>
        <pc:sldMkLst>
          <pc:docMk/>
          <pc:sldMk cId="1444243622" sldId="533"/>
        </pc:sldMkLst>
        <pc:spChg chg="mod">
          <ac:chgData name="Collin Stuart" userId="b5d2da22-c083-4511-82f0-e7ba12b8ea39" providerId="ADAL" clId="{E53F5152-A1E5-4DBF-8B46-DC12870F360C}" dt="2025-12-05T15:07:08.097" v="566" actId="20577"/>
          <ac:spMkLst>
            <pc:docMk/>
            <pc:sldMk cId="1444243622" sldId="533"/>
            <ac:spMk id="2" creationId="{BE78A154-4F7E-4D14-AB33-FDD44AD864E6}"/>
          </ac:spMkLst>
        </pc:spChg>
        <pc:spChg chg="mod">
          <ac:chgData name="Collin Stuart" userId="b5d2da22-c083-4511-82f0-e7ba12b8ea39" providerId="ADAL" clId="{E53F5152-A1E5-4DBF-8B46-DC12870F360C}" dt="2025-12-05T16:33:20.763" v="2889" actId="1076"/>
          <ac:spMkLst>
            <pc:docMk/>
            <pc:sldMk cId="1444243622" sldId="533"/>
            <ac:spMk id="13" creationId="{6A85ACA8-8118-4F8C-8DF0-5F26361472C6}"/>
          </ac:spMkLst>
        </pc:spChg>
        <pc:spChg chg="mod">
          <ac:chgData name="Collin Stuart" userId="b5d2da22-c083-4511-82f0-e7ba12b8ea39" providerId="ADAL" clId="{E53F5152-A1E5-4DBF-8B46-DC12870F360C}" dt="2025-12-05T16:33:18.477" v="2888" actId="1076"/>
          <ac:spMkLst>
            <pc:docMk/>
            <pc:sldMk cId="1444243622" sldId="533"/>
            <ac:spMk id="15" creationId="{07295595-173A-4D99-999C-8CA8F0621D5A}"/>
          </ac:spMkLst>
        </pc:spChg>
        <pc:spChg chg="mod">
          <ac:chgData name="Collin Stuart" userId="b5d2da22-c083-4511-82f0-e7ba12b8ea39" providerId="ADAL" clId="{E53F5152-A1E5-4DBF-8B46-DC12870F360C}" dt="2025-12-05T16:33:24.923" v="2890" actId="1076"/>
          <ac:spMkLst>
            <pc:docMk/>
            <pc:sldMk cId="1444243622" sldId="533"/>
            <ac:spMk id="17" creationId="{78B6DB61-4029-4259-9043-1B4D447C127D}"/>
          </ac:spMkLst>
        </pc:spChg>
        <pc:spChg chg="mod">
          <ac:chgData name="Collin Stuart" userId="b5d2da22-c083-4511-82f0-e7ba12b8ea39" providerId="ADAL" clId="{E53F5152-A1E5-4DBF-8B46-DC12870F360C}" dt="2025-12-05T16:33:29.173" v="2891" actId="14100"/>
          <ac:spMkLst>
            <pc:docMk/>
            <pc:sldMk cId="1444243622" sldId="533"/>
            <ac:spMk id="19" creationId="{94DEDC92-13DE-472E-8DB8-E3DFBBD44146}"/>
          </ac:spMkLst>
        </pc:spChg>
        <pc:grpChg chg="mod">
          <ac:chgData name="Collin Stuart" userId="b5d2da22-c083-4511-82f0-e7ba12b8ea39" providerId="ADAL" clId="{E53F5152-A1E5-4DBF-8B46-DC12870F360C}" dt="2025-12-05T16:33:35.417" v="2892" actId="1076"/>
          <ac:grpSpMkLst>
            <pc:docMk/>
            <pc:sldMk cId="1444243622" sldId="533"/>
            <ac:grpSpMk id="24" creationId="{F002B1AE-46DF-48E7-A65A-3612B2CB81A9}"/>
          </ac:grpSpMkLst>
        </pc:grpChg>
      </pc:sldChg>
      <pc:sldChg chg="del">
        <pc:chgData name="Collin Stuart" userId="b5d2da22-c083-4511-82f0-e7ba12b8ea39" providerId="ADAL" clId="{E53F5152-A1E5-4DBF-8B46-DC12870F360C}" dt="2025-12-05T13:48:02.299" v="2" actId="2696"/>
        <pc:sldMkLst>
          <pc:docMk/>
          <pc:sldMk cId="814619498" sldId="581"/>
        </pc:sldMkLst>
      </pc:sldChg>
      <pc:sldChg chg="del">
        <pc:chgData name="Collin Stuart" userId="b5d2da22-c083-4511-82f0-e7ba12b8ea39" providerId="ADAL" clId="{E53F5152-A1E5-4DBF-8B46-DC12870F360C}" dt="2025-12-05T14:27:57.786" v="15" actId="2696"/>
        <pc:sldMkLst>
          <pc:docMk/>
          <pc:sldMk cId="3647108868" sldId="599"/>
        </pc:sldMkLst>
      </pc:sldChg>
      <pc:sldChg chg="del">
        <pc:chgData name="Collin Stuart" userId="b5d2da22-c083-4511-82f0-e7ba12b8ea39" providerId="ADAL" clId="{E53F5152-A1E5-4DBF-8B46-DC12870F360C}" dt="2025-12-05T14:27:57.786" v="15" actId="2696"/>
        <pc:sldMkLst>
          <pc:docMk/>
          <pc:sldMk cId="1487350845" sldId="603"/>
        </pc:sldMkLst>
      </pc:sldChg>
      <pc:sldChg chg="modSp add del mod">
        <pc:chgData name="Collin Stuart" userId="b5d2da22-c083-4511-82f0-e7ba12b8ea39" providerId="ADAL" clId="{E53F5152-A1E5-4DBF-8B46-DC12870F360C}" dt="2025-12-05T16:34:29.530" v="2910" actId="2696"/>
        <pc:sldMkLst>
          <pc:docMk/>
          <pc:sldMk cId="2279569916" sldId="604"/>
        </pc:sldMkLst>
        <pc:spChg chg="mod">
          <ac:chgData name="Collin Stuart" userId="b5d2da22-c083-4511-82f0-e7ba12b8ea39" providerId="ADAL" clId="{E53F5152-A1E5-4DBF-8B46-DC12870F360C}" dt="2025-12-05T16:34:22.736" v="2909" actId="20577"/>
          <ac:spMkLst>
            <pc:docMk/>
            <pc:sldMk cId="2279569916" sldId="604"/>
            <ac:spMk id="2" creationId="{0D04FDF2-6A9A-4E7B-9EC4-9165F81F781A}"/>
          </ac:spMkLst>
        </pc:spChg>
      </pc:sldChg>
      <pc:sldChg chg="del">
        <pc:chgData name="Collin Stuart" userId="b5d2da22-c083-4511-82f0-e7ba12b8ea39" providerId="ADAL" clId="{E53F5152-A1E5-4DBF-8B46-DC12870F360C}" dt="2025-12-05T14:28:08.960" v="16" actId="2696"/>
        <pc:sldMkLst>
          <pc:docMk/>
          <pc:sldMk cId="1763536107" sldId="605"/>
        </pc:sldMkLst>
      </pc:sldChg>
      <pc:sldChg chg="add del">
        <pc:chgData name="Collin Stuart" userId="b5d2da22-c083-4511-82f0-e7ba12b8ea39" providerId="ADAL" clId="{E53F5152-A1E5-4DBF-8B46-DC12870F360C}" dt="2025-12-05T15:06:49.116" v="547"/>
        <pc:sldMkLst>
          <pc:docMk/>
          <pc:sldMk cId="3984156954" sldId="60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74117C1-DB86-48FC-BD3A-15F90B6261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20129C-DE35-413B-9180-EAE5E7BF7D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59060B-36F6-41A4-B31D-B6A69645A259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FC49DE-052B-429C-AE54-6B1A2753BB0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2517CF-4FEE-41D4-9DC3-38D19E1B742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9E3FC-EED9-4E7C-99B6-347A17A8BA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80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F304E-7329-4809-B7E6-93C75782B535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34F925-DD0D-46DC-8C79-CFAFA3B128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153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34F925-DD0D-46DC-8C79-CFAFA3B128C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080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34F925-DD0D-46DC-8C79-CFAFA3B128C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892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(with Photo for Client/Techn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551415C-368A-4679-B7AB-A57D9604D68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67229" y="1282995"/>
            <a:ext cx="8503376" cy="364706"/>
          </a:xfrm>
        </p:spPr>
        <p:txBody>
          <a:bodyPr anchor="ctr">
            <a:normAutofit/>
          </a:bodyPr>
          <a:lstStyle>
            <a:lvl1pPr marL="0" indent="0">
              <a:buNone/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subheading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38DAF3-F5E3-4E08-912F-7C13E0C0B85E}"/>
              </a:ext>
            </a:extLst>
          </p:cNvPr>
          <p:cNvSpPr/>
          <p:nvPr userDrawn="1"/>
        </p:nvSpPr>
        <p:spPr>
          <a:xfrm rot="5400000">
            <a:off x="7765211" y="2431213"/>
            <a:ext cx="6858000" cy="19955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F62DBC-8EF9-4564-96F4-35FB84EA3DAD}"/>
              </a:ext>
            </a:extLst>
          </p:cNvPr>
          <p:cNvSpPr/>
          <p:nvPr userDrawn="1"/>
        </p:nvSpPr>
        <p:spPr>
          <a:xfrm rot="5400000">
            <a:off x="5927587" y="-4213082"/>
            <a:ext cx="336821" cy="1219199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C1E135E-F613-45A0-ABAA-B07DB6B9C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850" y="856931"/>
            <a:ext cx="9054276" cy="43916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lang="en-US" sz="3200" b="1" kern="1200" dirty="0">
                <a:solidFill>
                  <a:schemeClr val="tx2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1B061447-809C-41B5-8C06-0A8C837537C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52850" y="2236459"/>
            <a:ext cx="1115505" cy="1125747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Seal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052319C6-97CF-4720-8D03-F911B88363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980348"/>
            <a:ext cx="10196422" cy="28776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E14C2847-5B4C-4DDD-B9C6-1044F4130018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61179" y="6374896"/>
            <a:ext cx="1649339" cy="279471"/>
          </a:xfrm>
          <a:prstGeom prst="rect">
            <a:avLst/>
          </a:prstGeom>
        </p:spPr>
      </p:pic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241900A2-7884-4520-91B0-574A5EAD0E9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255378" y="2081452"/>
            <a:ext cx="2846395" cy="1280754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lnSpc>
                <a:spcPts val="2000"/>
              </a:lnSpc>
              <a:spcBef>
                <a:spcPct val="0"/>
              </a:spcBef>
              <a:buNone/>
              <a:defRPr lang="en-US" sz="1600" b="1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add names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6B38951-A109-432E-B695-F833924F9FBB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255377" y="1736067"/>
            <a:ext cx="2846395" cy="32380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lnSpc>
                <a:spcPts val="1800"/>
              </a:lnSpc>
              <a:spcBef>
                <a:spcPct val="0"/>
              </a:spcBef>
              <a:buNone/>
              <a:defRPr lang="en-US" sz="1400" b="1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330835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hoto Wid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984D1C0-177E-4219-9120-DF7DBADDB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7783" y="2043143"/>
            <a:ext cx="4757492" cy="398164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7CFABE59-3195-4CCB-855A-520F4CFC65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128604"/>
            <a:ext cx="6724650" cy="270510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EDD65A-372B-448B-B67F-8D00A1C668CC}"/>
              </a:ext>
            </a:extLst>
          </p:cNvPr>
          <p:cNvCxnSpPr>
            <a:cxnSpLocks/>
          </p:cNvCxnSpPr>
          <p:nvPr userDrawn="1"/>
        </p:nvCxnSpPr>
        <p:spPr>
          <a:xfrm>
            <a:off x="457812" y="582941"/>
            <a:ext cx="1173418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8047834B-25A3-4B75-8D97-EB3144A7B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9" y="190356"/>
            <a:ext cx="10515600" cy="50670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49870ECD-44DA-46EF-8155-1A369B93C36B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2926" y="6270306"/>
            <a:ext cx="1649339" cy="279973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4F72F0D8-EF2E-47F3-87FE-325BFFDC1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7303" y="6366775"/>
            <a:ext cx="2743200" cy="261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fld id="{DCD0362F-A009-41D2-8758-EFD4BFF6A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541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hoto Larg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B6C40C1E-2F81-4845-B903-AE3358307F2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3112602" y="5829463"/>
            <a:ext cx="5499907" cy="309969"/>
          </a:xfrm>
        </p:spPr>
        <p:txBody>
          <a:bodyPr anchor="b">
            <a:normAutofit/>
          </a:bodyPr>
          <a:lstStyle>
            <a:lvl1pPr marL="0" indent="0" algn="r">
              <a:buNone/>
              <a:defRPr lang="en-US" sz="1200" b="1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Caption here if needed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685FA26-8EFC-408F-8CF7-BF277D952DE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326798" y="913480"/>
            <a:ext cx="5499907" cy="437908"/>
          </a:xfrm>
        </p:spPr>
        <p:txBody>
          <a:bodyPr anchor="b">
            <a:normAutofit/>
          </a:bodyPr>
          <a:lstStyle>
            <a:lvl1pPr marL="0" indent="0">
              <a:buNone/>
              <a:defRPr lang="en-US" sz="2000" b="1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Insert Title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984D1C0-177E-4219-9120-DF7DBADDB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8343" y="1273275"/>
            <a:ext cx="3147327" cy="455618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7CFABE59-3195-4CCB-855A-520F4CFC65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4694" y="1349476"/>
            <a:ext cx="8056977" cy="44799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EDD65A-372B-448B-B67F-8D00A1C668CC}"/>
              </a:ext>
            </a:extLst>
          </p:cNvPr>
          <p:cNvCxnSpPr>
            <a:cxnSpLocks/>
          </p:cNvCxnSpPr>
          <p:nvPr userDrawn="1"/>
        </p:nvCxnSpPr>
        <p:spPr>
          <a:xfrm>
            <a:off x="457812" y="582941"/>
            <a:ext cx="1173418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8047834B-25A3-4B75-8D97-EB3144A7B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9" y="190356"/>
            <a:ext cx="10515600" cy="50670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49870ECD-44DA-46EF-8155-1A369B93C36B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2926" y="6270306"/>
            <a:ext cx="1649339" cy="279973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4F72F0D8-EF2E-47F3-87FE-325BFFDC1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7303" y="6366775"/>
            <a:ext cx="2743200" cy="261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fld id="{DCD0362F-A009-41D2-8758-EFD4BFF6A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680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4231F4AF-3D3F-42A2-BC08-C84BE9274D0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83924" y="1991797"/>
            <a:ext cx="5550263" cy="30913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42097B3-B31A-48FC-A327-8D8D073EF77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813" y="1991797"/>
            <a:ext cx="5550263" cy="30913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1C0905B-8047-4A6F-9BBC-95A0B105085B}"/>
              </a:ext>
            </a:extLst>
          </p:cNvPr>
          <p:cNvCxnSpPr>
            <a:cxnSpLocks/>
          </p:cNvCxnSpPr>
          <p:nvPr userDrawn="1"/>
        </p:nvCxnSpPr>
        <p:spPr>
          <a:xfrm>
            <a:off x="457812" y="582941"/>
            <a:ext cx="1173418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9CE4F5AA-B8C2-4A62-8F03-9F76967DD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9" y="190356"/>
            <a:ext cx="10515600" cy="50670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60B327B4-8528-49CD-848B-90CE6BA8E0C0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2926" y="6270306"/>
            <a:ext cx="1649339" cy="279973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6595A0F-F23F-46CF-A5D1-9FFE3833EB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7303" y="6366775"/>
            <a:ext cx="2743200" cy="261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fld id="{DCD0362F-A009-41D2-8758-EFD4BFF6A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059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hotos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4231F4AF-3D3F-42A2-BC08-C84BE9274D0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37750" y="1516073"/>
            <a:ext cx="4808977" cy="222078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42097B3-B31A-48FC-A327-8D8D073EF77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30385" y="1516073"/>
            <a:ext cx="4808977" cy="222078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495AF1C-168F-4686-B2B7-EF5AEE4CB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6383" y="3802880"/>
            <a:ext cx="4890620" cy="325895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1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40508D-2E8F-4EFE-8977-A071E883C2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6383" y="4168214"/>
            <a:ext cx="4890620" cy="1779659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5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01DECA81-3B7F-47E1-A4AE-D773AF73FE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3396" y="3802880"/>
            <a:ext cx="4914705" cy="325895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1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28E17DAD-9C7E-49AB-9105-4982EB2B45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3396" y="4168214"/>
            <a:ext cx="4914705" cy="1779659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5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80D186D-A29A-46E2-A798-8AD0E1343116}"/>
              </a:ext>
            </a:extLst>
          </p:cNvPr>
          <p:cNvCxnSpPr>
            <a:cxnSpLocks/>
          </p:cNvCxnSpPr>
          <p:nvPr userDrawn="1"/>
        </p:nvCxnSpPr>
        <p:spPr>
          <a:xfrm>
            <a:off x="457812" y="582941"/>
            <a:ext cx="1173418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BE31828D-A555-4BB5-B6DA-8E6A8E608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9" y="190356"/>
            <a:ext cx="10515600" cy="50670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5AA5E91E-F531-4ACF-BAE5-F18351B98474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2926" y="6270306"/>
            <a:ext cx="1649339" cy="279973"/>
          </a:xfrm>
          <a:prstGeom prst="rect">
            <a:avLst/>
          </a:prstGeom>
        </p:spPr>
      </p:pic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7DF97A6D-8D89-4FD5-839A-80CDBA5FD9C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267303" y="6366775"/>
            <a:ext cx="2743200" cy="261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fld id="{DCD0362F-A009-41D2-8758-EFD4BFF6A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956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Lists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39DF411-60D0-4BED-B4E1-BEA1C6C598E3}"/>
              </a:ext>
            </a:extLst>
          </p:cNvPr>
          <p:cNvCxnSpPr>
            <a:cxnSpLocks/>
          </p:cNvCxnSpPr>
          <p:nvPr userDrawn="1"/>
        </p:nvCxnSpPr>
        <p:spPr>
          <a:xfrm>
            <a:off x="457812" y="582941"/>
            <a:ext cx="1173418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08C49FF9-BE9C-4A99-9F03-C94F5512E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9" y="190356"/>
            <a:ext cx="10515600" cy="50670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3045557-5EA6-4AB9-AA24-0DFF5CD8FE50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2926" y="6270306"/>
            <a:ext cx="1649339" cy="279973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2A58646-4C8F-4BCB-A68D-A052B9008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7303" y="6366775"/>
            <a:ext cx="2743200" cy="261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fld id="{DCD0362F-A009-41D2-8758-EFD4BFF6AF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2091B8F-FB64-464B-94D5-D206A0D4860A}"/>
              </a:ext>
            </a:extLst>
          </p:cNvPr>
          <p:cNvSpPr/>
          <p:nvPr userDrawn="1"/>
        </p:nvSpPr>
        <p:spPr>
          <a:xfrm rot="5400000">
            <a:off x="5981700" y="-3101017"/>
            <a:ext cx="228600" cy="1005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49FB92-758A-47F9-9C37-AA7EF983EC7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629841" y="2262188"/>
            <a:ext cx="2359152" cy="14351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78DA06B-C7C9-4C88-84A8-981AB661F28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93009" y="2262188"/>
            <a:ext cx="2359152" cy="14351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B774577-CF99-41EB-A25A-111B1E5309F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756177" y="2262188"/>
            <a:ext cx="2359152" cy="14351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21D0ED1-1B22-49A6-A7F2-3EE4A593DA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66800" y="2262188"/>
            <a:ext cx="2359025" cy="14351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FCD58A6-9167-4981-A717-CE8BD8F268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28514" y="3830369"/>
            <a:ext cx="2359152" cy="2078728"/>
          </a:xfr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accent1"/>
                </a:solidFill>
              </a:defRPr>
            </a:lvl1pPr>
            <a:lvl2pPr marL="173038" indent="-173038" algn="l" defTabSz="914400" rtl="0" eaLnBrk="1" latinLnBrk="0" hangingPunct="1">
              <a:lnSpc>
                <a:spcPts val="19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300" b="1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344488" indent="-171450">
              <a:lnSpc>
                <a:spcPts val="19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/>
            </a:lvl3pPr>
            <a:lvl4pPr marL="517525" indent="-173038">
              <a:lnSpc>
                <a:spcPts val="19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300"/>
            </a:lvl4pPr>
            <a:lvl5pPr marL="690563" indent="-173038">
              <a:lnSpc>
                <a:spcPts val="19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6666EDD-6E3A-4D83-8B05-841CB20A79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57193" y="3833760"/>
            <a:ext cx="2359152" cy="2078728"/>
          </a:xfr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accent1"/>
                </a:solidFill>
              </a:defRPr>
            </a:lvl1pPr>
            <a:lvl2pPr marL="173038" indent="-173038" algn="l" defTabSz="914400" rtl="0" eaLnBrk="1" latinLnBrk="0" hangingPunct="1">
              <a:lnSpc>
                <a:spcPts val="19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300" b="1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344488" indent="-171450">
              <a:lnSpc>
                <a:spcPts val="19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/>
            </a:lvl3pPr>
            <a:lvl4pPr marL="517525" indent="-173038">
              <a:lnSpc>
                <a:spcPts val="19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300"/>
            </a:lvl4pPr>
            <a:lvl5pPr marL="690563" indent="-173038">
              <a:lnSpc>
                <a:spcPts val="19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0651AA48-64E4-42FA-87F8-6D6B866302B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71157" y="3819045"/>
            <a:ext cx="2359152" cy="2078728"/>
          </a:xfr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accent1"/>
                </a:solidFill>
              </a:defRPr>
            </a:lvl1pPr>
            <a:lvl2pPr marL="173038" indent="-173038" algn="l" defTabSz="914400" rtl="0" eaLnBrk="1" latinLnBrk="0" hangingPunct="1">
              <a:lnSpc>
                <a:spcPts val="19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300" b="1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344488" indent="-171450">
              <a:lnSpc>
                <a:spcPts val="19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/>
            </a:lvl3pPr>
            <a:lvl4pPr marL="517525" indent="-173038">
              <a:lnSpc>
                <a:spcPts val="19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300"/>
            </a:lvl4pPr>
            <a:lvl5pPr marL="690563" indent="-173038">
              <a:lnSpc>
                <a:spcPts val="19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6E02AE29-BFC7-4EE4-B813-F553331C57D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99835" y="3822436"/>
            <a:ext cx="2359152" cy="2078728"/>
          </a:xfr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accent1"/>
                </a:solidFill>
              </a:defRPr>
            </a:lvl1pPr>
            <a:lvl2pPr marL="173038" indent="-173038" algn="l" defTabSz="914400" rtl="0" eaLnBrk="1" latinLnBrk="0" hangingPunct="1">
              <a:lnSpc>
                <a:spcPts val="19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300" b="1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344488" indent="-171450">
              <a:lnSpc>
                <a:spcPts val="19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/>
            </a:lvl3pPr>
            <a:lvl4pPr marL="517525" indent="-173038">
              <a:lnSpc>
                <a:spcPts val="19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300"/>
            </a:lvl4pPr>
            <a:lvl5pPr marL="690563" indent="-173038">
              <a:lnSpc>
                <a:spcPts val="19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257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42097B3-B31A-48FC-A327-8D8D073EF77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813" y="975527"/>
            <a:ext cx="11256780" cy="505469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008E384-20BD-4CC0-A1CB-B3BA14230EEB}"/>
              </a:ext>
            </a:extLst>
          </p:cNvPr>
          <p:cNvCxnSpPr>
            <a:cxnSpLocks/>
          </p:cNvCxnSpPr>
          <p:nvPr userDrawn="1"/>
        </p:nvCxnSpPr>
        <p:spPr>
          <a:xfrm>
            <a:off x="457812" y="582941"/>
            <a:ext cx="1173418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EBD77AEA-43B9-4767-93D1-75C67261B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9" y="190356"/>
            <a:ext cx="10515600" cy="50670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2688E390-1B1E-4F7C-971A-CC8E50D8D204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2926" y="6270306"/>
            <a:ext cx="1649339" cy="279973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D9BD652-9691-4B92-8FE4-FC17F75A4B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7303" y="6366775"/>
            <a:ext cx="2743200" cy="261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fld id="{DCD0362F-A009-41D2-8758-EFD4BFF6A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918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39DF411-60D0-4BED-B4E1-BEA1C6C598E3}"/>
              </a:ext>
            </a:extLst>
          </p:cNvPr>
          <p:cNvCxnSpPr>
            <a:cxnSpLocks/>
          </p:cNvCxnSpPr>
          <p:nvPr userDrawn="1"/>
        </p:nvCxnSpPr>
        <p:spPr>
          <a:xfrm>
            <a:off x="457812" y="582941"/>
            <a:ext cx="1173418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08C49FF9-BE9C-4A99-9F03-C94F5512E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9" y="190356"/>
            <a:ext cx="10515600" cy="50670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3045557-5EA6-4AB9-AA24-0DFF5CD8FE50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2926" y="6270306"/>
            <a:ext cx="1649339" cy="279973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2A58646-4C8F-4BCB-A68D-A052B9008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7303" y="6366775"/>
            <a:ext cx="2743200" cy="261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fld id="{DCD0362F-A009-41D2-8758-EFD4BFF6A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8677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551415C-368A-4679-B7AB-A57D9604D68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34895" y="2416014"/>
            <a:ext cx="5529526" cy="364706"/>
          </a:xfrm>
        </p:spPr>
        <p:txBody>
          <a:bodyPr anchor="t">
            <a:noAutofit/>
          </a:bodyPr>
          <a:lstStyle>
            <a:lvl1pPr marL="0" indent="0">
              <a:lnSpc>
                <a:spcPts val="3200"/>
              </a:lnSpc>
              <a:spcBef>
                <a:spcPts val="600"/>
              </a:spcBef>
              <a:spcAft>
                <a:spcPts val="1200"/>
              </a:spcAft>
              <a:buNone/>
              <a:defRPr lang="en-US" sz="3200" b="1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FIRST LAST, PE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3C8CE64-8144-4203-A3B6-F53AD000AFA4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5343523" y="2976374"/>
            <a:ext cx="5529526" cy="364706"/>
          </a:xfrm>
        </p:spPr>
        <p:txBody>
          <a:bodyPr anchor="b">
            <a:noAutofit/>
          </a:bodyPr>
          <a:lstStyle>
            <a:lvl1pPr marL="0" indent="0" algn="l">
              <a:buNone/>
              <a:defRPr lang="en-US" sz="1800" b="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first.last@wright-pierce.com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F325D150-09A4-410D-9AD2-6D8629230A57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5343523" y="3314971"/>
            <a:ext cx="5529526" cy="364706"/>
          </a:xfrm>
        </p:spPr>
        <p:txBody>
          <a:bodyPr anchor="t">
            <a:noAutofit/>
          </a:bodyPr>
          <a:lstStyle>
            <a:lvl1pPr marL="0" indent="0" algn="l">
              <a:buNone/>
              <a:defRPr lang="en-US" sz="1800" b="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000.000.0000</a:t>
            </a:r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6382B618-5217-436A-AA6D-937C105F74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59056" y="2485023"/>
            <a:ext cx="2122652" cy="209378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D394CDC2-C3A3-4EE7-AB5D-2F1CC3C53FBD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4754" y="6374894"/>
            <a:ext cx="1649339" cy="279471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FC938F26-C0BC-4FD5-B7D6-2D9850F6EDDD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2926" y="6270306"/>
            <a:ext cx="1649339" cy="279973"/>
          </a:xfrm>
          <a:prstGeom prst="rect">
            <a:avLst/>
          </a:prstGeom>
        </p:spPr>
      </p:pic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415547AD-4334-437F-9699-9B73042BC4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7303" y="6366775"/>
            <a:ext cx="2743200" cy="261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fld id="{DCD0362F-A009-41D2-8758-EFD4BFF6AF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9AB51CC-5038-400D-AC0E-5E6D4293D1DF}"/>
              </a:ext>
            </a:extLst>
          </p:cNvPr>
          <p:cNvCxnSpPr>
            <a:cxnSpLocks/>
          </p:cNvCxnSpPr>
          <p:nvPr userDrawn="1"/>
        </p:nvCxnSpPr>
        <p:spPr>
          <a:xfrm>
            <a:off x="457812" y="582941"/>
            <a:ext cx="1173418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>
            <a:extLst>
              <a:ext uri="{FF2B5EF4-FFF2-40B4-BE49-F238E27FC236}">
                <a16:creationId xmlns:a16="http://schemas.microsoft.com/office/drawing/2014/main" id="{C7686AC0-0785-4C58-8990-7655D1D0F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9" y="190356"/>
            <a:ext cx="10515600" cy="50670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9578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551415C-368A-4679-B7AB-A57D9604D68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34895" y="1337718"/>
            <a:ext cx="5529526" cy="364706"/>
          </a:xfrm>
        </p:spPr>
        <p:txBody>
          <a:bodyPr anchor="t">
            <a:noAutofit/>
          </a:bodyPr>
          <a:lstStyle>
            <a:lvl1pPr marL="0" indent="0">
              <a:lnSpc>
                <a:spcPts val="3200"/>
              </a:lnSpc>
              <a:spcBef>
                <a:spcPts val="600"/>
              </a:spcBef>
              <a:spcAft>
                <a:spcPts val="1200"/>
              </a:spcAft>
              <a:buNone/>
              <a:defRPr lang="en-US" sz="3200" b="1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FIRST LAST, PE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3C8CE64-8144-4203-A3B6-F53AD000AFA4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5343523" y="1872200"/>
            <a:ext cx="5529526" cy="364706"/>
          </a:xfrm>
        </p:spPr>
        <p:txBody>
          <a:bodyPr anchor="b">
            <a:noAutofit/>
          </a:bodyPr>
          <a:lstStyle>
            <a:lvl1pPr marL="0" indent="0" algn="l">
              <a:buNone/>
              <a:defRPr lang="en-US" sz="1800" b="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first.last@wright-pierce.com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F325D150-09A4-410D-9AD2-6D8629230A57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5343523" y="2210797"/>
            <a:ext cx="5529526" cy="364706"/>
          </a:xfrm>
        </p:spPr>
        <p:txBody>
          <a:bodyPr anchor="t">
            <a:noAutofit/>
          </a:bodyPr>
          <a:lstStyle>
            <a:lvl1pPr marL="0" indent="0" algn="l">
              <a:buNone/>
              <a:defRPr lang="en-US" sz="1800" b="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000.000.0000</a:t>
            </a:r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6382B618-5217-436A-AA6D-937C105F74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59056" y="1406727"/>
            <a:ext cx="2122652" cy="209378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D394CDC2-C3A3-4EE7-AB5D-2F1CC3C53FBD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4754" y="6374894"/>
            <a:ext cx="1649339" cy="279471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FC938F26-C0BC-4FD5-B7D6-2D9850F6EDDD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2926" y="6270306"/>
            <a:ext cx="1649339" cy="279973"/>
          </a:xfrm>
          <a:prstGeom prst="rect">
            <a:avLst/>
          </a:prstGeom>
        </p:spPr>
      </p:pic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415547AD-4334-437F-9699-9B73042BC4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7303" y="6366775"/>
            <a:ext cx="2743200" cy="261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fld id="{DCD0362F-A009-41D2-8758-EFD4BFF6AF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9AB51CC-5038-400D-AC0E-5E6D4293D1DF}"/>
              </a:ext>
            </a:extLst>
          </p:cNvPr>
          <p:cNvCxnSpPr>
            <a:cxnSpLocks/>
          </p:cNvCxnSpPr>
          <p:nvPr userDrawn="1"/>
        </p:nvCxnSpPr>
        <p:spPr>
          <a:xfrm>
            <a:off x="457812" y="582941"/>
            <a:ext cx="1173418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>
            <a:extLst>
              <a:ext uri="{FF2B5EF4-FFF2-40B4-BE49-F238E27FC236}">
                <a16:creationId xmlns:a16="http://schemas.microsoft.com/office/drawing/2014/main" id="{C7686AC0-0785-4C58-8990-7655D1D0F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9" y="190356"/>
            <a:ext cx="10515600" cy="50670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90F7A5D-8AB5-44B3-B3F5-F5BA61498924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5334895" y="3640706"/>
            <a:ext cx="5529526" cy="364706"/>
          </a:xfrm>
        </p:spPr>
        <p:txBody>
          <a:bodyPr anchor="t">
            <a:noAutofit/>
          </a:bodyPr>
          <a:lstStyle>
            <a:lvl1pPr marL="0" indent="0">
              <a:lnSpc>
                <a:spcPts val="3200"/>
              </a:lnSpc>
              <a:spcBef>
                <a:spcPts val="600"/>
              </a:spcBef>
              <a:spcAft>
                <a:spcPts val="1200"/>
              </a:spcAft>
              <a:buNone/>
              <a:defRPr lang="en-US" sz="3200" b="1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FIRST LAST, PE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A9CF66F-4024-4A0B-9C4C-99E7C646CD7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5343523" y="4175188"/>
            <a:ext cx="5529526" cy="364706"/>
          </a:xfrm>
        </p:spPr>
        <p:txBody>
          <a:bodyPr anchor="b">
            <a:noAutofit/>
          </a:bodyPr>
          <a:lstStyle>
            <a:lvl1pPr marL="0" indent="0" algn="l">
              <a:buNone/>
              <a:defRPr lang="en-US" sz="1800" b="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first.last@wright-pierce.com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78F5DFE-375D-47A3-A950-5CA2DDF6364E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5343523" y="4513785"/>
            <a:ext cx="5529526" cy="364706"/>
          </a:xfrm>
        </p:spPr>
        <p:txBody>
          <a:bodyPr anchor="t">
            <a:noAutofit/>
          </a:bodyPr>
          <a:lstStyle>
            <a:lvl1pPr marL="0" indent="0" algn="l">
              <a:buNone/>
              <a:defRPr lang="en-US" sz="1800" b="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000.000.0000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D7145B50-E6C7-4C59-ADF5-2E455E3549D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059056" y="3709715"/>
            <a:ext cx="2122652" cy="209378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3316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D394CDC2-C3A3-4EE7-AB5D-2F1CC3C53FBD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4754" y="6374894"/>
            <a:ext cx="1649339" cy="279471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FC938F26-C0BC-4FD5-B7D6-2D9850F6EDDD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2926" y="6270306"/>
            <a:ext cx="1649339" cy="279973"/>
          </a:xfrm>
          <a:prstGeom prst="rect">
            <a:avLst/>
          </a:prstGeom>
        </p:spPr>
      </p:pic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415547AD-4334-437F-9699-9B73042BC4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7303" y="6366775"/>
            <a:ext cx="2743200" cy="261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fld id="{DCD0362F-A009-41D2-8758-EFD4BFF6AF9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9AB51CC-5038-400D-AC0E-5E6D4293D1DF}"/>
              </a:ext>
            </a:extLst>
          </p:cNvPr>
          <p:cNvCxnSpPr>
            <a:cxnSpLocks/>
          </p:cNvCxnSpPr>
          <p:nvPr userDrawn="1"/>
        </p:nvCxnSpPr>
        <p:spPr>
          <a:xfrm>
            <a:off x="457812" y="582941"/>
            <a:ext cx="1173418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>
            <a:extLst>
              <a:ext uri="{FF2B5EF4-FFF2-40B4-BE49-F238E27FC236}">
                <a16:creationId xmlns:a16="http://schemas.microsoft.com/office/drawing/2014/main" id="{C7686AC0-0785-4C58-8990-7655D1D0F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9" y="190356"/>
            <a:ext cx="10515600" cy="50670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90F7A5D-8AB5-44B3-B3F5-F5BA61498924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955327" y="2898836"/>
            <a:ext cx="5529526" cy="364706"/>
          </a:xfrm>
        </p:spPr>
        <p:txBody>
          <a:bodyPr anchor="t">
            <a:noAutofit/>
          </a:bodyPr>
          <a:lstStyle>
            <a:lvl1pPr marL="0" indent="0">
              <a:lnSpc>
                <a:spcPts val="3200"/>
              </a:lnSpc>
              <a:spcBef>
                <a:spcPts val="600"/>
              </a:spcBef>
              <a:spcAft>
                <a:spcPts val="1200"/>
              </a:spcAft>
              <a:buNone/>
              <a:defRPr lang="en-US" sz="3200" b="1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FIRST LAST, PE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A9CF66F-4024-4A0B-9C4C-99E7C646CD7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955327" y="3433318"/>
            <a:ext cx="5529526" cy="364706"/>
          </a:xfrm>
        </p:spPr>
        <p:txBody>
          <a:bodyPr anchor="b">
            <a:noAutofit/>
          </a:bodyPr>
          <a:lstStyle>
            <a:lvl1pPr marL="0" indent="0" algn="l">
              <a:buNone/>
              <a:defRPr lang="en-US" sz="1800" b="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first.last@wright-pierce.com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78F5DFE-375D-47A3-A950-5CA2DDF6364E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4955327" y="3771915"/>
            <a:ext cx="5529526" cy="364706"/>
          </a:xfrm>
        </p:spPr>
        <p:txBody>
          <a:bodyPr anchor="t">
            <a:noAutofit/>
          </a:bodyPr>
          <a:lstStyle>
            <a:lvl1pPr marL="0" indent="0" algn="l">
              <a:buNone/>
              <a:defRPr lang="en-US" sz="1800" b="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000.000.0000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D7145B50-E6C7-4C59-ADF5-2E455E3549D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263550" y="2967846"/>
            <a:ext cx="1512712" cy="149214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74E6ECE-DAF3-4C5B-ADA8-DD169C5A0009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955327" y="4630339"/>
            <a:ext cx="5529526" cy="364706"/>
          </a:xfrm>
        </p:spPr>
        <p:txBody>
          <a:bodyPr anchor="t">
            <a:noAutofit/>
          </a:bodyPr>
          <a:lstStyle>
            <a:lvl1pPr marL="0" indent="0">
              <a:lnSpc>
                <a:spcPts val="3200"/>
              </a:lnSpc>
              <a:spcBef>
                <a:spcPts val="600"/>
              </a:spcBef>
              <a:spcAft>
                <a:spcPts val="1200"/>
              </a:spcAft>
              <a:buNone/>
              <a:defRPr lang="en-US" sz="3200" b="1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FIRST LAST, PE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27619B3-DA71-4C8C-B506-6DD75B8CF003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955327" y="5164821"/>
            <a:ext cx="5529526" cy="364706"/>
          </a:xfrm>
        </p:spPr>
        <p:txBody>
          <a:bodyPr anchor="b">
            <a:noAutofit/>
          </a:bodyPr>
          <a:lstStyle>
            <a:lvl1pPr marL="0" indent="0" algn="l">
              <a:buNone/>
              <a:defRPr lang="en-US" sz="1800" b="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first.last@wright-pierce.com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4798EFC-2FF1-4B72-840D-BAD9447723CA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4955327" y="5503418"/>
            <a:ext cx="5529526" cy="364706"/>
          </a:xfrm>
        </p:spPr>
        <p:txBody>
          <a:bodyPr anchor="t">
            <a:noAutofit/>
          </a:bodyPr>
          <a:lstStyle>
            <a:lvl1pPr marL="0" indent="0" algn="l">
              <a:buNone/>
              <a:defRPr lang="en-US" sz="1800" b="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000.000.0000</a:t>
            </a:r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6F34A5F4-44DA-48CE-B8A4-5D3B94C1010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263550" y="4699349"/>
            <a:ext cx="1512712" cy="149214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AE56EF91-B201-4A52-AEB3-949EB00558C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955327" y="1190775"/>
            <a:ext cx="5529526" cy="364706"/>
          </a:xfrm>
        </p:spPr>
        <p:txBody>
          <a:bodyPr anchor="t">
            <a:noAutofit/>
          </a:bodyPr>
          <a:lstStyle>
            <a:lvl1pPr marL="0" indent="0">
              <a:lnSpc>
                <a:spcPts val="3200"/>
              </a:lnSpc>
              <a:spcBef>
                <a:spcPts val="600"/>
              </a:spcBef>
              <a:spcAft>
                <a:spcPts val="1200"/>
              </a:spcAft>
              <a:buNone/>
              <a:defRPr lang="en-US" sz="3200" b="1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FIRST LAST, PE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EC4CCA93-5E78-4B69-9733-4739CB2D2964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4955327" y="1725257"/>
            <a:ext cx="5529526" cy="364706"/>
          </a:xfrm>
        </p:spPr>
        <p:txBody>
          <a:bodyPr anchor="b">
            <a:noAutofit/>
          </a:bodyPr>
          <a:lstStyle>
            <a:lvl1pPr marL="0" indent="0" algn="l">
              <a:buNone/>
              <a:defRPr lang="en-US" sz="1800" b="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first.last@wright-pierce.com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189D0082-1803-4024-B3A3-E7BA43CD2FD6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4955327" y="2063854"/>
            <a:ext cx="5529526" cy="364706"/>
          </a:xfrm>
        </p:spPr>
        <p:txBody>
          <a:bodyPr anchor="t">
            <a:noAutofit/>
          </a:bodyPr>
          <a:lstStyle>
            <a:lvl1pPr marL="0" indent="0" algn="l">
              <a:buNone/>
              <a:defRPr lang="en-US" sz="1800" b="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000.000.0000</a:t>
            </a:r>
          </a:p>
        </p:txBody>
      </p:sp>
      <p:sp>
        <p:nvSpPr>
          <p:cNvPr id="31" name="Picture Placeholder 3">
            <a:extLst>
              <a:ext uri="{FF2B5EF4-FFF2-40B4-BE49-F238E27FC236}">
                <a16:creationId xmlns:a16="http://schemas.microsoft.com/office/drawing/2014/main" id="{5134A526-81BA-4A0D-AB34-1517E94A17C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263550" y="1259785"/>
            <a:ext cx="1512712" cy="149214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584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(Large Title and Pho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5323D971-F8F4-49BC-A466-E8004EE9DE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995578" y="3341746"/>
            <a:ext cx="10196422" cy="351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CDEB96-D081-4B77-A91F-727ED03FEC3D}"/>
              </a:ext>
            </a:extLst>
          </p:cNvPr>
          <p:cNvSpPr/>
          <p:nvPr userDrawn="1"/>
        </p:nvSpPr>
        <p:spPr>
          <a:xfrm rot="5400000">
            <a:off x="-2431214" y="2431211"/>
            <a:ext cx="6858000" cy="199557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D394CDC2-C3A3-4EE7-AB5D-2F1CC3C53FBD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4754" y="6374894"/>
            <a:ext cx="1649339" cy="27947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EF62DBC-8EF9-4564-96F4-35FB84EA3DAD}"/>
              </a:ext>
            </a:extLst>
          </p:cNvPr>
          <p:cNvSpPr/>
          <p:nvPr userDrawn="1"/>
        </p:nvSpPr>
        <p:spPr>
          <a:xfrm rot="5400000">
            <a:off x="5927587" y="-2922664"/>
            <a:ext cx="336821" cy="12191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C1E135E-F613-45A0-ABAA-B07DB6B9C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9984" y="2774562"/>
            <a:ext cx="9054276" cy="439164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lang="en-US" sz="6000" b="1" kern="1200" dirty="0">
                <a:solidFill>
                  <a:schemeClr val="tx2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6B38951-A109-432E-B695-F833924F9FBB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656887" y="3026485"/>
            <a:ext cx="2846395" cy="32380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lnSpc>
                <a:spcPts val="1800"/>
              </a:lnSpc>
              <a:spcBef>
                <a:spcPct val="0"/>
              </a:spcBef>
              <a:buNone/>
              <a:defRPr lang="en-US" sz="1400" b="1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0678108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551415C-368A-4679-B7AB-A57D9604D68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88752" y="1925471"/>
            <a:ext cx="8503376" cy="364706"/>
          </a:xfrm>
        </p:spPr>
        <p:txBody>
          <a:bodyPr anchor="t">
            <a:noAutofit/>
          </a:bodyPr>
          <a:lstStyle>
            <a:lvl1pPr marL="0" indent="0">
              <a:buNone/>
              <a:defRPr lang="en-US" sz="2400" b="1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CONTACT INFORMATION</a:t>
            </a:r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6382B618-5217-436A-AA6D-937C105F74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43103" y="1993036"/>
            <a:ext cx="1623523" cy="160144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450A90D-8D1E-486D-A925-09DAF0EA4D81}"/>
              </a:ext>
            </a:extLst>
          </p:cNvPr>
          <p:cNvGrpSpPr/>
          <p:nvPr userDrawn="1"/>
        </p:nvGrpSpPr>
        <p:grpSpPr>
          <a:xfrm>
            <a:off x="0" y="2806184"/>
            <a:ext cx="10825935" cy="1631216"/>
            <a:chOff x="0" y="2806184"/>
            <a:chExt cx="10825935" cy="1631216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F1912C6-7AD1-44A9-A925-1F80D764124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158716"/>
              <a:ext cx="10639425" cy="0"/>
            </a:xfrm>
            <a:prstGeom prst="line">
              <a:avLst/>
            </a:prstGeom>
            <a:ln w="1270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2FB6CDB-5068-4FE9-A49F-97CF999D5A11}"/>
                </a:ext>
              </a:extLst>
            </p:cNvPr>
            <p:cNvSpPr txBox="1"/>
            <p:nvPr/>
          </p:nvSpPr>
          <p:spPr>
            <a:xfrm>
              <a:off x="2424023" y="2806184"/>
              <a:ext cx="8401912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0" b="1" spc="-150" dirty="0">
                  <a:solidFill>
                    <a:schemeClr val="tx2"/>
                  </a:solidFill>
                  <a:latin typeface="Century Gothic" panose="020B0502020202020204" pitchFamily="34" charset="0"/>
                </a:rPr>
                <a:t>THANK YOU</a:t>
              </a:r>
              <a:endParaRPr lang="en-US" sz="10000" b="1" spc="-200" dirty="0">
                <a:solidFill>
                  <a:schemeClr val="tx2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13" name="Graphic 12">
            <a:extLst>
              <a:ext uri="{FF2B5EF4-FFF2-40B4-BE49-F238E27FC236}">
                <a16:creationId xmlns:a16="http://schemas.microsoft.com/office/drawing/2014/main" id="{D394CDC2-C3A3-4EE7-AB5D-2F1CC3C53FBD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4754" y="6374894"/>
            <a:ext cx="1649339" cy="279471"/>
          </a:xfrm>
          <a:prstGeom prst="rect">
            <a:avLst/>
          </a:prstGeom>
        </p:spPr>
      </p:pic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3D26F646-F8B3-4592-8E3F-E4C3B3DD136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282338" y="2304108"/>
            <a:ext cx="8503376" cy="364706"/>
          </a:xfrm>
        </p:spPr>
        <p:txBody>
          <a:bodyPr anchor="t">
            <a:noAutofit/>
          </a:bodyPr>
          <a:lstStyle>
            <a:lvl1pPr marL="0" indent="0">
              <a:buNone/>
              <a:defRPr lang="en-US" sz="1800" b="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Add name here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3C8CE64-8144-4203-A3B6-F53AD000AFA4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2255693" y="4267043"/>
            <a:ext cx="8503376" cy="364706"/>
          </a:xfrm>
        </p:spPr>
        <p:txBody>
          <a:bodyPr anchor="b">
            <a:noAutofit/>
          </a:bodyPr>
          <a:lstStyle>
            <a:lvl1pPr marL="0" indent="0" algn="r">
              <a:buNone/>
              <a:defRPr lang="en-US" sz="1800" b="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first.last@wright-pierce.com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F325D150-09A4-410D-9AD2-6D8629230A57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2255693" y="4605640"/>
            <a:ext cx="8503376" cy="364706"/>
          </a:xfrm>
        </p:spPr>
        <p:txBody>
          <a:bodyPr anchor="t">
            <a:noAutofit/>
          </a:bodyPr>
          <a:lstStyle>
            <a:lvl1pPr marL="0" indent="0" algn="r">
              <a:buNone/>
              <a:defRPr lang="en-US" sz="1800" b="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000.000.0000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FC938F26-C0BC-4FD5-B7D6-2D9850F6EDDD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2926" y="6270306"/>
            <a:ext cx="1649339" cy="279973"/>
          </a:xfrm>
          <a:prstGeom prst="rect">
            <a:avLst/>
          </a:prstGeom>
        </p:spPr>
      </p:pic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415547AD-4334-437F-9699-9B73042BC4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7303" y="6366775"/>
            <a:ext cx="2743200" cy="261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fld id="{DCD0362F-A009-41D2-8758-EFD4BFF6A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1604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7786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(No Pho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CCDEB96-D081-4B77-A91F-727ED03FEC3D}"/>
              </a:ext>
            </a:extLst>
          </p:cNvPr>
          <p:cNvSpPr/>
          <p:nvPr userDrawn="1"/>
        </p:nvSpPr>
        <p:spPr>
          <a:xfrm rot="5400000">
            <a:off x="-2431214" y="2431211"/>
            <a:ext cx="6858000" cy="19955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D394CDC2-C3A3-4EE7-AB5D-2F1CC3C53FBD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4754" y="6374894"/>
            <a:ext cx="1649339" cy="279471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551415C-368A-4679-B7AB-A57D9604D68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368739" y="2573413"/>
            <a:ext cx="8503376" cy="364706"/>
          </a:xfrm>
        </p:spPr>
        <p:txBody>
          <a:bodyPr anchor="ctr">
            <a:normAutofit/>
          </a:bodyPr>
          <a:lstStyle>
            <a:lvl1pPr marL="0" indent="0">
              <a:buNone/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subheading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F62DBC-8EF9-4564-96F4-35FB84EA3DAD}"/>
              </a:ext>
            </a:extLst>
          </p:cNvPr>
          <p:cNvSpPr/>
          <p:nvPr userDrawn="1"/>
        </p:nvSpPr>
        <p:spPr>
          <a:xfrm rot="5400000">
            <a:off x="5927587" y="-2922664"/>
            <a:ext cx="336821" cy="1219199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C1E135E-F613-45A0-ABAA-B07DB6B9C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4360" y="2147349"/>
            <a:ext cx="9054276" cy="43916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lang="en-US" sz="3200" b="1" kern="1200" dirty="0">
                <a:solidFill>
                  <a:schemeClr val="tx2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1B061447-809C-41B5-8C06-0A8C837537C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354360" y="3667338"/>
            <a:ext cx="1468321" cy="1481802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Seal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241900A2-7884-4520-91B0-574A5EAD0E9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656888" y="3371870"/>
            <a:ext cx="2846395" cy="1280754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lnSpc>
                <a:spcPts val="2000"/>
              </a:lnSpc>
              <a:spcBef>
                <a:spcPct val="0"/>
              </a:spcBef>
              <a:buNone/>
              <a:defRPr lang="en-US" sz="1600" b="1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add names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6B38951-A109-432E-B695-F833924F9FBB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656887" y="3026485"/>
            <a:ext cx="2846395" cy="32380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lnSpc>
                <a:spcPts val="1800"/>
              </a:lnSpc>
              <a:spcBef>
                <a:spcPct val="0"/>
              </a:spcBef>
              <a:buNone/>
              <a:defRPr lang="en-US" sz="1400" b="1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>
              <a:defRPr lang="en-US" sz="2000" b="0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695474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5335A31A-2D30-408E-9C37-07776C5B72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48000" y="2103120"/>
            <a:ext cx="9144000" cy="2011680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 algn="l">
              <a:lnSpc>
                <a:spcPts val="2800"/>
              </a:lnSpc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Enter section title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D8E5193-F431-4A1A-B66C-68B6311039E0}"/>
              </a:ext>
            </a:extLst>
          </p:cNvPr>
          <p:cNvCxnSpPr>
            <a:cxnSpLocks/>
          </p:cNvCxnSpPr>
          <p:nvPr userDrawn="1"/>
        </p:nvCxnSpPr>
        <p:spPr>
          <a:xfrm>
            <a:off x="457812" y="582941"/>
            <a:ext cx="1173418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>
            <a:extLst>
              <a:ext uri="{FF2B5EF4-FFF2-40B4-BE49-F238E27FC236}">
                <a16:creationId xmlns:a16="http://schemas.microsoft.com/office/drawing/2014/main" id="{0D5C554B-2DEF-4D78-A671-064DF900AD97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2926" y="6270306"/>
            <a:ext cx="1649339" cy="27997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AB7629C-B8DD-45C3-A5A5-E387D8853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9" y="190356"/>
            <a:ext cx="10515600" cy="50670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17485DE-9745-4573-9EF9-406A597381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7303" y="6366775"/>
            <a:ext cx="2743200" cy="261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fld id="{DCD0362F-A009-41D2-8758-EFD4BFF6A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667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D8E5193-F431-4A1A-B66C-68B6311039E0}"/>
              </a:ext>
            </a:extLst>
          </p:cNvPr>
          <p:cNvCxnSpPr>
            <a:cxnSpLocks/>
          </p:cNvCxnSpPr>
          <p:nvPr userDrawn="1"/>
        </p:nvCxnSpPr>
        <p:spPr>
          <a:xfrm>
            <a:off x="457812" y="582941"/>
            <a:ext cx="1173418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>
            <a:extLst>
              <a:ext uri="{FF2B5EF4-FFF2-40B4-BE49-F238E27FC236}">
                <a16:creationId xmlns:a16="http://schemas.microsoft.com/office/drawing/2014/main" id="{0D5C554B-2DEF-4D78-A671-064DF900AD97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2926" y="6270306"/>
            <a:ext cx="1649339" cy="27997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AB7629C-B8DD-45C3-A5A5-E387D8853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9" y="190356"/>
            <a:ext cx="10515600" cy="50670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17485DE-9745-4573-9EF9-406A597381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7303" y="6366775"/>
            <a:ext cx="2743200" cy="261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fld id="{DCD0362F-A009-41D2-8758-EFD4BFF6AF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53B79B-0A31-40D6-A74C-FC605D5515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420938"/>
            <a:ext cx="5641975" cy="198755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501AC4-3BBF-4B1A-AE8B-9897DC0488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41975" y="2365035"/>
            <a:ext cx="6550025" cy="2041146"/>
          </a:xfrm>
        </p:spPr>
        <p:txBody>
          <a:bodyPr>
            <a:no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400">
                <a:solidFill>
                  <a:schemeClr val="accent1"/>
                </a:solidFill>
              </a:defRPr>
            </a:lvl2pPr>
            <a:lvl3pPr marL="914400" indent="0">
              <a:buNone/>
              <a:defRPr sz="2400">
                <a:solidFill>
                  <a:schemeClr val="accent1"/>
                </a:solidFill>
              </a:defRPr>
            </a:lvl3pPr>
            <a:lvl4pPr marL="1371600" indent="0">
              <a:buNone/>
              <a:defRPr sz="2400">
                <a:solidFill>
                  <a:schemeClr val="accent1"/>
                </a:solidFill>
              </a:defRPr>
            </a:lvl4pPr>
            <a:lvl5pPr marL="1828800" indent="0">
              <a:buNone/>
              <a:defRPr sz="2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9537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8EE3BFF-08F5-46DC-BCB6-62BEAA715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613" y="1044229"/>
            <a:ext cx="10769462" cy="50574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C6EB19D-4540-444B-BB81-9461831596D5}"/>
              </a:ext>
            </a:extLst>
          </p:cNvPr>
          <p:cNvCxnSpPr>
            <a:cxnSpLocks/>
          </p:cNvCxnSpPr>
          <p:nvPr userDrawn="1"/>
        </p:nvCxnSpPr>
        <p:spPr>
          <a:xfrm>
            <a:off x="457812" y="582941"/>
            <a:ext cx="1173418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65F3B846-637B-4670-BDC8-A659C2063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9" y="190356"/>
            <a:ext cx="10515600" cy="50670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B16C149-499D-43EB-8C59-923496BA1DD9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2926" y="6270306"/>
            <a:ext cx="1649339" cy="279973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205F9D9-CC8E-4A68-A61A-DBDE502BDB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7303" y="6366775"/>
            <a:ext cx="2743200" cy="261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fld id="{DCD0362F-A009-41D2-8758-EFD4BFF6A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333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984D1C0-177E-4219-9120-DF7DBADDB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613" y="1512927"/>
            <a:ext cx="10769462" cy="458876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1FF7226B-0E13-4E1E-B0DC-90EF6577ACB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3599" y="1081127"/>
            <a:ext cx="3349950" cy="431800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buNone/>
              <a:defRPr lang="en-US" sz="2400" b="1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Sub title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EDD65A-372B-448B-B67F-8D00A1C668CC}"/>
              </a:ext>
            </a:extLst>
          </p:cNvPr>
          <p:cNvCxnSpPr>
            <a:cxnSpLocks/>
          </p:cNvCxnSpPr>
          <p:nvPr userDrawn="1"/>
        </p:nvCxnSpPr>
        <p:spPr>
          <a:xfrm>
            <a:off x="457812" y="582941"/>
            <a:ext cx="1173418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8047834B-25A3-4B75-8D97-EB3144A7B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9" y="190356"/>
            <a:ext cx="10515600" cy="50670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49870ECD-44DA-46EF-8155-1A369B93C36B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2926" y="6270306"/>
            <a:ext cx="1649339" cy="279973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4F72F0D8-EF2E-47F3-87FE-325BFFDC1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7303" y="6366775"/>
            <a:ext cx="2743200" cy="261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fld id="{DCD0362F-A009-41D2-8758-EFD4BFF6A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828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263F0A-1FCE-4194-A2C5-DE7BEF7DF1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2676" y="1004555"/>
            <a:ext cx="5499907" cy="50670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400" b="1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58567D-3FB9-4791-B65F-EE148F3419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2676" y="1511256"/>
            <a:ext cx="5499907" cy="451860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BACD59-6BC5-4D46-A500-96A0B12D3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78196" y="1004555"/>
            <a:ext cx="5526993" cy="50670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400" b="1" kern="1200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E16D1E-2396-4846-84CA-C95C94B7D0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78196" y="1511256"/>
            <a:ext cx="5526993" cy="451860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7976071-0FF8-49E5-9397-37A2E3170651}"/>
              </a:ext>
            </a:extLst>
          </p:cNvPr>
          <p:cNvCxnSpPr>
            <a:cxnSpLocks/>
          </p:cNvCxnSpPr>
          <p:nvPr userDrawn="1"/>
        </p:nvCxnSpPr>
        <p:spPr>
          <a:xfrm>
            <a:off x="457812" y="582941"/>
            <a:ext cx="1173418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899CF3D6-382C-4A41-8F4D-510E843A1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9" y="190356"/>
            <a:ext cx="10515600" cy="50670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6E87EDF9-D6F2-4F5B-9A54-A4E344B11BBC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2926" y="6270306"/>
            <a:ext cx="1649339" cy="279973"/>
          </a:xfrm>
          <a:prstGeom prst="rect">
            <a:avLst/>
          </a:prstGeom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7FB472C-7286-4115-83E1-0291DFCEDF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267303" y="6366775"/>
            <a:ext cx="2743200" cy="261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fld id="{DCD0362F-A009-41D2-8758-EFD4BFF6A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560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hoto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7CFABE59-3195-4CCB-855A-520F4CFC65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2926" y="1569920"/>
            <a:ext cx="4278142" cy="402134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984D1C0-177E-4219-9120-DF7DBADDB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2070" y="1495835"/>
            <a:ext cx="5737387" cy="458876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EDD65A-372B-448B-B67F-8D00A1C668CC}"/>
              </a:ext>
            </a:extLst>
          </p:cNvPr>
          <p:cNvCxnSpPr>
            <a:cxnSpLocks/>
          </p:cNvCxnSpPr>
          <p:nvPr userDrawn="1"/>
        </p:nvCxnSpPr>
        <p:spPr>
          <a:xfrm>
            <a:off x="457812" y="582941"/>
            <a:ext cx="1173418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8047834B-25A3-4B75-8D97-EB3144A7B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49" y="190356"/>
            <a:ext cx="10515600" cy="506701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49870ECD-44DA-46EF-8155-1A369B93C36B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2926" y="6270306"/>
            <a:ext cx="1649339" cy="279973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4F72F0D8-EF2E-47F3-87FE-325BFFDC1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7303" y="6366775"/>
            <a:ext cx="2743200" cy="261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</a:lstStyle>
          <a:p>
            <a:fld id="{DCD0362F-A009-41D2-8758-EFD4BFF6AF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688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D467A0-B256-488F-8E5E-31CF423BF5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613" y="1044229"/>
            <a:ext cx="8503376" cy="5057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501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71" r:id="rId2"/>
    <p:sldLayoutId id="2147483665" r:id="rId3"/>
    <p:sldLayoutId id="2147483661" r:id="rId4"/>
    <p:sldLayoutId id="2147483674" r:id="rId5"/>
    <p:sldLayoutId id="2147483649" r:id="rId6"/>
    <p:sldLayoutId id="2147483650" r:id="rId7"/>
    <p:sldLayoutId id="2147483653" r:id="rId8"/>
    <p:sldLayoutId id="2147483668" r:id="rId9"/>
    <p:sldLayoutId id="2147483669" r:id="rId10"/>
    <p:sldLayoutId id="2147483670" r:id="rId11"/>
    <p:sldLayoutId id="2147483660" r:id="rId12"/>
    <p:sldLayoutId id="2147483662" r:id="rId13"/>
    <p:sldLayoutId id="2147483675" r:id="rId14"/>
    <p:sldLayoutId id="2147483651" r:id="rId15"/>
    <p:sldLayoutId id="2147483655" r:id="rId16"/>
    <p:sldLayoutId id="2147483667" r:id="rId17"/>
    <p:sldLayoutId id="2147483672" r:id="rId18"/>
    <p:sldLayoutId id="2147483673" r:id="rId19"/>
    <p:sldLayoutId id="2147483666" r:id="rId20"/>
    <p:sldLayoutId id="2147483663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200" b="1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65000"/>
        <a:buFont typeface="Courier New" panose="02070309020205020404" pitchFamily="49" charset="0"/>
        <a:buChar char="o"/>
        <a:defRPr sz="1800" b="1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600" b="1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65000"/>
        <a:buFont typeface="Courier New" panose="02070309020205020404" pitchFamily="49" charset="0"/>
        <a:buChar char="o"/>
        <a:defRPr sz="1400" b="1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200" b="1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D57AF7-75E5-447B-A8B6-2DB539C57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20" y="1280957"/>
            <a:ext cx="8503376" cy="364706"/>
          </a:xfrm>
        </p:spPr>
        <p:txBody>
          <a:bodyPr>
            <a:normAutofit lnSpcReduction="10000"/>
          </a:bodyPr>
          <a:lstStyle/>
          <a:p>
            <a:r>
              <a:rPr lang="en-US"/>
              <a:t>Town of Berwick, ME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9ECF40-5E03-4271-BFF3-EC9F2963D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20" y="856931"/>
            <a:ext cx="9731192" cy="323807"/>
          </a:xfrm>
        </p:spPr>
        <p:txBody>
          <a:bodyPr/>
          <a:lstStyle/>
          <a:p>
            <a:r>
              <a:rPr lang="en-US"/>
              <a:t>Emergency Water Supply Interconnection Study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79319E-90AC-4D1E-BB7A-B99001FFB302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Arthur Capello - Berwick</a:t>
            </a:r>
          </a:p>
          <a:p>
            <a:r>
              <a:rPr lang="en-US" dirty="0"/>
              <a:t>James Bellissimo - Berwick</a:t>
            </a:r>
          </a:p>
          <a:p>
            <a:r>
              <a:rPr lang="en-US" dirty="0"/>
              <a:t>Collin Stuart, PE - WP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DDFAB8B-A464-49DA-8C79-3639FD187292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/>
          <a:lstStyle/>
          <a:p>
            <a:r>
              <a:rPr lang="en-US" dirty="0"/>
              <a:t>August 2026</a:t>
            </a:r>
          </a:p>
        </p:txBody>
      </p:sp>
      <p:pic>
        <p:nvPicPr>
          <p:cNvPr id="9" name="Picture Placeholder 8" descr="A road with trees on the side&#10;&#10;AI-generated content may be incorrect.">
            <a:extLst>
              <a:ext uri="{FF2B5EF4-FFF2-40B4-BE49-F238E27FC236}">
                <a16:creationId xmlns:a16="http://schemas.microsoft.com/office/drawing/2014/main" id="{85843ACD-95CE-1D40-FB5D-66283F3756B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" r="425"/>
          <a:stretch>
            <a:fillRect/>
          </a:stretch>
        </p:blipFill>
        <p:spPr/>
      </p:pic>
      <p:pic>
        <p:nvPicPr>
          <p:cNvPr id="4" name="Picture Placeholder 3" descr="footer logo">
            <a:extLst>
              <a:ext uri="{FF2B5EF4-FFF2-40B4-BE49-F238E27FC236}">
                <a16:creationId xmlns:a16="http://schemas.microsoft.com/office/drawing/2014/main" id="{A4D8165B-B3AD-4471-DAF0-EAC180F9101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" r="455"/>
          <a:stretch>
            <a:fillRect/>
          </a:stretch>
        </p:blipFill>
        <p:spPr bwMode="auto">
          <a:xfrm>
            <a:off x="1000125" y="2236788"/>
            <a:ext cx="1209675" cy="12207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585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9542090-7C9F-2099-E55A-9ED6034436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Modeling Base Conditions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2A0F74-8E24-40D0-6CE1-9749801DF30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Somersworth:</a:t>
            </a:r>
          </a:p>
          <a:p>
            <a:pPr lvl="1"/>
            <a:r>
              <a:rPr lang="en-US" dirty="0"/>
              <a:t>HGL 390 ft</a:t>
            </a:r>
          </a:p>
          <a:p>
            <a:pPr lvl="1"/>
            <a:r>
              <a:rPr lang="en-US" dirty="0"/>
              <a:t>3 MGD Treatment Capacity (N-1)</a:t>
            </a:r>
          </a:p>
          <a:p>
            <a:pPr lvl="2"/>
            <a:r>
              <a:rPr lang="en-US" dirty="0"/>
              <a:t>Potentially 5 MGD (future)</a:t>
            </a:r>
          </a:p>
          <a:p>
            <a:pPr lvl="1"/>
            <a:r>
              <a:rPr lang="en-US" dirty="0"/>
              <a:t>1 MGD Dover Interconnection</a:t>
            </a:r>
          </a:p>
          <a:p>
            <a:pPr lvl="1"/>
            <a:r>
              <a:rPr lang="en-US" dirty="0"/>
              <a:t>2025 MDD: 2.07 MGD</a:t>
            </a:r>
          </a:p>
          <a:p>
            <a:pPr lvl="1"/>
            <a:r>
              <a:rPr lang="en-US" dirty="0"/>
              <a:t>2042 MDD: 2.58 MGD</a:t>
            </a:r>
          </a:p>
          <a:p>
            <a:r>
              <a:rPr lang="en-US" dirty="0"/>
              <a:t>Berwick:</a:t>
            </a:r>
          </a:p>
          <a:p>
            <a:pPr lvl="1"/>
            <a:r>
              <a:rPr lang="en-US" dirty="0"/>
              <a:t>HGL 475 ft</a:t>
            </a:r>
          </a:p>
          <a:p>
            <a:pPr lvl="1"/>
            <a:r>
              <a:rPr lang="en-US" dirty="0"/>
              <a:t>0.576 MGD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8C81763-FE24-3A3E-C08F-52C9CCE664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Modeling Results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B4B65F8-A9F6-4074-AF00-C87763AEDFE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Alternative A:</a:t>
            </a:r>
          </a:p>
          <a:p>
            <a:pPr lvl="1"/>
            <a:r>
              <a:rPr lang="en-US" dirty="0"/>
              <a:t>No Interconnection: 68 – 87 psi</a:t>
            </a:r>
          </a:p>
          <a:p>
            <a:pPr lvl="1"/>
            <a:r>
              <a:rPr lang="en-US" dirty="0"/>
              <a:t>Interconnection Active: 66 – 8 psi</a:t>
            </a:r>
          </a:p>
          <a:p>
            <a:r>
              <a:rPr lang="en-US" dirty="0"/>
              <a:t>Alternative B:</a:t>
            </a:r>
          </a:p>
          <a:p>
            <a:pPr lvl="1"/>
            <a:r>
              <a:rPr lang="en-US" dirty="0"/>
              <a:t>No Interconnection: 77 – 87 psi</a:t>
            </a:r>
          </a:p>
          <a:p>
            <a:pPr lvl="1"/>
            <a:r>
              <a:rPr lang="en-US" dirty="0"/>
              <a:t>Interconnection Active: 77 – 86 psi</a:t>
            </a:r>
          </a:p>
          <a:p>
            <a:r>
              <a:rPr lang="en-US" dirty="0"/>
              <a:t>Alternative C:</a:t>
            </a:r>
          </a:p>
          <a:p>
            <a:pPr lvl="1"/>
            <a:r>
              <a:rPr lang="en-US" dirty="0"/>
              <a:t>No Interconnection: 80 – 84 psi</a:t>
            </a:r>
          </a:p>
          <a:p>
            <a:pPr lvl="1"/>
            <a:r>
              <a:rPr lang="en-US" dirty="0"/>
              <a:t>Interconnection Active: 79 – 83 psi</a:t>
            </a:r>
          </a:p>
          <a:p>
            <a:r>
              <a:rPr lang="en-US" dirty="0"/>
              <a:t>Alternative D:</a:t>
            </a:r>
          </a:p>
          <a:p>
            <a:pPr lvl="1"/>
            <a:r>
              <a:rPr lang="en-US" dirty="0"/>
              <a:t>No Interconnection: 101 – 117 psi</a:t>
            </a:r>
          </a:p>
          <a:p>
            <a:pPr lvl="1"/>
            <a:r>
              <a:rPr lang="en-US" dirty="0"/>
              <a:t>Interconnection Active: 93 – 103 psi</a:t>
            </a:r>
          </a:p>
          <a:p>
            <a:pPr lvl="1"/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4BD6A74-3E79-5839-8591-183DB9950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Hydraulic Model Evaluation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5967BF-470D-CA03-341B-CD6F4341E1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0362F-A009-41D2-8758-EFD4BFF6AF9D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03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325BC-FB8A-D428-9AAE-DDC3A6EEC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1A8936-FCE4-CA0A-D848-14F0FE7505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Somersworth Water Quality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EAC80-2719-131C-3BDF-94C33B28EF0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Water Source: Salmon Falls River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  Potassium Permanganate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  Sodium Hypochlorite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  Ammonium Sulfate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  Orthophosphate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  Sodium Hydroxide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  Fluoride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  Powdered Activated Carbon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343FA4-AEB7-B4A3-7943-F6600F97CF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Berwick Water Quality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6FAE5C9-E1B4-6323-3E13-4CDC8F7F644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   Water Source: Salmon Falls River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  Potassium Permanganate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  Sodium Hypochlorite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  Ammonium Sulfate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  Orthophosphate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  Sodium Hydroxide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  Fluoride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  Powdered Activated Carbon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935FE42-ED15-9685-0FA5-1628B5AD5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Quality Compatibility Review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C0240B-C586-93D3-6A08-351D8B62B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0362F-A009-41D2-8758-EFD4BFF6AF9D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09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4EB42-40C1-80F4-4A05-F7CCFD5F8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EF5C4DB-4BC0-E175-3E33-C55BC5310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 Summary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717545-0629-A38F-AC73-F0872603D6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7303" y="6380789"/>
            <a:ext cx="2743200" cy="261143"/>
          </a:xfrm>
        </p:spPr>
        <p:txBody>
          <a:bodyPr/>
          <a:lstStyle/>
          <a:p>
            <a:fld id="{DCD0362F-A009-41D2-8758-EFD4BFF6AF9D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3704ADF-FC03-5A25-B810-E2B1568FF5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425818"/>
              </p:ext>
            </p:extLst>
          </p:nvPr>
        </p:nvGraphicFramePr>
        <p:xfrm>
          <a:off x="508000" y="976339"/>
          <a:ext cx="11331075" cy="4663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7375">
                  <a:extLst>
                    <a:ext uri="{9D8B030D-6E8A-4147-A177-3AD203B41FA5}">
                      <a16:colId xmlns:a16="http://schemas.microsoft.com/office/drawing/2014/main" val="4219457110"/>
                    </a:ext>
                  </a:extLst>
                </a:gridCol>
                <a:gridCol w="1845425">
                  <a:extLst>
                    <a:ext uri="{9D8B030D-6E8A-4147-A177-3AD203B41FA5}">
                      <a16:colId xmlns:a16="http://schemas.microsoft.com/office/drawing/2014/main" val="2530841650"/>
                    </a:ext>
                  </a:extLst>
                </a:gridCol>
                <a:gridCol w="2019993">
                  <a:extLst>
                    <a:ext uri="{9D8B030D-6E8A-4147-A177-3AD203B41FA5}">
                      <a16:colId xmlns:a16="http://schemas.microsoft.com/office/drawing/2014/main" val="999524918"/>
                    </a:ext>
                  </a:extLst>
                </a:gridCol>
                <a:gridCol w="1504603">
                  <a:extLst>
                    <a:ext uri="{9D8B030D-6E8A-4147-A177-3AD203B41FA5}">
                      <a16:colId xmlns:a16="http://schemas.microsoft.com/office/drawing/2014/main" val="3946452505"/>
                    </a:ext>
                  </a:extLst>
                </a:gridCol>
                <a:gridCol w="1913679">
                  <a:extLst>
                    <a:ext uri="{9D8B030D-6E8A-4147-A177-3AD203B41FA5}">
                      <a16:colId xmlns:a16="http://schemas.microsoft.com/office/drawing/2014/main" val="3177056812"/>
                    </a:ext>
                  </a:extLst>
                </a:gridCol>
              </a:tblGrid>
              <a:tr h="663772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Criteria</a:t>
                      </a:r>
                      <a:endParaRPr lang="en-US" sz="14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Alternative A</a:t>
                      </a:r>
                      <a:endParaRPr lang="en-US" sz="14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Alternative B</a:t>
                      </a:r>
                      <a:endParaRPr lang="en-US" sz="14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Alternative C</a:t>
                      </a:r>
                      <a:endParaRPr lang="en-US" sz="14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Alternative D</a:t>
                      </a:r>
                      <a:endParaRPr lang="en-US" sz="14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02271335"/>
                  </a:ext>
                </a:extLst>
              </a:tr>
              <a:tr h="68081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Land use approvals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Yes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3944826"/>
                  </a:ext>
                </a:extLst>
              </a:tr>
              <a:tr h="663772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Technical feasibility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Possibly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Unlikely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Possibly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64430074"/>
                  </a:ext>
                </a:extLst>
              </a:tr>
              <a:tr h="663772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Integration with water treatment facility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13842386"/>
                  </a:ext>
                </a:extLst>
              </a:tr>
              <a:tr h="663772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Additional studies required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Limited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Yes</a:t>
                      </a:r>
                      <a:endParaRPr lang="en-US" sz="14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Yes</a:t>
                      </a:r>
                      <a:endParaRPr lang="en-US" sz="14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7231139"/>
                  </a:ext>
                </a:extLst>
              </a:tr>
              <a:tr h="663772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Separate pumping facility/chemical addition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No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Yes</a:t>
                      </a:r>
                      <a:endParaRPr lang="en-US" sz="14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Yes</a:t>
                      </a:r>
                      <a:endParaRPr lang="en-US" sz="14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17039743"/>
                  </a:ext>
                </a:extLst>
              </a:tr>
              <a:tr h="663772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Permitting Requirements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Favorable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Moderately favorable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More extensive</a:t>
                      </a:r>
                      <a:endParaRPr lang="en-US" sz="14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More extensive</a:t>
                      </a:r>
                      <a:endParaRPr lang="en-US" sz="1400" b="1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3169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534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8A154-4F7E-4D14-AB33-FDD44AD86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898A34-C76F-48B2-AEA1-DB4A768FEA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D0362F-A009-41D2-8758-EFD4BFF6AF9D}" type="slidenum">
              <a:rPr lang="en-US" smtClean="0"/>
              <a:pPr/>
              <a:t>13</a:t>
            </a:fld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002B1AE-46DF-48E7-A65A-3612B2CB81A9}"/>
              </a:ext>
            </a:extLst>
          </p:cNvPr>
          <p:cNvGrpSpPr/>
          <p:nvPr/>
        </p:nvGrpSpPr>
        <p:grpSpPr>
          <a:xfrm>
            <a:off x="239345" y="2117552"/>
            <a:ext cx="11573028" cy="1813720"/>
            <a:chOff x="47321" y="979321"/>
            <a:chExt cx="11573028" cy="1813720"/>
          </a:xfrm>
        </p:grpSpPr>
        <p:sp>
          <p:nvSpPr>
            <p:cNvPr id="19" name="Text Box 2">
              <a:extLst>
                <a:ext uri="{FF2B5EF4-FFF2-40B4-BE49-F238E27FC236}">
                  <a16:creationId xmlns:a16="http://schemas.microsoft.com/office/drawing/2014/main" id="{94DEDC92-13DE-472E-8DB8-E3DFBBD441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321" y="2109794"/>
              <a:ext cx="2093320" cy="366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347663" marR="0">
                <a:spcBef>
                  <a:spcPts val="0"/>
                </a:spcBef>
                <a:spcAft>
                  <a:spcPts val="600"/>
                </a:spcAft>
              </a:pPr>
              <a:r>
                <a:rPr lang="en-US" sz="1600" b="1" dirty="0">
                  <a:solidFill>
                    <a:srgbClr val="303C42"/>
                  </a:solidFill>
                  <a:latin typeface="Century Gothic" panose="020B0502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Finalize Study</a:t>
              </a:r>
              <a:endParaRPr lang="en-US" sz="1200" b="1" dirty="0">
                <a:solidFill>
                  <a:srgbClr val="00A3E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Text Box 2">
              <a:extLst>
                <a:ext uri="{FF2B5EF4-FFF2-40B4-BE49-F238E27FC236}">
                  <a16:creationId xmlns:a16="http://schemas.microsoft.com/office/drawing/2014/main" id="{78B6DB61-4029-4259-9043-1B4D447C12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71644" y="2105351"/>
              <a:ext cx="2235284" cy="6876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347663" marR="0" algn="ctr">
                <a:spcBef>
                  <a:spcPts val="0"/>
                </a:spcBef>
                <a:spcAft>
                  <a:spcPts val="600"/>
                </a:spcAft>
              </a:pPr>
              <a:r>
                <a:rPr lang="en-US" sz="1600" b="1" dirty="0">
                  <a:solidFill>
                    <a:srgbClr val="004976"/>
                  </a:solidFill>
                  <a:effectLst/>
                  <a:latin typeface="Century Gothic" panose="020B0502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Interconnection Agreement</a:t>
              </a:r>
              <a:endParaRPr lang="en-US" sz="1200" b="1" dirty="0">
                <a:solidFill>
                  <a:srgbClr val="00A3E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 Box 198">
              <a:extLst>
                <a:ext uri="{FF2B5EF4-FFF2-40B4-BE49-F238E27FC236}">
                  <a16:creationId xmlns:a16="http://schemas.microsoft.com/office/drawing/2014/main" id="{07295595-173A-4D99-999C-8CA8F0621D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67206" y="2105363"/>
              <a:ext cx="2653143" cy="3708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347663" marR="41910">
                <a:spcBef>
                  <a:spcPts val="0"/>
                </a:spcBef>
                <a:spcAft>
                  <a:spcPts val="600"/>
                </a:spcAft>
              </a:pPr>
              <a:r>
                <a:rPr lang="en-US" sz="1600" b="1" dirty="0">
                  <a:solidFill>
                    <a:srgbClr val="FAA12A"/>
                  </a:solidFill>
                  <a:effectLst/>
                  <a:latin typeface="Century Gothic" panose="020B0502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Design/Construction</a:t>
              </a:r>
              <a:endParaRPr lang="en-US" sz="1200" b="1" dirty="0">
                <a:solidFill>
                  <a:srgbClr val="00A3E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 Box 2">
              <a:extLst>
                <a:ext uri="{FF2B5EF4-FFF2-40B4-BE49-F238E27FC236}">
                  <a16:creationId xmlns:a16="http://schemas.microsoft.com/office/drawing/2014/main" id="{6A85ACA8-8118-4F8C-8DF0-5F26361472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09482" y="2105351"/>
              <a:ext cx="2235284" cy="370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0" bIns="45720" anchor="t" anchorCtr="0">
              <a:noAutofit/>
            </a:bodyPr>
            <a:lstStyle/>
            <a:p>
              <a:pPr marL="347663" marR="0">
                <a:spcBef>
                  <a:spcPts val="0"/>
                </a:spcBef>
                <a:spcAft>
                  <a:spcPts val="600"/>
                </a:spcAft>
              </a:pPr>
              <a:r>
                <a:rPr lang="en-US" sz="1600" b="1" dirty="0">
                  <a:solidFill>
                    <a:srgbClr val="00A3E0"/>
                  </a:solidFill>
                  <a:effectLst/>
                  <a:latin typeface="Century Gothic" panose="020B0502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Obtain Funding</a:t>
              </a:r>
              <a:endParaRPr lang="en-US" sz="1200" b="1" dirty="0">
                <a:solidFill>
                  <a:srgbClr val="00A3E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41910">
                <a:spcBef>
                  <a:spcPts val="0"/>
                </a:spcBef>
                <a:spcAft>
                  <a:spcPts val="1400"/>
                </a:spcAft>
              </a:pPr>
              <a:r>
                <a:rPr lang="en-US" sz="1600" dirty="0">
                  <a:solidFill>
                    <a:srgbClr val="14C3F4"/>
                  </a:solidFill>
                  <a:effectLst/>
                  <a:latin typeface="Century Gothic" panose="020B0502020202020204" pitchFamily="34" charset="0"/>
                  <a:ea typeface="Calibri Light" panose="020F03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 Light" panose="020F03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526A3AE-0FD3-42F6-AA6A-036AB45B0A13}"/>
                </a:ext>
              </a:extLst>
            </p:cNvPr>
            <p:cNvGrpSpPr/>
            <p:nvPr/>
          </p:nvGrpSpPr>
          <p:grpSpPr>
            <a:xfrm>
              <a:off x="581260" y="979321"/>
              <a:ext cx="10225405" cy="1025857"/>
              <a:chOff x="581260" y="979321"/>
              <a:chExt cx="10225405" cy="1025857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29DDBF8A-BF54-4161-9146-5367B87919E0}"/>
                  </a:ext>
                </a:extLst>
              </p:cNvPr>
              <p:cNvSpPr/>
              <p:nvPr/>
            </p:nvSpPr>
            <p:spPr>
              <a:xfrm>
                <a:off x="581260" y="979321"/>
                <a:ext cx="1025443" cy="1025857"/>
              </a:xfrm>
              <a:prstGeom prst="ellipse">
                <a:avLst/>
              </a:prstGeom>
              <a:solidFill>
                <a:schemeClr val="accent6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0" rIns="9144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600" b="1">
                    <a:solidFill>
                      <a:srgbClr val="FFFFFF"/>
                    </a:solidFill>
                    <a:effectLst/>
                    <a:latin typeface="Century Gothic" panose="020B0502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b="1">
                  <a:solidFill>
                    <a:srgbClr val="00A3E0"/>
                  </a:solidFill>
                  <a:effectLst/>
                  <a:latin typeface="Century Gothic" panose="020B0502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BE4B21FC-BA20-4FA0-9155-0BA059C62E49}"/>
                  </a:ext>
                </a:extLst>
              </p:cNvPr>
              <p:cNvSpPr/>
              <p:nvPr/>
            </p:nvSpPr>
            <p:spPr>
              <a:xfrm>
                <a:off x="3647583" y="979321"/>
                <a:ext cx="1025774" cy="1025857"/>
              </a:xfrm>
              <a:prstGeom prst="ellipse">
                <a:avLst/>
              </a:prstGeom>
              <a:solidFill>
                <a:schemeClr val="tx2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0" rIns="9144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600" b="1">
                    <a:solidFill>
                      <a:srgbClr val="FFFFFF"/>
                    </a:solidFill>
                    <a:effectLst/>
                    <a:latin typeface="Century Gothic" panose="020B0502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b="1">
                  <a:solidFill>
                    <a:srgbClr val="00A3E0"/>
                  </a:solidFill>
                  <a:effectLst/>
                  <a:latin typeface="Century Gothic" panose="020B0502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2785468B-F98C-45A3-8DAE-6E5FC4746CAB}"/>
                  </a:ext>
                </a:extLst>
              </p:cNvPr>
              <p:cNvSpPr/>
              <p:nvPr/>
            </p:nvSpPr>
            <p:spPr>
              <a:xfrm>
                <a:off x="9780891" y="979321"/>
                <a:ext cx="1025774" cy="1025857"/>
              </a:xfrm>
              <a:prstGeom prst="ellipse">
                <a:avLst/>
              </a:prstGeom>
              <a:solidFill>
                <a:schemeClr val="accent5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0" rIns="9144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600" b="1" dirty="0">
                    <a:solidFill>
                      <a:srgbClr val="FFFFFF"/>
                    </a:solidFill>
                    <a:effectLst/>
                    <a:latin typeface="Century Gothic" panose="020B0502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en-US" b="1" dirty="0">
                  <a:solidFill>
                    <a:srgbClr val="00A3E0"/>
                  </a:solidFill>
                  <a:effectLst/>
                  <a:latin typeface="Century Gothic" panose="020B0502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1FA1E5C3-64EE-438A-BA58-EEF0694E68BB}"/>
                  </a:ext>
                </a:extLst>
              </p:cNvPr>
              <p:cNvSpPr/>
              <p:nvPr/>
            </p:nvSpPr>
            <p:spPr>
              <a:xfrm>
                <a:off x="6714237" y="979321"/>
                <a:ext cx="1025774" cy="1025857"/>
              </a:xfrm>
              <a:prstGeom prst="ellipse">
                <a:avLst/>
              </a:prstGeom>
              <a:solidFill>
                <a:schemeClr val="accent1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0" rIns="9144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3600" b="1">
                    <a:solidFill>
                      <a:srgbClr val="FFFFFF"/>
                    </a:solidFill>
                    <a:effectLst/>
                    <a:latin typeface="Century Gothic" panose="020B0502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en-US" b="1">
                  <a:solidFill>
                    <a:srgbClr val="00A3E0"/>
                  </a:solidFill>
                  <a:effectLst/>
                  <a:latin typeface="Century Gothic" panose="020B0502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C480A766-2896-4C0A-A987-4136C6A6A45F}"/>
                  </a:ext>
                </a:extLst>
              </p:cNvPr>
              <p:cNvCxnSpPr/>
              <p:nvPr/>
            </p:nvCxnSpPr>
            <p:spPr>
              <a:xfrm>
                <a:off x="1894447" y="1474168"/>
                <a:ext cx="1465392" cy="0"/>
              </a:xfrm>
              <a:prstGeom prst="line">
                <a:avLst/>
              </a:prstGeom>
              <a:ln w="38100"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57ACB0A8-A265-4E98-98EC-AF4C1484B728}"/>
                  </a:ext>
                </a:extLst>
              </p:cNvPr>
              <p:cNvCxnSpPr/>
              <p:nvPr/>
            </p:nvCxnSpPr>
            <p:spPr>
              <a:xfrm>
                <a:off x="4961101" y="1474168"/>
                <a:ext cx="1465392" cy="0"/>
              </a:xfrm>
              <a:prstGeom prst="line">
                <a:avLst/>
              </a:prstGeom>
              <a:ln w="38100"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A8BDD850-DF6E-4A0C-9455-CF9F71C46E13}"/>
                  </a:ext>
                </a:extLst>
              </p:cNvPr>
              <p:cNvCxnSpPr/>
              <p:nvPr/>
            </p:nvCxnSpPr>
            <p:spPr>
              <a:xfrm>
                <a:off x="8027755" y="1474168"/>
                <a:ext cx="1465392" cy="0"/>
              </a:xfrm>
              <a:prstGeom prst="line">
                <a:avLst/>
              </a:prstGeom>
              <a:ln w="38100"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44424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E9E9A9B-36AA-4E61-A450-7E93103E96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2098703"/>
            <a:ext cx="9144000" cy="2756267"/>
          </a:xfrm>
          <a:solidFill>
            <a:schemeClr val="accent1"/>
          </a:solidFill>
        </p:spPr>
        <p:txBody>
          <a:bodyPr>
            <a:spAutoFit/>
          </a:bodyPr>
          <a:lstStyle/>
          <a:p>
            <a:pPr>
              <a:lnSpc>
                <a:spcPts val="3000"/>
              </a:lnSpc>
            </a:pPr>
            <a:r>
              <a:rPr lang="en-US" sz="2400" dirty="0"/>
              <a:t>Background</a:t>
            </a:r>
          </a:p>
          <a:p>
            <a:pPr>
              <a:lnSpc>
                <a:spcPts val="3000"/>
              </a:lnSpc>
            </a:pPr>
            <a:r>
              <a:rPr lang="en-US" sz="2400" dirty="0"/>
              <a:t>Interconnection Alternatives</a:t>
            </a:r>
          </a:p>
          <a:p>
            <a:pPr>
              <a:lnSpc>
                <a:spcPts val="3000"/>
              </a:lnSpc>
            </a:pPr>
            <a:r>
              <a:rPr lang="en-US" sz="2400" dirty="0"/>
              <a:t>Conceptual Cost Summary</a:t>
            </a:r>
          </a:p>
          <a:p>
            <a:pPr>
              <a:lnSpc>
                <a:spcPts val="3000"/>
              </a:lnSpc>
            </a:pPr>
            <a:r>
              <a:rPr lang="en-US" sz="2400" dirty="0"/>
              <a:t>Hydraulic Modeling Review</a:t>
            </a:r>
          </a:p>
          <a:p>
            <a:pPr>
              <a:lnSpc>
                <a:spcPts val="3000"/>
              </a:lnSpc>
            </a:pPr>
            <a:r>
              <a:rPr lang="en-US" sz="2400" dirty="0"/>
              <a:t>Water Quality Compatibility Review</a:t>
            </a:r>
          </a:p>
          <a:p>
            <a:pPr>
              <a:lnSpc>
                <a:spcPts val="3000"/>
              </a:lnSpc>
            </a:pPr>
            <a:r>
              <a:rPr lang="en-US" sz="2400" dirty="0"/>
              <a:t>Evaluation Summary</a:t>
            </a:r>
          </a:p>
          <a:p>
            <a:pPr>
              <a:lnSpc>
                <a:spcPts val="3000"/>
              </a:lnSpc>
            </a:pPr>
            <a:r>
              <a:rPr lang="en-US" sz="2400" dirty="0"/>
              <a:t>Next Steps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2E5628-6883-4E8A-BA09-C91B66FF9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Overview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1746ED4-1608-464A-82D7-C5A7979470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D0362F-A009-41D2-8758-EFD4BFF6AF9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17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FE9CC07-0586-47AE-BD56-09E85F1AE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613" y="1044229"/>
            <a:ext cx="10805776" cy="50574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</a:rPr>
              <a:t>Town of Berwick Water System</a:t>
            </a:r>
          </a:p>
          <a:p>
            <a:r>
              <a:rPr lang="en-US" dirty="0"/>
              <a:t>No current back up water supply/interconnections</a:t>
            </a:r>
          </a:p>
          <a:p>
            <a:r>
              <a:rPr lang="en-US" dirty="0"/>
              <a:t>WTP taken offline in recent years</a:t>
            </a:r>
          </a:p>
          <a:p>
            <a:r>
              <a:rPr lang="en-US" dirty="0"/>
              <a:t>Berwick WTP Upgrades in progress</a:t>
            </a:r>
          </a:p>
          <a:p>
            <a:r>
              <a:rPr lang="en-US" dirty="0"/>
              <a:t>Seeking ~0.57 MGD interconnection</a:t>
            </a:r>
          </a:p>
          <a:p>
            <a:r>
              <a:rPr lang="en-US" dirty="0"/>
              <a:t>Emergency Only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38DF4AF-7708-42A6-BBB2-42FD10D26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9FF5A-4482-4DBB-B6DF-2883E959F7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D0362F-A009-41D2-8758-EFD4BFF6AF9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634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BA138-6BA7-4B91-9962-15710952E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37" y="58108"/>
            <a:ext cx="6886692" cy="637423"/>
          </a:xfrm>
        </p:spPr>
        <p:txBody>
          <a:bodyPr anchor="b">
            <a:normAutofit/>
          </a:bodyPr>
          <a:lstStyle/>
          <a:p>
            <a:r>
              <a:rPr lang="en-US" dirty="0"/>
              <a:t>Interconnection Alternatives Summary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BF7E48-15FB-4F44-94CA-950E045D8F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0749" y="6366777"/>
            <a:ext cx="2057400" cy="261143"/>
          </a:xfrm>
        </p:spPr>
        <p:txBody>
          <a:bodyPr anchor="ctr">
            <a:normAutofit lnSpcReduction="10000"/>
          </a:bodyPr>
          <a:lstStyle/>
          <a:p>
            <a:fld id="{DCD0362F-A009-41D2-8758-EFD4BFF6AF9D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D53FE51D-232A-CD80-A137-C079ED68C03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-36757" r="-3675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22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E1AF5-7643-4E64-AA30-B502F4ECE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3116" y="989512"/>
            <a:ext cx="5737387" cy="4590220"/>
          </a:xfrm>
        </p:spPr>
        <p:txBody>
          <a:bodyPr>
            <a:normAutofit/>
          </a:bodyPr>
          <a:lstStyle/>
          <a:p>
            <a:r>
              <a:rPr lang="en-US" dirty="0"/>
              <a:t>4,000 LF of 8-inch water main</a:t>
            </a:r>
          </a:p>
          <a:p>
            <a:r>
              <a:rPr lang="en-US" dirty="0"/>
              <a:t>Connect directly to Berwick WTP</a:t>
            </a:r>
          </a:p>
          <a:p>
            <a:r>
              <a:rPr lang="en-US" dirty="0"/>
              <a:t>Bridge Crossing</a:t>
            </a:r>
          </a:p>
          <a:p>
            <a:r>
              <a:rPr lang="en-US" dirty="0"/>
              <a:t>Permitting Review</a:t>
            </a:r>
          </a:p>
          <a:p>
            <a:pPr lvl="1"/>
            <a:r>
              <a:rPr lang="en-US" dirty="0"/>
              <a:t>Town of Berwick</a:t>
            </a:r>
          </a:p>
          <a:p>
            <a:pPr lvl="1"/>
            <a:r>
              <a:rPr lang="en-US" dirty="0"/>
              <a:t>City of Somersworth </a:t>
            </a:r>
          </a:p>
          <a:p>
            <a:pPr lvl="1"/>
            <a:r>
              <a:rPr lang="en-US" dirty="0" err="1"/>
              <a:t>MaineDEP</a:t>
            </a:r>
            <a:r>
              <a:rPr lang="en-US" dirty="0"/>
              <a:t>/NHDES</a:t>
            </a:r>
          </a:p>
          <a:p>
            <a:pPr lvl="1"/>
            <a:r>
              <a:rPr lang="en-US" dirty="0" err="1"/>
              <a:t>MaineDOT</a:t>
            </a:r>
            <a:r>
              <a:rPr lang="en-US" dirty="0"/>
              <a:t>/NHDOT Bridge Load Rating Review</a:t>
            </a:r>
          </a:p>
          <a:p>
            <a:r>
              <a:rPr lang="en-US" dirty="0"/>
              <a:t>Conceptual Cost Estimate: $2,500,000</a:t>
            </a:r>
            <a:endParaRPr lang="en-US" dirty="0">
              <a:highlight>
                <a:srgbClr val="FFFF00"/>
              </a:highlight>
            </a:endParaRPr>
          </a:p>
          <a:p>
            <a:pPr lvl="2"/>
            <a:endParaRPr lang="en-US" dirty="0">
              <a:highlight>
                <a:srgbClr val="FFFF00"/>
              </a:highlight>
            </a:endParaRPr>
          </a:p>
          <a:p>
            <a:pPr lvl="1"/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25464E-E4DD-487D-AB81-DD0A7244F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Alternative A – Rochester Street Water Main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8A6F3C-3BC7-48E8-B9D0-33E692C91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D0362F-A009-41D2-8758-EFD4BFF6AF9D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A41CD7E-EB81-893A-6AF9-BF6F75CE28E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352" r="2352"/>
          <a:stretch/>
        </p:blipFill>
        <p:spPr>
          <a:xfrm>
            <a:off x="506600" y="863961"/>
            <a:ext cx="5458206" cy="5130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16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F8E08-64E4-B3AB-4411-5E102406C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72EBA93-6218-B082-D3D5-DBDEC4B90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B – Direct Connection Between WTPs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4B2-18F7-4C54-DB83-FCC99E92F4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D0362F-A009-41D2-8758-EFD4BFF6AF9D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1C42FBC-3CCB-19BE-A955-DA243A68BD37}"/>
              </a:ext>
            </a:extLst>
          </p:cNvPr>
          <p:cNvPicPr preferRelativeResize="0">
            <a:picLocks noGrp="1"/>
          </p:cNvPicPr>
          <p:nvPr>
            <p:ph type="pic" sz="quarter" idx="13"/>
          </p:nvPr>
        </p:nvPicPr>
        <p:blipFill>
          <a:blip r:embed="rId2"/>
          <a:srcRect l="109" r="109"/>
          <a:stretch/>
        </p:blipFill>
        <p:spPr>
          <a:xfrm>
            <a:off x="502920" y="868680"/>
            <a:ext cx="5458968" cy="5129784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E5A5735-A605-06F3-345D-9307199DDF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2784" y="987552"/>
            <a:ext cx="5737225" cy="5232507"/>
          </a:xfrm>
        </p:spPr>
        <p:txBody>
          <a:bodyPr>
            <a:normAutofit/>
          </a:bodyPr>
          <a:lstStyle/>
          <a:p>
            <a:r>
              <a:rPr lang="en-US" dirty="0"/>
              <a:t>2,900 LF of 8-inch water main</a:t>
            </a:r>
          </a:p>
          <a:p>
            <a:r>
              <a:rPr lang="en-US" dirty="0"/>
              <a:t>Connect directly to Berwick WTP</a:t>
            </a:r>
          </a:p>
          <a:p>
            <a:r>
              <a:rPr lang="en-US" dirty="0"/>
              <a:t>Directional Drill under Salmon Falls River</a:t>
            </a:r>
          </a:p>
          <a:p>
            <a:pPr lvl="1"/>
            <a:r>
              <a:rPr lang="en-US" dirty="0"/>
              <a:t>Additional feasibility Study Required</a:t>
            </a:r>
          </a:p>
          <a:p>
            <a:pPr lvl="1"/>
            <a:r>
              <a:rPr lang="en-US" dirty="0"/>
              <a:t>Geotechnical Boring in River</a:t>
            </a:r>
          </a:p>
          <a:p>
            <a:r>
              <a:rPr lang="en-US" dirty="0"/>
              <a:t>Permitting Review</a:t>
            </a:r>
          </a:p>
          <a:p>
            <a:pPr lvl="1"/>
            <a:r>
              <a:rPr lang="en-US" dirty="0"/>
              <a:t>Town of Berwick</a:t>
            </a:r>
          </a:p>
          <a:p>
            <a:pPr lvl="1"/>
            <a:r>
              <a:rPr lang="en-US" dirty="0"/>
              <a:t>City of Somersworth </a:t>
            </a:r>
          </a:p>
          <a:p>
            <a:pPr lvl="1"/>
            <a:r>
              <a:rPr lang="en-US" dirty="0" err="1"/>
              <a:t>MaineDEP</a:t>
            </a:r>
            <a:r>
              <a:rPr lang="en-US" dirty="0"/>
              <a:t>/NHDES</a:t>
            </a:r>
          </a:p>
          <a:p>
            <a:r>
              <a:rPr lang="en-US" dirty="0"/>
              <a:t>Conceptual Cost Estimate: $2,600,000</a:t>
            </a:r>
          </a:p>
          <a:p>
            <a:pPr lvl="1"/>
            <a:endParaRPr lang="en-US" dirty="0">
              <a:highlight>
                <a:srgbClr val="FFFF00"/>
              </a:highlight>
            </a:endParaRPr>
          </a:p>
          <a:p>
            <a:pPr lvl="1"/>
            <a:endParaRPr lang="en-US" dirty="0">
              <a:highlight>
                <a:srgbClr val="FFFF00"/>
              </a:highlight>
            </a:endParaRPr>
          </a:p>
          <a:p>
            <a:pPr lvl="2"/>
            <a:endParaRPr lang="en-US" dirty="0">
              <a:highlight>
                <a:srgbClr val="FFFF00"/>
              </a:highlight>
            </a:endParaRPr>
          </a:p>
          <a:p>
            <a:pPr lvl="1"/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253268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8213E-0DA2-A511-1180-405D2A058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16379A-BB40-72D2-4F76-1D9243C2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C – Route 9 Bridge and Booster Pump Station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6815D5-1634-599E-4F79-37646B939F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D0362F-A009-41D2-8758-EFD4BFF6AF9D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9D311C73-1A0A-05CD-D5F5-0E610CEEB3ED}"/>
              </a:ext>
            </a:extLst>
          </p:cNvPr>
          <p:cNvPicPr preferRelativeResize="0">
            <a:picLocks noGrp="1"/>
          </p:cNvPicPr>
          <p:nvPr>
            <p:ph type="pic" sz="quarter" idx="13"/>
          </p:nvPr>
        </p:nvPicPr>
        <p:blipFill>
          <a:blip r:embed="rId2"/>
          <a:srcRect l="2470" r="2470"/>
          <a:stretch/>
        </p:blipFill>
        <p:spPr>
          <a:xfrm>
            <a:off x="502920" y="868680"/>
            <a:ext cx="5458968" cy="5129784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93AB27A-5400-04EE-89F7-AAE85839B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2784" y="987551"/>
            <a:ext cx="5737225" cy="530955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1,100 LF of 12-inch water main</a:t>
            </a:r>
          </a:p>
          <a:p>
            <a:r>
              <a:rPr lang="en-US" dirty="0"/>
              <a:t>Connect Across Route 9 Bridge</a:t>
            </a:r>
          </a:p>
          <a:p>
            <a:r>
              <a:rPr lang="en-US" dirty="0"/>
              <a:t>Booster Pump Station Required</a:t>
            </a:r>
          </a:p>
          <a:p>
            <a:pPr lvl="1"/>
            <a:r>
              <a:rPr lang="en-US" dirty="0"/>
              <a:t>Chemical Addition Required</a:t>
            </a:r>
          </a:p>
          <a:p>
            <a:r>
              <a:rPr lang="en-US" dirty="0"/>
              <a:t>Railroad Crossing</a:t>
            </a:r>
          </a:p>
          <a:p>
            <a:r>
              <a:rPr lang="en-US" dirty="0"/>
              <a:t>Bridge and Embankment Structural Evaluation Required</a:t>
            </a:r>
          </a:p>
          <a:p>
            <a:r>
              <a:rPr lang="en-US" dirty="0"/>
              <a:t>Permitting Review</a:t>
            </a:r>
          </a:p>
          <a:p>
            <a:pPr lvl="1"/>
            <a:r>
              <a:rPr lang="en-US" dirty="0"/>
              <a:t>Town of Berwick</a:t>
            </a:r>
          </a:p>
          <a:p>
            <a:pPr lvl="1"/>
            <a:r>
              <a:rPr lang="en-US" dirty="0"/>
              <a:t>City of Somersworth </a:t>
            </a:r>
          </a:p>
          <a:p>
            <a:pPr lvl="1"/>
            <a:r>
              <a:rPr lang="en-US" dirty="0" err="1"/>
              <a:t>MaineDEP</a:t>
            </a:r>
            <a:r>
              <a:rPr lang="en-US" dirty="0"/>
              <a:t>/NHDES</a:t>
            </a:r>
          </a:p>
          <a:p>
            <a:pPr lvl="1"/>
            <a:r>
              <a:rPr lang="en-US" dirty="0" err="1"/>
              <a:t>MaineDOT</a:t>
            </a:r>
            <a:r>
              <a:rPr lang="en-US" dirty="0"/>
              <a:t>/NHDOT Bridge Load Rating Review</a:t>
            </a:r>
          </a:p>
          <a:p>
            <a:pPr lvl="1"/>
            <a:r>
              <a:rPr lang="en-US" dirty="0"/>
              <a:t>New Hampshire </a:t>
            </a:r>
            <a:r>
              <a:rPr lang="en-US" dirty="0" err="1"/>
              <a:t>Northcoast</a:t>
            </a:r>
            <a:r>
              <a:rPr lang="en-US" dirty="0"/>
              <a:t> Railroad</a:t>
            </a:r>
          </a:p>
          <a:p>
            <a:r>
              <a:rPr lang="en-US" dirty="0"/>
              <a:t>Conceptual Cost Estimate: $3,000,000</a:t>
            </a:r>
          </a:p>
          <a:p>
            <a:pPr lvl="1"/>
            <a:endParaRPr lang="en-US" dirty="0">
              <a:highlight>
                <a:srgbClr val="FFFF00"/>
              </a:highlight>
            </a:endParaRPr>
          </a:p>
          <a:p>
            <a:pPr lvl="1"/>
            <a:endParaRPr lang="en-US" dirty="0">
              <a:highlight>
                <a:srgbClr val="FFFF00"/>
              </a:highlight>
            </a:endParaRPr>
          </a:p>
          <a:p>
            <a:pPr lvl="2"/>
            <a:endParaRPr lang="en-US" dirty="0">
              <a:highlight>
                <a:srgbClr val="FFFF00"/>
              </a:highlight>
            </a:endParaRPr>
          </a:p>
          <a:p>
            <a:pPr lvl="1"/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0367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78DC3-057D-14AD-9F66-B074F516A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E4C9F8C-3504-2758-FD07-1C2336401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D – Power House Road River Crossing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1DDC32-89CC-3758-73C9-5B1E75FED4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CD0362F-A009-41D2-8758-EFD4BFF6AF9D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876C61F2-243C-1C9A-2F0D-A20A89E0C8BB}"/>
              </a:ext>
            </a:extLst>
          </p:cNvPr>
          <p:cNvPicPr preferRelativeResize="0">
            <a:picLocks noGrp="1"/>
          </p:cNvPicPr>
          <p:nvPr>
            <p:ph type="pic" sz="quarter" idx="13"/>
          </p:nvPr>
        </p:nvPicPr>
        <p:blipFill>
          <a:blip r:embed="rId2"/>
          <a:srcRect t="1065" b="-423"/>
          <a:stretch>
            <a:fillRect/>
          </a:stretch>
        </p:blipFill>
        <p:spPr>
          <a:xfrm>
            <a:off x="502920" y="868680"/>
            <a:ext cx="5458968" cy="5129784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FF809AD-37B8-2803-A09A-AB7493D7D380}"/>
              </a:ext>
            </a:extLst>
          </p:cNvPr>
          <p:cNvSpPr txBox="1">
            <a:spLocks/>
          </p:cNvSpPr>
          <p:nvPr/>
        </p:nvSpPr>
        <p:spPr>
          <a:xfrm>
            <a:off x="6272784" y="987552"/>
            <a:ext cx="5737225" cy="52341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65000"/>
              <a:buFont typeface="Courier New" panose="02070309020205020404" pitchFamily="49" charset="0"/>
              <a:buChar char="o"/>
              <a:defRPr sz="18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65000"/>
              <a:buFont typeface="Courier New" panose="02070309020205020404" pitchFamily="49" charset="0"/>
              <a:buChar char="o"/>
              <a:defRPr sz="14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2,700 LF of 8-inch water main</a:t>
            </a:r>
          </a:p>
          <a:p>
            <a:r>
              <a:rPr lang="en-US" dirty="0"/>
              <a:t>Connect between </a:t>
            </a:r>
            <a:r>
              <a:rPr lang="en-US" dirty="0" err="1"/>
              <a:t>Buffumsville</a:t>
            </a:r>
            <a:r>
              <a:rPr lang="en-US" dirty="0"/>
              <a:t> Road and Power House Road</a:t>
            </a:r>
          </a:p>
          <a:p>
            <a:r>
              <a:rPr lang="en-US" dirty="0"/>
              <a:t>Booster Pump Station Required</a:t>
            </a:r>
          </a:p>
          <a:p>
            <a:pPr lvl="1"/>
            <a:r>
              <a:rPr lang="en-US" dirty="0"/>
              <a:t>Chemical Addition Required</a:t>
            </a:r>
          </a:p>
          <a:p>
            <a:r>
              <a:rPr lang="en-US" dirty="0"/>
              <a:t>Directional Drill under Salmon Falls River</a:t>
            </a:r>
          </a:p>
          <a:p>
            <a:pPr lvl="1"/>
            <a:r>
              <a:rPr lang="en-US" dirty="0"/>
              <a:t>Additional feasibility Study Required</a:t>
            </a:r>
          </a:p>
          <a:p>
            <a:pPr lvl="1"/>
            <a:r>
              <a:rPr lang="en-US" dirty="0"/>
              <a:t>Geotechnical Boring in River</a:t>
            </a:r>
          </a:p>
          <a:p>
            <a:r>
              <a:rPr lang="en-US" dirty="0"/>
              <a:t>Negotiation with Berwick Sewer Dept.</a:t>
            </a:r>
          </a:p>
          <a:p>
            <a:r>
              <a:rPr lang="en-US" dirty="0"/>
              <a:t>Permitting Review</a:t>
            </a:r>
          </a:p>
          <a:p>
            <a:pPr lvl="1"/>
            <a:r>
              <a:rPr lang="en-US" dirty="0"/>
              <a:t>Town of Berwick</a:t>
            </a:r>
          </a:p>
          <a:p>
            <a:pPr lvl="1"/>
            <a:r>
              <a:rPr lang="en-US" dirty="0"/>
              <a:t>City of Somersworth </a:t>
            </a:r>
          </a:p>
          <a:p>
            <a:pPr lvl="1"/>
            <a:r>
              <a:rPr lang="en-US" dirty="0" err="1"/>
              <a:t>MaineDEP</a:t>
            </a:r>
            <a:r>
              <a:rPr lang="en-US" dirty="0"/>
              <a:t>/NHDES</a:t>
            </a:r>
          </a:p>
          <a:p>
            <a:r>
              <a:rPr lang="en-US" dirty="0"/>
              <a:t>Conceptual Cost Estimate: $3,800,000</a:t>
            </a:r>
            <a:endParaRPr lang="en-US" dirty="0">
              <a:highlight>
                <a:srgbClr val="FFFF00"/>
              </a:highlight>
            </a:endParaRPr>
          </a:p>
          <a:p>
            <a:pPr lvl="1"/>
            <a:endParaRPr lang="en-US" dirty="0">
              <a:highlight>
                <a:srgbClr val="FFFF00"/>
              </a:highlight>
            </a:endParaRPr>
          </a:p>
          <a:p>
            <a:pPr lvl="2"/>
            <a:endParaRPr lang="en-US" dirty="0">
              <a:highlight>
                <a:srgbClr val="FFFF00"/>
              </a:highlight>
            </a:endParaRPr>
          </a:p>
          <a:p>
            <a:pPr lvl="1"/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12755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12CA6-51DC-020D-69A7-1619CF5FC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41F24EB-2236-9AF4-FC17-C874AAA87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Cost Estimate Summary</a:t>
            </a:r>
          </a:p>
        </p:txBody>
      </p:sp>
      <p:graphicFrame>
        <p:nvGraphicFramePr>
          <p:cNvPr id="18" name="Content Placeholder 17">
            <a:extLst>
              <a:ext uri="{FF2B5EF4-FFF2-40B4-BE49-F238E27FC236}">
                <a16:creationId xmlns:a16="http://schemas.microsoft.com/office/drawing/2014/main" id="{E4449A06-C085-24AD-1270-661050F339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0956166"/>
              </p:ext>
            </p:extLst>
          </p:nvPr>
        </p:nvGraphicFramePr>
        <p:xfrm>
          <a:off x="504412" y="834392"/>
          <a:ext cx="10788899" cy="23393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10754">
                  <a:extLst>
                    <a:ext uri="{9D8B030D-6E8A-4147-A177-3AD203B41FA5}">
                      <a16:colId xmlns:a16="http://schemas.microsoft.com/office/drawing/2014/main" val="430721351"/>
                    </a:ext>
                  </a:extLst>
                </a:gridCol>
                <a:gridCol w="3678145">
                  <a:extLst>
                    <a:ext uri="{9D8B030D-6E8A-4147-A177-3AD203B41FA5}">
                      <a16:colId xmlns:a16="http://schemas.microsoft.com/office/drawing/2014/main" val="2633070546"/>
                    </a:ext>
                  </a:extLst>
                </a:gridCol>
              </a:tblGrid>
              <a:tr h="467878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Interconnection Alternative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Calibri Light" panose="020F0302020204030204" pitchFamily="34" charset="0"/>
                          <a:cs typeface="Times New Roman" panose="02020603050405020304" pitchFamily="18" charset="0"/>
                        </a:rPr>
                        <a:t>Planning Cost Estimate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 Light" panose="020F03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3522084"/>
                  </a:ext>
                </a:extLst>
              </a:tr>
              <a:tr h="467878">
                <a:tc>
                  <a:txBody>
                    <a:bodyPr/>
                    <a:lstStyle/>
                    <a:p>
                      <a:pPr marL="0" marR="0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Alternative A – Rochester Street Bridge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$2,500,000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8433402"/>
                  </a:ext>
                </a:extLst>
              </a:tr>
              <a:tr h="467878">
                <a:tc>
                  <a:txBody>
                    <a:bodyPr/>
                    <a:lstStyle/>
                    <a:p>
                      <a:pPr marL="0" marR="0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Alternative B – Direct Connection Between Berwick and Somersworth WTPs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$2,600,000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301153"/>
                  </a:ext>
                </a:extLst>
              </a:tr>
              <a:tr h="467878">
                <a:tc>
                  <a:txBody>
                    <a:bodyPr/>
                    <a:lstStyle/>
                    <a:p>
                      <a:pPr marL="0" marR="0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Alternative C – Route 9 Bridge and Booster Pump Station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$3,000,000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4184736"/>
                  </a:ext>
                </a:extLst>
              </a:tr>
              <a:tr h="467878">
                <a:tc>
                  <a:txBody>
                    <a:bodyPr/>
                    <a:lstStyle/>
                    <a:p>
                      <a:pPr marL="0" marR="0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Alternative D – Power House Road River Crossing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1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$3,800,000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61037681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E5B78-ED2A-D27F-6246-D1158A5FFA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DCD0362F-A009-41D2-8758-EFD4BFF6AF9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046E898-B3BB-63A8-BDE4-9F177C8E0D81}"/>
              </a:ext>
            </a:extLst>
          </p:cNvPr>
          <p:cNvSpPr txBox="1">
            <a:spLocks/>
          </p:cNvSpPr>
          <p:nvPr/>
        </p:nvSpPr>
        <p:spPr>
          <a:xfrm>
            <a:off x="562599" y="3514901"/>
            <a:ext cx="6263170" cy="28131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65000"/>
              <a:buFont typeface="Courier New" panose="02070309020205020404" pitchFamily="49" charset="0"/>
              <a:buChar char="o"/>
              <a:defRPr sz="18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65000"/>
              <a:buFont typeface="Courier New" panose="02070309020205020404" pitchFamily="49" charset="0"/>
              <a:buChar char="o"/>
              <a:defRPr sz="14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</a:rPr>
              <a:t>Conceptual Cost Estimate Include:</a:t>
            </a:r>
          </a:p>
          <a:p>
            <a:r>
              <a:rPr lang="en-US" dirty="0"/>
              <a:t>Borings/</a:t>
            </a:r>
            <a:r>
              <a:rPr lang="en-US" dirty="0" err="1"/>
              <a:t>Geoprobes</a:t>
            </a:r>
            <a:endParaRPr lang="en-US" dirty="0"/>
          </a:p>
          <a:p>
            <a:r>
              <a:rPr lang="en-US" dirty="0"/>
              <a:t>Survey</a:t>
            </a:r>
          </a:p>
          <a:p>
            <a:r>
              <a:rPr lang="en-US" dirty="0"/>
              <a:t>Wetlands Delineation</a:t>
            </a:r>
          </a:p>
          <a:p>
            <a:r>
              <a:rPr lang="en-US" dirty="0"/>
              <a:t>Permitting</a:t>
            </a:r>
          </a:p>
          <a:p>
            <a:pPr lvl="1"/>
            <a:endParaRPr lang="en-US" dirty="0">
              <a:highlight>
                <a:srgbClr val="FFFF00"/>
              </a:highlight>
            </a:endParaRPr>
          </a:p>
          <a:p>
            <a:pPr lvl="1"/>
            <a:endParaRPr lang="en-US" dirty="0">
              <a:highlight>
                <a:srgbClr val="FFFF00"/>
              </a:highlight>
            </a:endParaRPr>
          </a:p>
          <a:p>
            <a:pPr lvl="2"/>
            <a:endParaRPr lang="en-US" dirty="0">
              <a:highlight>
                <a:srgbClr val="FFFF00"/>
              </a:highlight>
            </a:endParaRPr>
          </a:p>
          <a:p>
            <a:pPr lvl="1"/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BCC8070-F0FC-C105-302F-0FA35EBD1C31}"/>
              </a:ext>
            </a:extLst>
          </p:cNvPr>
          <p:cNvSpPr txBox="1">
            <a:spLocks/>
          </p:cNvSpPr>
          <p:nvPr/>
        </p:nvSpPr>
        <p:spPr>
          <a:xfrm>
            <a:off x="4821382" y="3514901"/>
            <a:ext cx="6545896" cy="28131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65000"/>
              <a:buFont typeface="Courier New" panose="02070309020205020404" pitchFamily="49" charset="0"/>
              <a:buChar char="o"/>
              <a:defRPr sz="18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65000"/>
              <a:buFont typeface="Courier New" panose="02070309020205020404" pitchFamily="49" charset="0"/>
              <a:buChar char="o"/>
              <a:defRPr sz="14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b="1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>
              <a:solidFill>
                <a:srgbClr val="00B0F0"/>
              </a:solidFill>
            </a:endParaRPr>
          </a:p>
          <a:p>
            <a:r>
              <a:rPr lang="en-US" dirty="0"/>
              <a:t>Construction</a:t>
            </a:r>
          </a:p>
          <a:p>
            <a:r>
              <a:rPr lang="en-US" dirty="0"/>
              <a:t>Engineering &amp; Administrative Contingencies (15%)</a:t>
            </a:r>
          </a:p>
          <a:p>
            <a:r>
              <a:rPr lang="en-US" dirty="0"/>
              <a:t>Construction Contingency (30%)</a:t>
            </a:r>
          </a:p>
          <a:p>
            <a:pPr lvl="1"/>
            <a:endParaRPr lang="en-US" dirty="0">
              <a:highlight>
                <a:srgbClr val="FFFF00"/>
              </a:highlight>
            </a:endParaRPr>
          </a:p>
          <a:p>
            <a:pPr lvl="1"/>
            <a:endParaRPr lang="en-US" dirty="0">
              <a:highlight>
                <a:srgbClr val="FFFF00"/>
              </a:highlight>
            </a:endParaRPr>
          </a:p>
          <a:p>
            <a:pPr lvl="2"/>
            <a:endParaRPr lang="en-US" dirty="0">
              <a:highlight>
                <a:srgbClr val="FFFF00"/>
              </a:highlight>
            </a:endParaRPr>
          </a:p>
          <a:p>
            <a:pPr lvl="1"/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7288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Final WP Color Palette">
      <a:dk1>
        <a:sysClr val="windowText" lastClr="000000"/>
      </a:dk1>
      <a:lt1>
        <a:srgbClr val="FFFFFF"/>
      </a:lt1>
      <a:dk2>
        <a:srgbClr val="004976"/>
      </a:dk2>
      <a:lt2>
        <a:srgbClr val="98C7E2"/>
      </a:lt2>
      <a:accent1>
        <a:srgbClr val="00A3E0"/>
      </a:accent1>
      <a:accent2>
        <a:srgbClr val="C6EFFF"/>
      </a:accent2>
      <a:accent3>
        <a:srgbClr val="046A38"/>
      </a:accent3>
      <a:accent4>
        <a:srgbClr val="78D64B"/>
      </a:accent4>
      <a:accent5>
        <a:srgbClr val="FAA12A"/>
      </a:accent5>
      <a:accent6>
        <a:srgbClr val="303C42"/>
      </a:accent6>
      <a:hlink>
        <a:srgbClr val="00A3E0"/>
      </a:hlink>
      <a:folHlink>
        <a:srgbClr val="00A3E0"/>
      </a:folHlink>
    </a:clrScheme>
    <a:fontScheme name="Custom 1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Slides" id="{A56E12E8-A3E6-4151-AC0C-FBD379F0D7B0}" vid="{78521085-2D04-40D0-9D96-8E382DF9438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8E50226CEAFF43AD135BE678D4F1F3" ma:contentTypeVersion="10" ma:contentTypeDescription="Create a new document." ma:contentTypeScope="" ma:versionID="d2e094fa25b5e99c6907704781ed8309">
  <xsd:schema xmlns:xsd="http://www.w3.org/2001/XMLSchema" xmlns:xs="http://www.w3.org/2001/XMLSchema" xmlns:p="http://schemas.microsoft.com/office/2006/metadata/properties" xmlns:ns2="1c30a500-6935-4596-9cb6-7618a589d0c5" targetNamespace="http://schemas.microsoft.com/office/2006/metadata/properties" ma:root="true" ma:fieldsID="5745ee6851aef02c1e91e0d81c6a5d40" ns2:_="">
    <xsd:import namespace="1c30a500-6935-4596-9cb6-7618a589d0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30a500-6935-4596-9cb6-7618a589d0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E0B5FBA-FEF5-4389-87D1-73427CF3E5E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7A00C81-BEC4-4E46-A7BB-A13412B0DC80}"/>
</file>

<file path=customXml/itemProps3.xml><?xml version="1.0" encoding="utf-8"?>
<ds:datastoreItem xmlns:ds="http://schemas.openxmlformats.org/officeDocument/2006/customXml" ds:itemID="{07A9742E-B082-45E2-B115-29AE7C2A67D1}">
  <ds:schemaRefs>
    <ds:schemaRef ds:uri="http://purl.org/dc/elements/1.1/"/>
    <ds:schemaRef ds:uri="http://schemas.openxmlformats.org/package/2006/metadata/core-properties"/>
    <ds:schemaRef ds:uri="http://www.w3.org/XML/1998/namespace"/>
    <ds:schemaRef ds:uri="http://purl.org/dc/terms/"/>
    <ds:schemaRef ds:uri="8388387e-a2cc-4d88-b556-358004f45dd3"/>
    <ds:schemaRef ds:uri="http://schemas.microsoft.com/office/2006/metadata/properties"/>
    <ds:schemaRef ds:uri="http://schemas.microsoft.com/office/2006/documentManagement/types"/>
    <ds:schemaRef ds:uri="dcea62ba-520f-445f-99e8-41aeb4df09bc"/>
    <ds:schemaRef ds:uri="http://purl.org/dc/dcmitype/"/>
    <ds:schemaRef ds:uri="http://schemas.microsoft.com/office/infopath/2007/PartnerControls"/>
    <ds:schemaRef ds:uri="31908438-00bd-4b04-9693-b49684202a1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PresentationSlides</Template>
  <TotalTime>383</TotalTime>
  <Words>646</Words>
  <Application>Microsoft Office PowerPoint</Application>
  <PresentationFormat>Widescreen</PresentationFormat>
  <Paragraphs>204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Century Gothic</vt:lpstr>
      <vt:lpstr>Courier New</vt:lpstr>
      <vt:lpstr>Wingdings</vt:lpstr>
      <vt:lpstr>Office Theme</vt:lpstr>
      <vt:lpstr>Emergency Water Supply Interconnection Study</vt:lpstr>
      <vt:lpstr>Presentation Overview</vt:lpstr>
      <vt:lpstr>Background</vt:lpstr>
      <vt:lpstr>Interconnection Alternatives Summary</vt:lpstr>
      <vt:lpstr>Alternative A – Rochester Street Water Main</vt:lpstr>
      <vt:lpstr>Alternative B – Direct Connection Between WTPs</vt:lpstr>
      <vt:lpstr>Alternative C – Route 9 Bridge and Booster Pump Station</vt:lpstr>
      <vt:lpstr>Alternative D – Power House Road River Crossing</vt:lpstr>
      <vt:lpstr>Conceptual Cost Estimate Summary</vt:lpstr>
      <vt:lpstr>Hydraulic Model Evaluation</vt:lpstr>
      <vt:lpstr>Water Quality Compatibility Review</vt:lpstr>
      <vt:lpstr>Evaluation Summary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Collin Stuart</dc:creator>
  <cp:lastModifiedBy>Collin Stuart</cp:lastModifiedBy>
  <cp:revision>6</cp:revision>
  <dcterms:created xsi:type="dcterms:W3CDTF">2025-12-04T19:42:03Z</dcterms:created>
  <dcterms:modified xsi:type="dcterms:W3CDTF">2026-08-10T12:30:23Z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0x010100EE8E50226CEAFF43AD135BE678D4F1F3</vt:lpwstr>
  </property>
  <property fmtid="{D5CDD505-2E9C-101B-9397-08002B2CF9AE}" pid="3" name="_dlc_DocIdItemGuid">
    <vt:lpwstr>07de453d-b82b-4484-a9ea-75adccf5d0c5</vt:lpwstr>
  </property>
</Properties>
</file>