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147375574" r:id="rId2"/>
    <p:sldId id="2147375573" r:id="rId3"/>
    <p:sldId id="3733" r:id="rId4"/>
    <p:sldId id="2147375572" r:id="rId5"/>
    <p:sldId id="2147375570" r:id="rId6"/>
    <p:sldId id="3731" r:id="rId7"/>
    <p:sldId id="3619" r:id="rId8"/>
    <p:sldId id="472" r:id="rId9"/>
    <p:sldId id="3614" r:id="rId10"/>
    <p:sldId id="300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pos="7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bonneau, Renée" initials="CR" lastIdx="1" clrIdx="0">
    <p:extLst>
      <p:ext uri="{19B8F6BF-5375-455C-9EA6-DF929625EA0E}">
        <p15:presenceInfo xmlns:p15="http://schemas.microsoft.com/office/powerpoint/2012/main" userId="S-1-5-21-11087255-664367160-1361462980-91183" providerId="AD"/>
      </p:ext>
    </p:extLst>
  </p:cmAuthor>
  <p:cmAuthor id="2" name="Miller, James" initials="MJ" lastIdx="1" clrIdx="1">
    <p:extLst>
      <p:ext uri="{19B8F6BF-5375-455C-9EA6-DF929625EA0E}">
        <p15:presenceInfo xmlns:p15="http://schemas.microsoft.com/office/powerpoint/2012/main" userId="S-1-5-21-1000817172-2644039-487470036-165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003EA5"/>
    <a:srgbClr val="04B6AF"/>
    <a:srgbClr val="EEF4FB"/>
    <a:srgbClr val="E6E6E6"/>
    <a:srgbClr val="E8EEF5"/>
    <a:srgbClr val="F3FAFB"/>
    <a:srgbClr val="E2F2F5"/>
    <a:srgbClr val="DBDE70"/>
    <a:srgbClr val="A4D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D62C86-D2B7-4C8E-BCB4-1C8DC5BBA82B}" v="5" dt="2025-03-17T15:52:36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58" autoAdjust="0"/>
    <p:restoredTop sz="93883" autoAdjust="0"/>
  </p:normalViewPr>
  <p:slideViewPr>
    <p:cSldViewPr>
      <p:cViewPr>
        <p:scale>
          <a:sx n="58" d="100"/>
          <a:sy n="58" d="100"/>
        </p:scale>
        <p:origin x="292" y="60"/>
      </p:cViewPr>
      <p:guideLst>
        <p:guide orient="horz" pos="480"/>
        <p:guide pos="336"/>
        <p:guide pos="72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-6660"/>
    </p:cViewPr>
  </p:sorterViewPr>
  <p:notesViewPr>
    <p:cSldViewPr showGuides="1">
      <p:cViewPr varScale="1">
        <p:scale>
          <a:sx n="84" d="100"/>
          <a:sy n="84" d="100"/>
        </p:scale>
        <p:origin x="-3138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James" userId="b00a928b-d9e4-4ebf-8da0-b26137de6faa" providerId="ADAL" clId="{0345D10D-A0E0-4DAA-9289-42AE3B5DE870}"/>
    <pc:docChg chg="custSel delSld modSld">
      <pc:chgData name="Miller, James" userId="b00a928b-d9e4-4ebf-8da0-b26137de6faa" providerId="ADAL" clId="{0345D10D-A0E0-4DAA-9289-42AE3B5DE870}" dt="2024-06-06T17:53:41.625" v="300" actId="47"/>
      <pc:docMkLst>
        <pc:docMk/>
      </pc:docMkLst>
      <pc:sldChg chg="addSp delSp modSp mod">
        <pc:chgData name="Miller, James" userId="b00a928b-d9e4-4ebf-8da0-b26137de6faa" providerId="ADAL" clId="{0345D10D-A0E0-4DAA-9289-42AE3B5DE870}" dt="2024-06-03T19:48:31.320" v="54" actId="14100"/>
        <pc:sldMkLst>
          <pc:docMk/>
          <pc:sldMk cId="297081373" sldId="3619"/>
        </pc:sldMkLst>
        <pc:picChg chg="del">
          <ac:chgData name="Miller, James" userId="b00a928b-d9e4-4ebf-8da0-b26137de6faa" providerId="ADAL" clId="{0345D10D-A0E0-4DAA-9289-42AE3B5DE870}" dt="2024-06-03T19:41:37.850" v="4" actId="478"/>
          <ac:picMkLst>
            <pc:docMk/>
            <pc:sldMk cId="297081373" sldId="3619"/>
            <ac:picMk id="4" creationId="{0D32ABAB-C35F-7BB0-BC5E-E300A569F34D}"/>
          </ac:picMkLst>
        </pc:picChg>
        <pc:picChg chg="add mod">
          <ac:chgData name="Miller, James" userId="b00a928b-d9e4-4ebf-8da0-b26137de6faa" providerId="ADAL" clId="{0345D10D-A0E0-4DAA-9289-42AE3B5DE870}" dt="2024-06-03T19:48:01.766" v="49" actId="14100"/>
          <ac:picMkLst>
            <pc:docMk/>
            <pc:sldMk cId="297081373" sldId="3619"/>
            <ac:picMk id="5" creationId="{C9EC9CFD-11C0-CB87-F053-EC0E8FC5FF3B}"/>
          </ac:picMkLst>
        </pc:picChg>
        <pc:picChg chg="add mod">
          <ac:chgData name="Miller, James" userId="b00a928b-d9e4-4ebf-8da0-b26137de6faa" providerId="ADAL" clId="{0345D10D-A0E0-4DAA-9289-42AE3B5DE870}" dt="2024-06-03T19:48:31.320" v="54" actId="14100"/>
          <ac:picMkLst>
            <pc:docMk/>
            <pc:sldMk cId="297081373" sldId="3619"/>
            <ac:picMk id="7" creationId="{B119E8AA-F628-DFE5-3B7C-2DB7D9E1EB01}"/>
          </ac:picMkLst>
        </pc:picChg>
        <pc:picChg chg="del">
          <ac:chgData name="Miller, James" userId="b00a928b-d9e4-4ebf-8da0-b26137de6faa" providerId="ADAL" clId="{0345D10D-A0E0-4DAA-9289-42AE3B5DE870}" dt="2024-06-03T19:48:03.366" v="50" actId="478"/>
          <ac:picMkLst>
            <pc:docMk/>
            <pc:sldMk cId="297081373" sldId="3619"/>
            <ac:picMk id="8" creationId="{E2F7C05E-C00F-6770-F0D3-4B9350CCC61C}"/>
          </ac:picMkLst>
        </pc:picChg>
      </pc:sldChg>
      <pc:sldChg chg="addSp delSp modSp mod">
        <pc:chgData name="Miller, James" userId="b00a928b-d9e4-4ebf-8da0-b26137de6faa" providerId="ADAL" clId="{0345D10D-A0E0-4DAA-9289-42AE3B5DE870}" dt="2024-06-03T19:47:20.993" v="44" actId="14100"/>
        <pc:sldMkLst>
          <pc:docMk/>
          <pc:sldMk cId="3143641054" sldId="3731"/>
        </pc:sldMkLst>
        <pc:picChg chg="add mod">
          <ac:chgData name="Miller, James" userId="b00a928b-d9e4-4ebf-8da0-b26137de6faa" providerId="ADAL" clId="{0345D10D-A0E0-4DAA-9289-42AE3B5DE870}" dt="2024-06-03T19:46:34.187" v="39" actId="14100"/>
          <ac:picMkLst>
            <pc:docMk/>
            <pc:sldMk cId="3143641054" sldId="3731"/>
            <ac:picMk id="4" creationId="{E35799F8-3628-141B-504F-76119365E90A}"/>
          </ac:picMkLst>
        </pc:picChg>
        <pc:picChg chg="del">
          <ac:chgData name="Miller, James" userId="b00a928b-d9e4-4ebf-8da0-b26137de6faa" providerId="ADAL" clId="{0345D10D-A0E0-4DAA-9289-42AE3B5DE870}" dt="2024-06-03T19:41:34.900" v="3" actId="478"/>
          <ac:picMkLst>
            <pc:docMk/>
            <pc:sldMk cId="3143641054" sldId="3731"/>
            <ac:picMk id="5" creationId="{648323D2-3888-1638-3D29-C260A8CEA81A}"/>
          </ac:picMkLst>
        </pc:picChg>
        <pc:picChg chg="add mod">
          <ac:chgData name="Miller, James" userId="b00a928b-d9e4-4ebf-8da0-b26137de6faa" providerId="ADAL" clId="{0345D10D-A0E0-4DAA-9289-42AE3B5DE870}" dt="2024-06-03T19:47:20.993" v="44" actId="14100"/>
          <ac:picMkLst>
            <pc:docMk/>
            <pc:sldMk cId="3143641054" sldId="3731"/>
            <ac:picMk id="7" creationId="{E8B5CFF3-1F0C-0313-ACC5-F80A51EF789A}"/>
          </ac:picMkLst>
        </pc:picChg>
        <pc:picChg chg="del">
          <ac:chgData name="Miller, James" userId="b00a928b-d9e4-4ebf-8da0-b26137de6faa" providerId="ADAL" clId="{0345D10D-A0E0-4DAA-9289-42AE3B5DE870}" dt="2024-06-03T19:46:35.467" v="40" actId="478"/>
          <ac:picMkLst>
            <pc:docMk/>
            <pc:sldMk cId="3143641054" sldId="3731"/>
            <ac:picMk id="8" creationId="{E7486DBF-BDA8-FF35-355F-7CE3A449A2B0}"/>
          </ac:picMkLst>
        </pc:picChg>
      </pc:sldChg>
      <pc:sldChg chg="addSp delSp modSp mod">
        <pc:chgData name="Miller, James" userId="b00a928b-d9e4-4ebf-8da0-b26137de6faa" providerId="ADAL" clId="{0345D10D-A0E0-4DAA-9289-42AE3B5DE870}" dt="2024-06-03T19:43:01.089" v="11" actId="14100"/>
        <pc:sldMkLst>
          <pc:docMk/>
          <pc:sldMk cId="1027383056" sldId="3733"/>
        </pc:sldMkLst>
        <pc:picChg chg="del">
          <ac:chgData name="Miller, James" userId="b00a928b-d9e4-4ebf-8da0-b26137de6faa" providerId="ADAL" clId="{0345D10D-A0E0-4DAA-9289-42AE3B5DE870}" dt="2024-06-03T19:41:25.163" v="0" actId="478"/>
          <ac:picMkLst>
            <pc:docMk/>
            <pc:sldMk cId="1027383056" sldId="3733"/>
            <ac:picMk id="4" creationId="{F2465932-A618-BFD8-BCEE-065C1995AF0D}"/>
          </ac:picMkLst>
        </pc:picChg>
        <pc:picChg chg="add mod">
          <ac:chgData name="Miller, James" userId="b00a928b-d9e4-4ebf-8da0-b26137de6faa" providerId="ADAL" clId="{0345D10D-A0E0-4DAA-9289-42AE3B5DE870}" dt="2024-06-03T19:42:16.905" v="7" actId="14100"/>
          <ac:picMkLst>
            <pc:docMk/>
            <pc:sldMk cId="1027383056" sldId="3733"/>
            <ac:picMk id="5" creationId="{04902F29-EF6E-CC53-3538-5498000C7839}"/>
          </ac:picMkLst>
        </pc:picChg>
        <pc:picChg chg="add mod">
          <ac:chgData name="Miller, James" userId="b00a928b-d9e4-4ebf-8da0-b26137de6faa" providerId="ADAL" clId="{0345D10D-A0E0-4DAA-9289-42AE3B5DE870}" dt="2024-06-03T19:43:01.089" v="11" actId="14100"/>
          <ac:picMkLst>
            <pc:docMk/>
            <pc:sldMk cId="1027383056" sldId="3733"/>
            <ac:picMk id="7" creationId="{C520FA8B-E192-CB56-09D0-71223AFEDB07}"/>
          </ac:picMkLst>
        </pc:picChg>
        <pc:picChg chg="del">
          <ac:chgData name="Miller, James" userId="b00a928b-d9e4-4ebf-8da0-b26137de6faa" providerId="ADAL" clId="{0345D10D-A0E0-4DAA-9289-42AE3B5DE870}" dt="2024-06-03T19:42:47.740" v="8" actId="478"/>
          <ac:picMkLst>
            <pc:docMk/>
            <pc:sldMk cId="1027383056" sldId="3733"/>
            <ac:picMk id="8" creationId="{DA386630-33B2-88BD-42E0-B94B60D16B3F}"/>
          </ac:picMkLst>
        </pc:picChg>
      </pc:sldChg>
      <pc:sldChg chg="modSp mod">
        <pc:chgData name="Miller, James" userId="b00a928b-d9e4-4ebf-8da0-b26137de6faa" providerId="ADAL" clId="{0345D10D-A0E0-4DAA-9289-42AE3B5DE870}" dt="2024-06-03T19:56:58.718" v="298" actId="20577"/>
        <pc:sldMkLst>
          <pc:docMk/>
          <pc:sldMk cId="3309427957" sldId="3791"/>
        </pc:sldMkLst>
        <pc:spChg chg="mod">
          <ac:chgData name="Miller, James" userId="b00a928b-d9e4-4ebf-8da0-b26137de6faa" providerId="ADAL" clId="{0345D10D-A0E0-4DAA-9289-42AE3B5DE870}" dt="2024-06-03T19:56:58.718" v="298" actId="20577"/>
          <ac:spMkLst>
            <pc:docMk/>
            <pc:sldMk cId="3309427957" sldId="3791"/>
            <ac:spMk id="9" creationId="{A8CC3ABF-F108-4C8C-9033-166AB9CCAC9E}"/>
          </ac:spMkLst>
        </pc:spChg>
        <pc:spChg chg="mod">
          <ac:chgData name="Miller, James" userId="b00a928b-d9e4-4ebf-8da0-b26137de6faa" providerId="ADAL" clId="{0345D10D-A0E0-4DAA-9289-42AE3B5DE870}" dt="2024-06-03T19:56:29.316" v="289" actId="20577"/>
          <ac:spMkLst>
            <pc:docMk/>
            <pc:sldMk cId="3309427957" sldId="3791"/>
            <ac:spMk id="11" creationId="{DCCD4E74-3F9B-428D-94E4-8B1FF2DF635F}"/>
          </ac:spMkLst>
        </pc:spChg>
        <pc:spChg chg="mod">
          <ac:chgData name="Miller, James" userId="b00a928b-d9e4-4ebf-8da0-b26137de6faa" providerId="ADAL" clId="{0345D10D-A0E0-4DAA-9289-42AE3B5DE870}" dt="2024-06-03T19:56:05.467" v="286" actId="20577"/>
          <ac:spMkLst>
            <pc:docMk/>
            <pc:sldMk cId="3309427957" sldId="3791"/>
            <ac:spMk id="12" creationId="{3C0D6EB0-39AE-421C-A318-26E9BA1ED308}"/>
          </ac:spMkLst>
        </pc:spChg>
        <pc:spChg chg="mod">
          <ac:chgData name="Miller, James" userId="b00a928b-d9e4-4ebf-8da0-b26137de6faa" providerId="ADAL" clId="{0345D10D-A0E0-4DAA-9289-42AE3B5DE870}" dt="2024-06-03T19:55:15.814" v="276" actId="20577"/>
          <ac:spMkLst>
            <pc:docMk/>
            <pc:sldMk cId="3309427957" sldId="3791"/>
            <ac:spMk id="14" creationId="{E8F82961-B326-4629-8027-9048DE8732A5}"/>
          </ac:spMkLst>
        </pc:spChg>
        <pc:spChg chg="mod">
          <ac:chgData name="Miller, James" userId="b00a928b-d9e4-4ebf-8da0-b26137de6faa" providerId="ADAL" clId="{0345D10D-A0E0-4DAA-9289-42AE3B5DE870}" dt="2024-06-03T19:55:29.449" v="279" actId="20577"/>
          <ac:spMkLst>
            <pc:docMk/>
            <pc:sldMk cId="3309427957" sldId="3791"/>
            <ac:spMk id="15" creationId="{89DA373B-8AF7-473D-852C-25B4DAEE6A72}"/>
          </ac:spMkLst>
        </pc:spChg>
        <pc:graphicFrameChg chg="mod modGraphic">
          <ac:chgData name="Miller, James" userId="b00a928b-d9e4-4ebf-8da0-b26137de6faa" providerId="ADAL" clId="{0345D10D-A0E0-4DAA-9289-42AE3B5DE870}" dt="2024-06-03T19:53:29.334" v="263" actId="20577"/>
          <ac:graphicFrameMkLst>
            <pc:docMk/>
            <pc:sldMk cId="3309427957" sldId="3791"/>
            <ac:graphicFrameMk id="2" creationId="{00000000-0000-0000-0000-000000000000}"/>
          </ac:graphicFrameMkLst>
        </pc:graphicFrameChg>
      </pc:sldChg>
      <pc:sldChg chg="addSp delSp modSp mod">
        <pc:chgData name="Miller, James" userId="b00a928b-d9e4-4ebf-8da0-b26137de6faa" providerId="ADAL" clId="{0345D10D-A0E0-4DAA-9289-42AE3B5DE870}" dt="2024-06-03T19:45:54.310" v="34" actId="14100"/>
        <pc:sldMkLst>
          <pc:docMk/>
          <pc:sldMk cId="734788774" sldId="2147375570"/>
        </pc:sldMkLst>
        <pc:picChg chg="add mod">
          <ac:chgData name="Miller, James" userId="b00a928b-d9e4-4ebf-8da0-b26137de6faa" providerId="ADAL" clId="{0345D10D-A0E0-4DAA-9289-42AE3B5DE870}" dt="2024-06-03T19:45:13.173" v="28" actId="14100"/>
          <ac:picMkLst>
            <pc:docMk/>
            <pc:sldMk cId="734788774" sldId="2147375570"/>
            <ac:picMk id="4" creationId="{83DB8BFF-52A5-8967-B0B9-98C0D6578E79}"/>
          </ac:picMkLst>
        </pc:picChg>
        <pc:picChg chg="del">
          <ac:chgData name="Miller, James" userId="b00a928b-d9e4-4ebf-8da0-b26137de6faa" providerId="ADAL" clId="{0345D10D-A0E0-4DAA-9289-42AE3B5DE870}" dt="2024-06-03T19:41:32.557" v="2" actId="478"/>
          <ac:picMkLst>
            <pc:docMk/>
            <pc:sldMk cId="734788774" sldId="2147375570"/>
            <ac:picMk id="5" creationId="{A0507694-BD70-7C55-226E-FA5BDFE0C62E}"/>
          </ac:picMkLst>
        </pc:picChg>
        <pc:picChg chg="del">
          <ac:chgData name="Miller, James" userId="b00a928b-d9e4-4ebf-8da0-b26137de6faa" providerId="ADAL" clId="{0345D10D-A0E0-4DAA-9289-42AE3B5DE870}" dt="2024-06-03T19:45:17.228" v="29" actId="478"/>
          <ac:picMkLst>
            <pc:docMk/>
            <pc:sldMk cId="734788774" sldId="2147375570"/>
            <ac:picMk id="7" creationId="{17121B55-B56C-D373-9945-340245DD8090}"/>
          </ac:picMkLst>
        </pc:picChg>
        <pc:picChg chg="add mod">
          <ac:chgData name="Miller, James" userId="b00a928b-d9e4-4ebf-8da0-b26137de6faa" providerId="ADAL" clId="{0345D10D-A0E0-4DAA-9289-42AE3B5DE870}" dt="2024-06-03T19:45:54.310" v="34" actId="14100"/>
          <ac:picMkLst>
            <pc:docMk/>
            <pc:sldMk cId="734788774" sldId="2147375570"/>
            <ac:picMk id="8" creationId="{769CDB97-4422-C98E-C6A1-86D8C5EA3C12}"/>
          </ac:picMkLst>
        </pc:picChg>
      </pc:sldChg>
      <pc:sldChg chg="delSp del mod">
        <pc:chgData name="Miller, James" userId="b00a928b-d9e4-4ebf-8da0-b26137de6faa" providerId="ADAL" clId="{0345D10D-A0E0-4DAA-9289-42AE3B5DE870}" dt="2024-06-06T17:53:41.625" v="300" actId="47"/>
        <pc:sldMkLst>
          <pc:docMk/>
          <pc:sldMk cId="3242410860" sldId="2147375571"/>
        </pc:sldMkLst>
        <pc:picChg chg="del">
          <ac:chgData name="Miller, James" userId="b00a928b-d9e4-4ebf-8da0-b26137de6faa" providerId="ADAL" clId="{0345D10D-A0E0-4DAA-9289-42AE3B5DE870}" dt="2024-06-06T17:52:54.156" v="299" actId="478"/>
          <ac:picMkLst>
            <pc:docMk/>
            <pc:sldMk cId="3242410860" sldId="2147375571"/>
            <ac:picMk id="9" creationId="{A8CB040F-5341-953D-A2FD-C0DD385DB9D1}"/>
          </ac:picMkLst>
        </pc:picChg>
      </pc:sldChg>
      <pc:sldChg chg="addSp delSp modSp mod">
        <pc:chgData name="Miller, James" userId="b00a928b-d9e4-4ebf-8da0-b26137de6faa" providerId="ADAL" clId="{0345D10D-A0E0-4DAA-9289-42AE3B5DE870}" dt="2024-06-03T19:44:35.860" v="23" actId="14100"/>
        <pc:sldMkLst>
          <pc:docMk/>
          <pc:sldMk cId="2067896722" sldId="2147375572"/>
        </pc:sldMkLst>
        <pc:picChg chg="del">
          <ac:chgData name="Miller, James" userId="b00a928b-d9e4-4ebf-8da0-b26137de6faa" providerId="ADAL" clId="{0345D10D-A0E0-4DAA-9289-42AE3B5DE870}" dt="2024-06-03T19:41:28.832" v="1" actId="478"/>
          <ac:picMkLst>
            <pc:docMk/>
            <pc:sldMk cId="2067896722" sldId="2147375572"/>
            <ac:picMk id="4" creationId="{6B1702F1-BA60-1FEA-339C-8658588A4A26}"/>
          </ac:picMkLst>
        </pc:picChg>
        <pc:picChg chg="add mod">
          <ac:chgData name="Miller, James" userId="b00a928b-d9e4-4ebf-8da0-b26137de6faa" providerId="ADAL" clId="{0345D10D-A0E0-4DAA-9289-42AE3B5DE870}" dt="2024-06-03T19:44:04.523" v="18" actId="14100"/>
          <ac:picMkLst>
            <pc:docMk/>
            <pc:sldMk cId="2067896722" sldId="2147375572"/>
            <ac:picMk id="5" creationId="{731BBFFD-0766-0BB8-0354-C00F39920D66}"/>
          </ac:picMkLst>
        </pc:picChg>
        <pc:picChg chg="add mod">
          <ac:chgData name="Miller, James" userId="b00a928b-d9e4-4ebf-8da0-b26137de6faa" providerId="ADAL" clId="{0345D10D-A0E0-4DAA-9289-42AE3B5DE870}" dt="2024-06-03T19:44:35.860" v="23" actId="14100"/>
          <ac:picMkLst>
            <pc:docMk/>
            <pc:sldMk cId="2067896722" sldId="2147375572"/>
            <ac:picMk id="7" creationId="{A3800816-AF4F-FBD7-EECC-F9F72711B8E2}"/>
          </ac:picMkLst>
        </pc:picChg>
        <pc:picChg chg="del">
          <ac:chgData name="Miller, James" userId="b00a928b-d9e4-4ebf-8da0-b26137de6faa" providerId="ADAL" clId="{0345D10D-A0E0-4DAA-9289-42AE3B5DE870}" dt="2024-06-03T19:44:06.216" v="19" actId="478"/>
          <ac:picMkLst>
            <pc:docMk/>
            <pc:sldMk cId="2067896722" sldId="2147375572"/>
            <ac:picMk id="8" creationId="{6937E989-8B66-7ED1-C4AF-2ABB7E4C6705}"/>
          </ac:picMkLst>
        </pc:picChg>
      </pc:sldChg>
    </pc:docChg>
  </pc:docChgLst>
  <pc:docChgLst>
    <pc:chgData name="Miller, James" userId="b00a928b-d9e4-4ebf-8da0-b26137de6faa" providerId="ADAL" clId="{78B2DFD8-FB14-4E47-8836-B0696B6C4FF1}"/>
    <pc:docChg chg="custSel addSld delSld modSld">
      <pc:chgData name="Miller, James" userId="b00a928b-d9e4-4ebf-8da0-b26137de6faa" providerId="ADAL" clId="{78B2DFD8-FB14-4E47-8836-B0696B6C4FF1}" dt="2024-11-01T20:43:52.702" v="101"/>
      <pc:docMkLst>
        <pc:docMk/>
      </pc:docMkLst>
      <pc:sldChg chg="add del">
        <pc:chgData name="Miller, James" userId="b00a928b-d9e4-4ebf-8da0-b26137de6faa" providerId="ADAL" clId="{78B2DFD8-FB14-4E47-8836-B0696B6C4FF1}" dt="2024-11-01T20:43:52.702" v="101"/>
        <pc:sldMkLst>
          <pc:docMk/>
          <pc:sldMk cId="1899733510" sldId="300"/>
        </pc:sldMkLst>
      </pc:sldChg>
      <pc:sldChg chg="addSp delSp modSp mod">
        <pc:chgData name="Miller, James" userId="b00a928b-d9e4-4ebf-8da0-b26137de6faa" providerId="ADAL" clId="{78B2DFD8-FB14-4E47-8836-B0696B6C4FF1}" dt="2024-11-01T20:41:48.443" v="71" actId="14100"/>
        <pc:sldMkLst>
          <pc:docMk/>
          <pc:sldMk cId="297081373" sldId="3619"/>
        </pc:sldMkLst>
        <pc:picChg chg="del">
          <ac:chgData name="Miller, James" userId="b00a928b-d9e4-4ebf-8da0-b26137de6faa" providerId="ADAL" clId="{78B2DFD8-FB14-4E47-8836-B0696B6C4FF1}" dt="2024-11-01T20:40:55.217" v="64" actId="478"/>
          <ac:picMkLst>
            <pc:docMk/>
            <pc:sldMk cId="297081373" sldId="3619"/>
            <ac:picMk id="4" creationId="{10A317AC-71B0-6208-EB87-77DAD130465A}"/>
          </ac:picMkLst>
        </pc:picChg>
        <pc:picChg chg="add mod">
          <ac:chgData name="Miller, James" userId="b00a928b-d9e4-4ebf-8da0-b26137de6faa" providerId="ADAL" clId="{78B2DFD8-FB14-4E47-8836-B0696B6C4FF1}" dt="2024-11-01T20:41:19.722" v="67" actId="14100"/>
          <ac:picMkLst>
            <pc:docMk/>
            <pc:sldMk cId="297081373" sldId="3619"/>
            <ac:picMk id="5" creationId="{7B068FB1-14A7-46A1-2CF5-9B094A46D551}"/>
          </ac:picMkLst>
        </pc:picChg>
        <pc:picChg chg="del">
          <ac:chgData name="Miller, James" userId="b00a928b-d9e4-4ebf-8da0-b26137de6faa" providerId="ADAL" clId="{78B2DFD8-FB14-4E47-8836-B0696B6C4FF1}" dt="2024-11-01T20:41:21.056" v="68" actId="478"/>
          <ac:picMkLst>
            <pc:docMk/>
            <pc:sldMk cId="297081373" sldId="3619"/>
            <ac:picMk id="7" creationId="{15C2B130-C8E6-4D98-A2E4-9EBD92C814ED}"/>
          </ac:picMkLst>
        </pc:picChg>
        <pc:picChg chg="add mod">
          <ac:chgData name="Miller, James" userId="b00a928b-d9e4-4ebf-8da0-b26137de6faa" providerId="ADAL" clId="{78B2DFD8-FB14-4E47-8836-B0696B6C4FF1}" dt="2024-11-01T20:41:48.443" v="71" actId="14100"/>
          <ac:picMkLst>
            <pc:docMk/>
            <pc:sldMk cId="297081373" sldId="3619"/>
            <ac:picMk id="8" creationId="{1936CB84-65DD-D071-CDB2-4A670613BEFA}"/>
          </ac:picMkLst>
        </pc:picChg>
      </pc:sldChg>
      <pc:sldChg chg="addSp delSp modSp mod">
        <pc:chgData name="Miller, James" userId="b00a928b-d9e4-4ebf-8da0-b26137de6faa" providerId="ADAL" clId="{78B2DFD8-FB14-4E47-8836-B0696B6C4FF1}" dt="2024-11-01T20:40:50.550" v="63" actId="14100"/>
        <pc:sldMkLst>
          <pc:docMk/>
          <pc:sldMk cId="3143641054" sldId="3731"/>
        </pc:sldMkLst>
        <pc:picChg chg="del">
          <ac:chgData name="Miller, James" userId="b00a928b-d9e4-4ebf-8da0-b26137de6faa" providerId="ADAL" clId="{78B2DFD8-FB14-4E47-8836-B0696B6C4FF1}" dt="2024-11-01T20:39:48.537" v="55" actId="478"/>
          <ac:picMkLst>
            <pc:docMk/>
            <pc:sldMk cId="3143641054" sldId="3731"/>
            <ac:picMk id="4" creationId="{C6F7E2B2-C46A-78C8-ACF5-A940DA102B5B}"/>
          </ac:picMkLst>
        </pc:picChg>
        <pc:picChg chg="add mod">
          <ac:chgData name="Miller, James" userId="b00a928b-d9e4-4ebf-8da0-b26137de6faa" providerId="ADAL" clId="{78B2DFD8-FB14-4E47-8836-B0696B6C4FF1}" dt="2024-11-01T20:40:15.359" v="58" actId="14100"/>
          <ac:picMkLst>
            <pc:docMk/>
            <pc:sldMk cId="3143641054" sldId="3731"/>
            <ac:picMk id="5" creationId="{C755821C-B320-3974-BF60-69051D43355B}"/>
          </ac:picMkLst>
        </pc:picChg>
        <pc:picChg chg="del">
          <ac:chgData name="Miller, James" userId="b00a928b-d9e4-4ebf-8da0-b26137de6faa" providerId="ADAL" clId="{78B2DFD8-FB14-4E47-8836-B0696B6C4FF1}" dt="2024-11-01T20:40:16.775" v="59" actId="478"/>
          <ac:picMkLst>
            <pc:docMk/>
            <pc:sldMk cId="3143641054" sldId="3731"/>
            <ac:picMk id="7" creationId="{C4540335-1BFD-378B-3FEE-6F51A24D77E7}"/>
          </ac:picMkLst>
        </pc:picChg>
        <pc:picChg chg="add mod">
          <ac:chgData name="Miller, James" userId="b00a928b-d9e4-4ebf-8da0-b26137de6faa" providerId="ADAL" clId="{78B2DFD8-FB14-4E47-8836-B0696B6C4FF1}" dt="2024-11-01T20:40:50.550" v="63" actId="14100"/>
          <ac:picMkLst>
            <pc:docMk/>
            <pc:sldMk cId="3143641054" sldId="3731"/>
            <ac:picMk id="8" creationId="{3B6C6665-1FB3-04DB-C94D-6F54C6AADB2D}"/>
          </ac:picMkLst>
        </pc:picChg>
      </pc:sldChg>
      <pc:sldChg chg="addSp delSp modSp mod">
        <pc:chgData name="Miller, James" userId="b00a928b-d9e4-4ebf-8da0-b26137de6faa" providerId="ADAL" clId="{78B2DFD8-FB14-4E47-8836-B0696B6C4FF1}" dt="2024-11-01T20:35:44.188" v="7" actId="14100"/>
        <pc:sldMkLst>
          <pc:docMk/>
          <pc:sldMk cId="1027383056" sldId="3733"/>
        </pc:sldMkLst>
        <pc:picChg chg="del">
          <ac:chgData name="Miller, James" userId="b00a928b-d9e4-4ebf-8da0-b26137de6faa" providerId="ADAL" clId="{78B2DFD8-FB14-4E47-8836-B0696B6C4FF1}" dt="2024-11-01T20:34:25.879" v="0" actId="478"/>
          <ac:picMkLst>
            <pc:docMk/>
            <pc:sldMk cId="1027383056" sldId="3733"/>
            <ac:picMk id="4" creationId="{3E0E00CE-0739-43EB-ED4C-2BBB85A68022}"/>
          </ac:picMkLst>
        </pc:picChg>
        <pc:picChg chg="add mod">
          <ac:chgData name="Miller, James" userId="b00a928b-d9e4-4ebf-8da0-b26137de6faa" providerId="ADAL" clId="{78B2DFD8-FB14-4E47-8836-B0696B6C4FF1}" dt="2024-11-01T20:35:09.099" v="3" actId="14100"/>
          <ac:picMkLst>
            <pc:docMk/>
            <pc:sldMk cId="1027383056" sldId="3733"/>
            <ac:picMk id="5" creationId="{CFCD2CBD-2827-DBBD-E955-8AC6EFF6C354}"/>
          </ac:picMkLst>
        </pc:picChg>
        <pc:picChg chg="add mod">
          <ac:chgData name="Miller, James" userId="b00a928b-d9e4-4ebf-8da0-b26137de6faa" providerId="ADAL" clId="{78B2DFD8-FB14-4E47-8836-B0696B6C4FF1}" dt="2024-11-01T20:35:44.188" v="7" actId="14100"/>
          <ac:picMkLst>
            <pc:docMk/>
            <pc:sldMk cId="1027383056" sldId="3733"/>
            <ac:picMk id="7" creationId="{17DFA6DD-BE1D-29A7-107E-309F71F6C8FB}"/>
          </ac:picMkLst>
        </pc:picChg>
        <pc:picChg chg="del">
          <ac:chgData name="Miller, James" userId="b00a928b-d9e4-4ebf-8da0-b26137de6faa" providerId="ADAL" clId="{78B2DFD8-FB14-4E47-8836-B0696B6C4FF1}" dt="2024-11-01T20:35:11.493" v="4" actId="478"/>
          <ac:picMkLst>
            <pc:docMk/>
            <pc:sldMk cId="1027383056" sldId="3733"/>
            <ac:picMk id="8" creationId="{02C0C8AD-6F9D-4BE5-281F-EB63E68A6EC5}"/>
          </ac:picMkLst>
        </pc:picChg>
      </pc:sldChg>
      <pc:sldChg chg="modSp mod">
        <pc:chgData name="Miller, James" userId="b00a928b-d9e4-4ebf-8da0-b26137de6faa" providerId="ADAL" clId="{78B2DFD8-FB14-4E47-8836-B0696B6C4FF1}" dt="2024-11-01T20:42:50.039" v="99" actId="20577"/>
        <pc:sldMkLst>
          <pc:docMk/>
          <pc:sldMk cId="3309427957" sldId="3791"/>
        </pc:sldMkLst>
        <pc:spChg chg="mod">
          <ac:chgData name="Miller, James" userId="b00a928b-d9e4-4ebf-8da0-b26137de6faa" providerId="ADAL" clId="{78B2DFD8-FB14-4E47-8836-B0696B6C4FF1}" dt="2024-11-01T20:42:50.039" v="99" actId="20577"/>
          <ac:spMkLst>
            <pc:docMk/>
            <pc:sldMk cId="3309427957" sldId="3791"/>
            <ac:spMk id="9" creationId="{A8CC3ABF-F108-4C8C-9033-166AB9CCAC9E}"/>
          </ac:spMkLst>
        </pc:spChg>
        <pc:spChg chg="mod">
          <ac:chgData name="Miller, James" userId="b00a928b-d9e4-4ebf-8da0-b26137de6faa" providerId="ADAL" clId="{78B2DFD8-FB14-4E47-8836-B0696B6C4FF1}" dt="2024-11-01T20:42:43.288" v="90" actId="20577"/>
          <ac:spMkLst>
            <pc:docMk/>
            <pc:sldMk cId="3309427957" sldId="3791"/>
            <ac:spMk id="11" creationId="{DCCD4E74-3F9B-428D-94E4-8B1FF2DF635F}"/>
          </ac:spMkLst>
        </pc:spChg>
        <pc:spChg chg="mod">
          <ac:chgData name="Miller, James" userId="b00a928b-d9e4-4ebf-8da0-b26137de6faa" providerId="ADAL" clId="{78B2DFD8-FB14-4E47-8836-B0696B6C4FF1}" dt="2024-11-01T20:37:01.206" v="36" actId="20577"/>
          <ac:spMkLst>
            <pc:docMk/>
            <pc:sldMk cId="3309427957" sldId="3791"/>
            <ac:spMk id="12" creationId="{3C0D6EB0-39AE-421C-A318-26E9BA1ED308}"/>
          </ac:spMkLst>
        </pc:spChg>
        <pc:spChg chg="mod">
          <ac:chgData name="Miller, James" userId="b00a928b-d9e4-4ebf-8da0-b26137de6faa" providerId="ADAL" clId="{78B2DFD8-FB14-4E47-8836-B0696B6C4FF1}" dt="2024-11-01T20:36:54.836" v="27" actId="20577"/>
          <ac:spMkLst>
            <pc:docMk/>
            <pc:sldMk cId="3309427957" sldId="3791"/>
            <ac:spMk id="14" creationId="{E8F82961-B326-4629-8027-9048DE8732A5}"/>
          </ac:spMkLst>
        </pc:spChg>
      </pc:sldChg>
      <pc:sldChg chg="addSp delSp modSp mod">
        <pc:chgData name="Miller, James" userId="b00a928b-d9e4-4ebf-8da0-b26137de6faa" providerId="ADAL" clId="{78B2DFD8-FB14-4E47-8836-B0696B6C4FF1}" dt="2024-11-01T20:39:41.552" v="54" actId="14100"/>
        <pc:sldMkLst>
          <pc:docMk/>
          <pc:sldMk cId="734788774" sldId="2147375570"/>
        </pc:sldMkLst>
        <pc:picChg chg="del">
          <ac:chgData name="Miller, James" userId="b00a928b-d9e4-4ebf-8da0-b26137de6faa" providerId="ADAL" clId="{78B2DFD8-FB14-4E47-8836-B0696B6C4FF1}" dt="2024-11-01T20:38:43.807" v="47" actId="478"/>
          <ac:picMkLst>
            <pc:docMk/>
            <pc:sldMk cId="734788774" sldId="2147375570"/>
            <ac:picMk id="4" creationId="{8462B114-FD47-30DC-92DC-E9DCE04631CC}"/>
          </ac:picMkLst>
        </pc:picChg>
        <pc:picChg chg="add mod">
          <ac:chgData name="Miller, James" userId="b00a928b-d9e4-4ebf-8da0-b26137de6faa" providerId="ADAL" clId="{78B2DFD8-FB14-4E47-8836-B0696B6C4FF1}" dt="2024-11-01T20:39:15.198" v="50" actId="14100"/>
          <ac:picMkLst>
            <pc:docMk/>
            <pc:sldMk cId="734788774" sldId="2147375570"/>
            <ac:picMk id="5" creationId="{B1A6B2D3-BAE4-28FB-29AD-379D3BFD8599}"/>
          </ac:picMkLst>
        </pc:picChg>
        <pc:picChg chg="add mod">
          <ac:chgData name="Miller, James" userId="b00a928b-d9e4-4ebf-8da0-b26137de6faa" providerId="ADAL" clId="{78B2DFD8-FB14-4E47-8836-B0696B6C4FF1}" dt="2024-11-01T20:39:41.552" v="54" actId="14100"/>
          <ac:picMkLst>
            <pc:docMk/>
            <pc:sldMk cId="734788774" sldId="2147375570"/>
            <ac:picMk id="7" creationId="{A1E15C0F-08FF-DAC1-250F-7E2D6668943F}"/>
          </ac:picMkLst>
        </pc:picChg>
        <pc:picChg chg="del">
          <ac:chgData name="Miller, James" userId="b00a928b-d9e4-4ebf-8da0-b26137de6faa" providerId="ADAL" clId="{78B2DFD8-FB14-4E47-8836-B0696B6C4FF1}" dt="2024-11-01T20:39:17.066" v="51" actId="478"/>
          <ac:picMkLst>
            <pc:docMk/>
            <pc:sldMk cId="734788774" sldId="2147375570"/>
            <ac:picMk id="8" creationId="{4BAE411F-2107-6319-7279-BCA4AB0D8171}"/>
          </ac:picMkLst>
        </pc:picChg>
      </pc:sldChg>
      <pc:sldChg chg="addSp delSp modSp mod">
        <pc:chgData name="Miller, James" userId="b00a928b-d9e4-4ebf-8da0-b26137de6faa" providerId="ADAL" clId="{78B2DFD8-FB14-4E47-8836-B0696B6C4FF1}" dt="2024-11-01T20:38:39.024" v="46" actId="14100"/>
        <pc:sldMkLst>
          <pc:docMk/>
          <pc:sldMk cId="2067896722" sldId="2147375572"/>
        </pc:sldMkLst>
        <pc:picChg chg="add mod">
          <ac:chgData name="Miller, James" userId="b00a928b-d9e4-4ebf-8da0-b26137de6faa" providerId="ADAL" clId="{78B2DFD8-FB14-4E47-8836-B0696B6C4FF1}" dt="2024-11-01T20:38:03.817" v="41" actId="14100"/>
          <ac:picMkLst>
            <pc:docMk/>
            <pc:sldMk cId="2067896722" sldId="2147375572"/>
            <ac:picMk id="4" creationId="{196607CB-A88E-98EE-CC18-E28827A4EF08}"/>
          </ac:picMkLst>
        </pc:picChg>
        <pc:picChg chg="del">
          <ac:chgData name="Miller, James" userId="b00a928b-d9e4-4ebf-8da0-b26137de6faa" providerId="ADAL" clId="{78B2DFD8-FB14-4E47-8836-B0696B6C4FF1}" dt="2024-11-01T20:37:53.781" v="37" actId="478"/>
          <ac:picMkLst>
            <pc:docMk/>
            <pc:sldMk cId="2067896722" sldId="2147375572"/>
            <ac:picMk id="5" creationId="{B01AA066-37ED-C83A-A18A-78F54957119E}"/>
          </ac:picMkLst>
        </pc:picChg>
        <pc:picChg chg="del">
          <ac:chgData name="Miller, James" userId="b00a928b-d9e4-4ebf-8da0-b26137de6faa" providerId="ADAL" clId="{78B2DFD8-FB14-4E47-8836-B0696B6C4FF1}" dt="2024-11-01T20:38:07.867" v="42" actId="478"/>
          <ac:picMkLst>
            <pc:docMk/>
            <pc:sldMk cId="2067896722" sldId="2147375572"/>
            <ac:picMk id="7" creationId="{C9BD4388-3229-6E02-539E-B40075BD1381}"/>
          </ac:picMkLst>
        </pc:picChg>
        <pc:picChg chg="add mod">
          <ac:chgData name="Miller, James" userId="b00a928b-d9e4-4ebf-8da0-b26137de6faa" providerId="ADAL" clId="{78B2DFD8-FB14-4E47-8836-B0696B6C4FF1}" dt="2024-11-01T20:38:39.024" v="46" actId="14100"/>
          <ac:picMkLst>
            <pc:docMk/>
            <pc:sldMk cId="2067896722" sldId="2147375572"/>
            <ac:picMk id="8" creationId="{1C47E4AF-3296-F84C-5653-3CACA0AC55A0}"/>
          </ac:picMkLst>
        </pc:picChg>
      </pc:sldChg>
      <pc:sldMasterChg chg="delSldLayout">
        <pc:chgData name="Miller, James" userId="b00a928b-d9e4-4ebf-8da0-b26137de6faa" providerId="ADAL" clId="{78B2DFD8-FB14-4E47-8836-B0696B6C4FF1}" dt="2024-11-01T20:43:41.922" v="100" actId="47"/>
        <pc:sldMasterMkLst>
          <pc:docMk/>
          <pc:sldMasterMk cId="0" sldId="2147483648"/>
        </pc:sldMasterMkLst>
        <pc:sldLayoutChg chg="del">
          <pc:chgData name="Miller, James" userId="b00a928b-d9e4-4ebf-8da0-b26137de6faa" providerId="ADAL" clId="{78B2DFD8-FB14-4E47-8836-B0696B6C4FF1}" dt="2024-11-01T20:43:41.922" v="100" actId="47"/>
          <pc:sldLayoutMkLst>
            <pc:docMk/>
            <pc:sldMasterMk cId="0" sldId="2147483648"/>
            <pc:sldLayoutMk cId="348356145" sldId="2147483698"/>
          </pc:sldLayoutMkLst>
        </pc:sldLayoutChg>
      </pc:sldMasterChg>
    </pc:docChg>
  </pc:docChgLst>
  <pc:docChgLst>
    <pc:chgData name="Miller, James" userId="b00a928b-d9e4-4ebf-8da0-b26137de6faa" providerId="ADAL" clId="{2B7F4AB6-D3BC-4633-86EC-DB9CA9E7566A}"/>
    <pc:docChg chg="custSel addSld delSld modSld">
      <pc:chgData name="Miller, James" userId="b00a928b-d9e4-4ebf-8da0-b26137de6faa" providerId="ADAL" clId="{2B7F4AB6-D3BC-4633-86EC-DB9CA9E7566A}" dt="2025-01-03T16:27:03.606" v="330" actId="14100"/>
      <pc:docMkLst>
        <pc:docMk/>
      </pc:docMkLst>
      <pc:sldChg chg="addSp delSp modSp mod">
        <pc:chgData name="Miller, James" userId="b00a928b-d9e4-4ebf-8da0-b26137de6faa" providerId="ADAL" clId="{2B7F4AB6-D3BC-4633-86EC-DB9CA9E7566A}" dt="2025-01-03T16:27:03.606" v="330" actId="14100"/>
        <pc:sldMkLst>
          <pc:docMk/>
          <pc:sldMk cId="297081373" sldId="3619"/>
        </pc:sldMkLst>
        <pc:picChg chg="add del mod">
          <ac:chgData name="Miller, James" userId="b00a928b-d9e4-4ebf-8da0-b26137de6faa" providerId="ADAL" clId="{2B7F4AB6-D3BC-4633-86EC-DB9CA9E7566A}" dt="2025-01-03T16:25:56.590" v="322" actId="478"/>
          <ac:picMkLst>
            <pc:docMk/>
            <pc:sldMk cId="297081373" sldId="3619"/>
            <ac:picMk id="4" creationId="{B5BE8563-DC08-C883-6728-B3FEF85FF47B}"/>
          </ac:picMkLst>
        </pc:picChg>
        <pc:picChg chg="del">
          <ac:chgData name="Miller, James" userId="b00a928b-d9e4-4ebf-8da0-b26137de6faa" providerId="ADAL" clId="{2B7F4AB6-D3BC-4633-86EC-DB9CA9E7566A}" dt="2024-12-04T15:21:12.747" v="33" actId="478"/>
          <ac:picMkLst>
            <pc:docMk/>
            <pc:sldMk cId="297081373" sldId="3619"/>
            <ac:picMk id="5" creationId="{7B068FB1-14A7-46A1-2CF5-9B094A46D551}"/>
          </ac:picMkLst>
        </pc:picChg>
        <pc:picChg chg="add mod">
          <ac:chgData name="Miller, James" userId="b00a928b-d9e4-4ebf-8da0-b26137de6faa" providerId="ADAL" clId="{2B7F4AB6-D3BC-4633-86EC-DB9CA9E7566A}" dt="2025-01-03T16:26:29.643" v="325" actId="14100"/>
          <ac:picMkLst>
            <pc:docMk/>
            <pc:sldMk cId="297081373" sldId="3619"/>
            <ac:picMk id="5" creationId="{AED53057-2E02-EEC1-CBF5-F86C746C026C}"/>
          </ac:picMkLst>
        </pc:picChg>
        <pc:picChg chg="add del mod">
          <ac:chgData name="Miller, James" userId="b00a928b-d9e4-4ebf-8da0-b26137de6faa" providerId="ADAL" clId="{2B7F4AB6-D3BC-4633-86EC-DB9CA9E7566A}" dt="2025-01-03T16:26:30.834" v="326" actId="478"/>
          <ac:picMkLst>
            <pc:docMk/>
            <pc:sldMk cId="297081373" sldId="3619"/>
            <ac:picMk id="7" creationId="{D2C4ED29-116A-8099-0850-749C4EF455D6}"/>
          </ac:picMkLst>
        </pc:picChg>
        <pc:picChg chg="del">
          <ac:chgData name="Miller, James" userId="b00a928b-d9e4-4ebf-8da0-b26137de6faa" providerId="ADAL" clId="{2B7F4AB6-D3BC-4633-86EC-DB9CA9E7566A}" dt="2024-12-04T15:21:53.582" v="38" actId="478"/>
          <ac:picMkLst>
            <pc:docMk/>
            <pc:sldMk cId="297081373" sldId="3619"/>
            <ac:picMk id="8" creationId="{1936CB84-65DD-D071-CDB2-4A670613BEFA}"/>
          </ac:picMkLst>
        </pc:picChg>
        <pc:picChg chg="add mod">
          <ac:chgData name="Miller, James" userId="b00a928b-d9e4-4ebf-8da0-b26137de6faa" providerId="ADAL" clId="{2B7F4AB6-D3BC-4633-86EC-DB9CA9E7566A}" dt="2025-01-03T16:27:03.606" v="330" actId="14100"/>
          <ac:picMkLst>
            <pc:docMk/>
            <pc:sldMk cId="297081373" sldId="3619"/>
            <ac:picMk id="8" creationId="{E2DE48C5-D5C5-24DD-7818-C9FCB8C6C8A5}"/>
          </ac:picMkLst>
        </pc:picChg>
      </pc:sldChg>
      <pc:sldChg chg="addSp delSp modSp mod">
        <pc:chgData name="Miller, James" userId="b00a928b-d9e4-4ebf-8da0-b26137de6faa" providerId="ADAL" clId="{2B7F4AB6-D3BC-4633-86EC-DB9CA9E7566A}" dt="2025-01-03T16:25:51.714" v="321" actId="14100"/>
        <pc:sldMkLst>
          <pc:docMk/>
          <pc:sldMk cId="3143641054" sldId="3731"/>
        </pc:sldMkLst>
        <pc:picChg chg="add del mod">
          <ac:chgData name="Miller, James" userId="b00a928b-d9e4-4ebf-8da0-b26137de6faa" providerId="ADAL" clId="{2B7F4AB6-D3BC-4633-86EC-DB9CA9E7566A}" dt="2025-01-03T16:24:43.350" v="313" actId="478"/>
          <ac:picMkLst>
            <pc:docMk/>
            <pc:sldMk cId="3143641054" sldId="3731"/>
            <ac:picMk id="4" creationId="{3F011E1F-CAE5-AC0E-3A5E-7F69CA4A9363}"/>
          </ac:picMkLst>
        </pc:picChg>
        <pc:picChg chg="add mod">
          <ac:chgData name="Miller, James" userId="b00a928b-d9e4-4ebf-8da0-b26137de6faa" providerId="ADAL" clId="{2B7F4AB6-D3BC-4633-86EC-DB9CA9E7566A}" dt="2025-01-03T16:25:21.736" v="317" actId="1076"/>
          <ac:picMkLst>
            <pc:docMk/>
            <pc:sldMk cId="3143641054" sldId="3731"/>
            <ac:picMk id="5" creationId="{087C387F-9EFE-2B13-1FB1-69896A2A9DF8}"/>
          </ac:picMkLst>
        </pc:picChg>
        <pc:picChg chg="del">
          <ac:chgData name="Miller, James" userId="b00a928b-d9e4-4ebf-8da0-b26137de6faa" providerId="ADAL" clId="{2B7F4AB6-D3BC-4633-86EC-DB9CA9E7566A}" dt="2024-12-04T15:19:57.065" v="24" actId="478"/>
          <ac:picMkLst>
            <pc:docMk/>
            <pc:sldMk cId="3143641054" sldId="3731"/>
            <ac:picMk id="5" creationId="{C755821C-B320-3974-BF60-69051D43355B}"/>
          </ac:picMkLst>
        </pc:picChg>
        <pc:picChg chg="add del mod">
          <ac:chgData name="Miller, James" userId="b00a928b-d9e4-4ebf-8da0-b26137de6faa" providerId="ADAL" clId="{2B7F4AB6-D3BC-4633-86EC-DB9CA9E7566A}" dt="2025-01-03T16:25:23.331" v="318" actId="478"/>
          <ac:picMkLst>
            <pc:docMk/>
            <pc:sldMk cId="3143641054" sldId="3731"/>
            <ac:picMk id="7" creationId="{0DCA0193-4A3D-48C2-78FB-7E154895A3C6}"/>
          </ac:picMkLst>
        </pc:picChg>
        <pc:picChg chg="del">
          <ac:chgData name="Miller, James" userId="b00a928b-d9e4-4ebf-8da0-b26137de6faa" providerId="ADAL" clId="{2B7F4AB6-D3BC-4633-86EC-DB9CA9E7566A}" dt="2024-12-04T15:20:30.263" v="28" actId="478"/>
          <ac:picMkLst>
            <pc:docMk/>
            <pc:sldMk cId="3143641054" sldId="3731"/>
            <ac:picMk id="8" creationId="{3B6C6665-1FB3-04DB-C94D-6F54C6AADB2D}"/>
          </ac:picMkLst>
        </pc:picChg>
        <pc:picChg chg="add mod">
          <ac:chgData name="Miller, James" userId="b00a928b-d9e4-4ebf-8da0-b26137de6faa" providerId="ADAL" clId="{2B7F4AB6-D3BC-4633-86EC-DB9CA9E7566A}" dt="2025-01-03T16:25:51.714" v="321" actId="14100"/>
          <ac:picMkLst>
            <pc:docMk/>
            <pc:sldMk cId="3143641054" sldId="3731"/>
            <ac:picMk id="8" creationId="{F9E9723B-6D55-7B10-1257-F7439192D59F}"/>
          </ac:picMkLst>
        </pc:picChg>
      </pc:sldChg>
      <pc:sldChg chg="addSp delSp modSp mod">
        <pc:chgData name="Miller, James" userId="b00a928b-d9e4-4ebf-8da0-b26137de6faa" providerId="ADAL" clId="{2B7F4AB6-D3BC-4633-86EC-DB9CA9E7566A}" dt="2025-01-03T16:20:55.009" v="293" actId="14100"/>
        <pc:sldMkLst>
          <pc:docMk/>
          <pc:sldMk cId="1027383056" sldId="3733"/>
        </pc:sldMkLst>
        <pc:picChg chg="add del mod">
          <ac:chgData name="Miller, James" userId="b00a928b-d9e4-4ebf-8da0-b26137de6faa" providerId="ADAL" clId="{2B7F4AB6-D3BC-4633-86EC-DB9CA9E7566A}" dt="2025-01-03T16:20:10.463" v="286" actId="478"/>
          <ac:picMkLst>
            <pc:docMk/>
            <pc:sldMk cId="1027383056" sldId="3733"/>
            <ac:picMk id="4" creationId="{70F0245B-A9EC-2920-390D-BC6ED6E7D3F1}"/>
          </ac:picMkLst>
        </pc:picChg>
        <pc:picChg chg="add mod">
          <ac:chgData name="Miller, James" userId="b00a928b-d9e4-4ebf-8da0-b26137de6faa" providerId="ADAL" clId="{2B7F4AB6-D3BC-4633-86EC-DB9CA9E7566A}" dt="2025-01-03T16:20:20.227" v="289" actId="14100"/>
          <ac:picMkLst>
            <pc:docMk/>
            <pc:sldMk cId="1027383056" sldId="3733"/>
            <ac:picMk id="5" creationId="{8799844D-0D08-51F8-25DA-90FB6B3E25E3}"/>
          </ac:picMkLst>
        </pc:picChg>
        <pc:picChg chg="del">
          <ac:chgData name="Miller, James" userId="b00a928b-d9e4-4ebf-8da0-b26137de6faa" providerId="ADAL" clId="{2B7F4AB6-D3BC-4633-86EC-DB9CA9E7566A}" dt="2024-12-04T15:16:26.415" v="0" actId="478"/>
          <ac:picMkLst>
            <pc:docMk/>
            <pc:sldMk cId="1027383056" sldId="3733"/>
            <ac:picMk id="5" creationId="{CFCD2CBD-2827-DBBD-E955-8AC6EFF6C354}"/>
          </ac:picMkLst>
        </pc:picChg>
        <pc:picChg chg="del">
          <ac:chgData name="Miller, James" userId="b00a928b-d9e4-4ebf-8da0-b26137de6faa" providerId="ADAL" clId="{2B7F4AB6-D3BC-4633-86EC-DB9CA9E7566A}" dt="2024-12-04T15:16:37.554" v="4" actId="478"/>
          <ac:picMkLst>
            <pc:docMk/>
            <pc:sldMk cId="1027383056" sldId="3733"/>
            <ac:picMk id="7" creationId="{17DFA6DD-BE1D-29A7-107E-309F71F6C8FB}"/>
          </ac:picMkLst>
        </pc:picChg>
        <pc:picChg chg="add mod">
          <ac:chgData name="Miller, James" userId="b00a928b-d9e4-4ebf-8da0-b26137de6faa" providerId="ADAL" clId="{2B7F4AB6-D3BC-4633-86EC-DB9CA9E7566A}" dt="2025-01-03T16:20:55.009" v="293" actId="14100"/>
          <ac:picMkLst>
            <pc:docMk/>
            <pc:sldMk cId="1027383056" sldId="3733"/>
            <ac:picMk id="7" creationId="{DA33824F-3B79-0DEB-6765-341543F37BBB}"/>
          </ac:picMkLst>
        </pc:picChg>
        <pc:picChg chg="add del mod">
          <ac:chgData name="Miller, James" userId="b00a928b-d9e4-4ebf-8da0-b26137de6faa" providerId="ADAL" clId="{2B7F4AB6-D3BC-4633-86EC-DB9CA9E7566A}" dt="2025-01-03T16:20:22.311" v="290" actId="478"/>
          <ac:picMkLst>
            <pc:docMk/>
            <pc:sldMk cId="1027383056" sldId="3733"/>
            <ac:picMk id="8" creationId="{605AD508-0560-57AE-12FB-D4116493F468}"/>
          </ac:picMkLst>
        </pc:picChg>
      </pc:sldChg>
      <pc:sldChg chg="modSp del mod">
        <pc:chgData name="Miller, James" userId="b00a928b-d9e4-4ebf-8da0-b26137de6faa" providerId="ADAL" clId="{2B7F4AB6-D3BC-4633-86EC-DB9CA9E7566A}" dt="2025-01-03T16:18:33.086" v="210" actId="47"/>
        <pc:sldMkLst>
          <pc:docMk/>
          <pc:sldMk cId="3309427957" sldId="3791"/>
        </pc:sldMkLst>
        <pc:spChg chg="mod">
          <ac:chgData name="Miller, James" userId="b00a928b-d9e4-4ebf-8da0-b26137de6faa" providerId="ADAL" clId="{2B7F4AB6-D3BC-4633-86EC-DB9CA9E7566A}" dt="2024-12-04T15:23:27.828" v="51" actId="20577"/>
          <ac:spMkLst>
            <pc:docMk/>
            <pc:sldMk cId="3309427957" sldId="3791"/>
            <ac:spMk id="9" creationId="{A8CC3ABF-F108-4C8C-9033-166AB9CCAC9E}"/>
          </ac:spMkLst>
        </pc:spChg>
        <pc:spChg chg="mod">
          <ac:chgData name="Miller, James" userId="b00a928b-d9e4-4ebf-8da0-b26137de6faa" providerId="ADAL" clId="{2B7F4AB6-D3BC-4633-86EC-DB9CA9E7566A}" dt="2024-12-04T15:23:51.650" v="61" actId="20577"/>
          <ac:spMkLst>
            <pc:docMk/>
            <pc:sldMk cId="3309427957" sldId="3791"/>
            <ac:spMk id="11" creationId="{DCCD4E74-3F9B-428D-94E4-8B1FF2DF635F}"/>
          </ac:spMkLst>
        </pc:spChg>
        <pc:spChg chg="mod">
          <ac:chgData name="Miller, James" userId="b00a928b-d9e4-4ebf-8da0-b26137de6faa" providerId="ADAL" clId="{2B7F4AB6-D3BC-4633-86EC-DB9CA9E7566A}" dt="2024-12-04T15:24:16.315" v="71" actId="20577"/>
          <ac:spMkLst>
            <pc:docMk/>
            <pc:sldMk cId="3309427957" sldId="3791"/>
            <ac:spMk id="12" creationId="{3C0D6EB0-39AE-421C-A318-26E9BA1ED308}"/>
          </ac:spMkLst>
        </pc:spChg>
        <pc:spChg chg="mod">
          <ac:chgData name="Miller, James" userId="b00a928b-d9e4-4ebf-8da0-b26137de6faa" providerId="ADAL" clId="{2B7F4AB6-D3BC-4633-86EC-DB9CA9E7566A}" dt="2024-12-04T15:24:59.284" v="83" actId="20577"/>
          <ac:spMkLst>
            <pc:docMk/>
            <pc:sldMk cId="3309427957" sldId="3791"/>
            <ac:spMk id="14" creationId="{E8F82961-B326-4629-8027-9048DE8732A5}"/>
          </ac:spMkLst>
        </pc:spChg>
        <pc:spChg chg="mod">
          <ac:chgData name="Miller, James" userId="b00a928b-d9e4-4ebf-8da0-b26137de6faa" providerId="ADAL" clId="{2B7F4AB6-D3BC-4633-86EC-DB9CA9E7566A}" dt="2025-01-03T15:57:38.859" v="101" actId="20577"/>
          <ac:spMkLst>
            <pc:docMk/>
            <pc:sldMk cId="3309427957" sldId="3791"/>
            <ac:spMk id="15" creationId="{89DA373B-8AF7-473D-852C-25B4DAEE6A72}"/>
          </ac:spMkLst>
        </pc:spChg>
        <pc:graphicFrameChg chg="modGraphic">
          <ac:chgData name="Miller, James" userId="b00a928b-d9e4-4ebf-8da0-b26137de6faa" providerId="ADAL" clId="{2B7F4AB6-D3BC-4633-86EC-DB9CA9E7566A}" dt="2025-01-03T16:08:25.506" v="208" actId="255"/>
          <ac:graphicFrameMkLst>
            <pc:docMk/>
            <pc:sldMk cId="3309427957" sldId="3791"/>
            <ac:graphicFrameMk id="2" creationId="{00000000-0000-0000-0000-000000000000}"/>
          </ac:graphicFrameMkLst>
        </pc:graphicFrameChg>
      </pc:sldChg>
      <pc:sldChg chg="addSp delSp modSp mod">
        <pc:chgData name="Miller, James" userId="b00a928b-d9e4-4ebf-8da0-b26137de6faa" providerId="ADAL" clId="{2B7F4AB6-D3BC-4633-86EC-DB9CA9E7566A}" dt="2025-01-03T16:24:38.738" v="312" actId="14100"/>
        <pc:sldMkLst>
          <pc:docMk/>
          <pc:sldMk cId="734788774" sldId="2147375570"/>
        </pc:sldMkLst>
        <pc:picChg chg="add del mod">
          <ac:chgData name="Miller, James" userId="b00a928b-d9e4-4ebf-8da0-b26137de6faa" providerId="ADAL" clId="{2B7F4AB6-D3BC-4633-86EC-DB9CA9E7566A}" dt="2025-01-03T16:22:53.214" v="303" actId="478"/>
          <ac:picMkLst>
            <pc:docMk/>
            <pc:sldMk cId="734788774" sldId="2147375570"/>
            <ac:picMk id="4" creationId="{3E184966-5EB3-5CD1-7151-27CDBF318E08}"/>
          </ac:picMkLst>
        </pc:picChg>
        <pc:picChg chg="add mod">
          <ac:chgData name="Miller, James" userId="b00a928b-d9e4-4ebf-8da0-b26137de6faa" providerId="ADAL" clId="{2B7F4AB6-D3BC-4633-86EC-DB9CA9E7566A}" dt="2025-01-03T16:24:32.021" v="311" actId="14100"/>
          <ac:picMkLst>
            <pc:docMk/>
            <pc:sldMk cId="734788774" sldId="2147375570"/>
            <ac:picMk id="5" creationId="{4CCF38EE-ECE6-14C0-ABB9-B2920985B261}"/>
          </ac:picMkLst>
        </pc:picChg>
        <pc:picChg chg="del">
          <ac:chgData name="Miller, James" userId="b00a928b-d9e4-4ebf-8da0-b26137de6faa" providerId="ADAL" clId="{2B7F4AB6-D3BC-4633-86EC-DB9CA9E7566A}" dt="2024-12-04T15:18:36.551" v="16" actId="478"/>
          <ac:picMkLst>
            <pc:docMk/>
            <pc:sldMk cId="734788774" sldId="2147375570"/>
            <ac:picMk id="5" creationId="{B1A6B2D3-BAE4-28FB-29AD-379D3BFD8599}"/>
          </ac:picMkLst>
        </pc:picChg>
        <pc:picChg chg="del">
          <ac:chgData name="Miller, James" userId="b00a928b-d9e4-4ebf-8da0-b26137de6faa" providerId="ADAL" clId="{2B7F4AB6-D3BC-4633-86EC-DB9CA9E7566A}" dt="2024-12-04T15:19:14.639" v="19" actId="478"/>
          <ac:picMkLst>
            <pc:docMk/>
            <pc:sldMk cId="734788774" sldId="2147375570"/>
            <ac:picMk id="7" creationId="{A1E15C0F-08FF-DAC1-250F-7E2D6668943F}"/>
          </ac:picMkLst>
        </pc:picChg>
        <pc:picChg chg="add mod">
          <ac:chgData name="Miller, James" userId="b00a928b-d9e4-4ebf-8da0-b26137de6faa" providerId="ADAL" clId="{2B7F4AB6-D3BC-4633-86EC-DB9CA9E7566A}" dt="2025-01-03T16:24:38.738" v="312" actId="14100"/>
          <ac:picMkLst>
            <pc:docMk/>
            <pc:sldMk cId="734788774" sldId="2147375570"/>
            <ac:picMk id="7" creationId="{F878E84C-B300-F7D2-6ECE-4CE367C17C75}"/>
          </ac:picMkLst>
        </pc:picChg>
        <pc:picChg chg="add del mod">
          <ac:chgData name="Miller, James" userId="b00a928b-d9e4-4ebf-8da0-b26137de6faa" providerId="ADAL" clId="{2B7F4AB6-D3BC-4633-86EC-DB9CA9E7566A}" dt="2025-01-03T16:23:42.713" v="307" actId="478"/>
          <ac:picMkLst>
            <pc:docMk/>
            <pc:sldMk cId="734788774" sldId="2147375570"/>
            <ac:picMk id="8" creationId="{20005E9A-FE0B-C94D-E86B-17EADD1B4754}"/>
          </ac:picMkLst>
        </pc:picChg>
      </pc:sldChg>
      <pc:sldChg chg="addSp delSp modSp mod">
        <pc:chgData name="Miller, James" userId="b00a928b-d9e4-4ebf-8da0-b26137de6faa" providerId="ADAL" clId="{2B7F4AB6-D3BC-4633-86EC-DB9CA9E7566A}" dt="2025-01-03T16:22:47.920" v="302" actId="14100"/>
        <pc:sldMkLst>
          <pc:docMk/>
          <pc:sldMk cId="2067896722" sldId="2147375572"/>
        </pc:sldMkLst>
        <pc:picChg chg="del">
          <ac:chgData name="Miller, James" userId="b00a928b-d9e4-4ebf-8da0-b26137de6faa" providerId="ADAL" clId="{2B7F4AB6-D3BC-4633-86EC-DB9CA9E7566A}" dt="2024-12-04T15:17:09.439" v="8" actId="478"/>
          <ac:picMkLst>
            <pc:docMk/>
            <pc:sldMk cId="2067896722" sldId="2147375572"/>
            <ac:picMk id="4" creationId="{196607CB-A88E-98EE-CC18-E28827A4EF08}"/>
          </ac:picMkLst>
        </pc:picChg>
        <pc:picChg chg="add mod">
          <ac:chgData name="Miller, James" userId="b00a928b-d9e4-4ebf-8da0-b26137de6faa" providerId="ADAL" clId="{2B7F4AB6-D3BC-4633-86EC-DB9CA9E7566A}" dt="2025-01-03T16:21:57.792" v="297" actId="14100"/>
          <ac:picMkLst>
            <pc:docMk/>
            <pc:sldMk cId="2067896722" sldId="2147375572"/>
            <ac:picMk id="4" creationId="{885A6A8A-6AD0-D0C1-8CBD-BA74B6CFCA70}"/>
          </ac:picMkLst>
        </pc:picChg>
        <pc:picChg chg="add del mod">
          <ac:chgData name="Miller, James" userId="b00a928b-d9e4-4ebf-8da0-b26137de6faa" providerId="ADAL" clId="{2B7F4AB6-D3BC-4633-86EC-DB9CA9E7566A}" dt="2025-01-03T16:21:00.354" v="294" actId="478"/>
          <ac:picMkLst>
            <pc:docMk/>
            <pc:sldMk cId="2067896722" sldId="2147375572"/>
            <ac:picMk id="5" creationId="{91D0501F-92AF-4402-0030-42CF99D89D86}"/>
          </ac:picMkLst>
        </pc:picChg>
        <pc:picChg chg="add del mod">
          <ac:chgData name="Miller, James" userId="b00a928b-d9e4-4ebf-8da0-b26137de6faa" providerId="ADAL" clId="{2B7F4AB6-D3BC-4633-86EC-DB9CA9E7566A}" dt="2025-01-03T16:21:58.973" v="298" actId="478"/>
          <ac:picMkLst>
            <pc:docMk/>
            <pc:sldMk cId="2067896722" sldId="2147375572"/>
            <ac:picMk id="7" creationId="{2DF8D71F-E3AB-1C44-E5F2-9A145609AC31}"/>
          </ac:picMkLst>
        </pc:picChg>
        <pc:picChg chg="del">
          <ac:chgData name="Miller, James" userId="b00a928b-d9e4-4ebf-8da0-b26137de6faa" providerId="ADAL" clId="{2B7F4AB6-D3BC-4633-86EC-DB9CA9E7566A}" dt="2024-12-04T15:17:49.190" v="12" actId="478"/>
          <ac:picMkLst>
            <pc:docMk/>
            <pc:sldMk cId="2067896722" sldId="2147375572"/>
            <ac:picMk id="8" creationId="{1C47E4AF-3296-F84C-5653-3CACA0AC55A0}"/>
          </ac:picMkLst>
        </pc:picChg>
        <pc:picChg chg="add mod">
          <ac:chgData name="Miller, James" userId="b00a928b-d9e4-4ebf-8da0-b26137de6faa" providerId="ADAL" clId="{2B7F4AB6-D3BC-4633-86EC-DB9CA9E7566A}" dt="2025-01-03T16:22:47.920" v="302" actId="14100"/>
          <ac:picMkLst>
            <pc:docMk/>
            <pc:sldMk cId="2067896722" sldId="2147375572"/>
            <ac:picMk id="8" creationId="{66A668AD-A3CA-64F9-1742-13197119F2CC}"/>
          </ac:picMkLst>
        </pc:picChg>
      </pc:sldChg>
      <pc:sldChg chg="modSp add mod">
        <pc:chgData name="Miller, James" userId="b00a928b-d9e4-4ebf-8da0-b26137de6faa" providerId="ADAL" clId="{2B7F4AB6-D3BC-4633-86EC-DB9CA9E7566A}" dt="2025-01-03T16:19:02.297" v="285" actId="20577"/>
        <pc:sldMkLst>
          <pc:docMk/>
          <pc:sldMk cId="637537167" sldId="2147375574"/>
        </pc:sldMkLst>
        <pc:graphicFrameChg chg="modGraphic">
          <ac:chgData name="Miller, James" userId="b00a928b-d9e4-4ebf-8da0-b26137de6faa" providerId="ADAL" clId="{2B7F4AB6-D3BC-4633-86EC-DB9CA9E7566A}" dt="2025-01-03T16:19:02.297" v="285" actId="20577"/>
          <ac:graphicFrameMkLst>
            <pc:docMk/>
            <pc:sldMk cId="637537167" sldId="2147375574"/>
            <ac:graphicFrameMk id="2" creationId="{00000000-0000-0000-0000-000000000000}"/>
          </ac:graphicFrameMkLst>
        </pc:graphicFrameChg>
      </pc:sldChg>
    </pc:docChg>
  </pc:docChgLst>
  <pc:docChgLst>
    <pc:chgData name="Miller, James" userId="b00a928b-d9e4-4ebf-8da0-b26137de6faa" providerId="ADAL" clId="{F7B8B646-72CE-4FC6-A991-793B20C1D720}"/>
    <pc:docChg chg="undo custSel addSld modSld">
      <pc:chgData name="Miller, James" userId="b00a928b-d9e4-4ebf-8da0-b26137de6faa" providerId="ADAL" clId="{F7B8B646-72CE-4FC6-A991-793B20C1D720}" dt="2024-03-04T18:10:09.483" v="437" actId="20577"/>
      <pc:docMkLst>
        <pc:docMk/>
      </pc:docMkLst>
      <pc:sldChg chg="add">
        <pc:chgData name="Miller, James" userId="b00a928b-d9e4-4ebf-8da0-b26137de6faa" providerId="ADAL" clId="{F7B8B646-72CE-4FC6-A991-793B20C1D720}" dt="2024-02-14T14:23:11.820" v="299"/>
        <pc:sldMkLst>
          <pc:docMk/>
          <pc:sldMk cId="630976225" sldId="472"/>
        </pc:sldMkLst>
      </pc:sldChg>
      <pc:sldChg chg="addSp delSp modSp mod">
        <pc:chgData name="Miller, James" userId="b00a928b-d9e4-4ebf-8da0-b26137de6faa" providerId="ADAL" clId="{F7B8B646-72CE-4FC6-A991-793B20C1D720}" dt="2024-03-04T18:05:55.211" v="374" actId="14100"/>
        <pc:sldMkLst>
          <pc:docMk/>
          <pc:sldMk cId="297081373" sldId="3619"/>
        </pc:sldMkLst>
        <pc:picChg chg="del">
          <ac:chgData name="Miller, James" userId="b00a928b-d9e4-4ebf-8da0-b26137de6faa" providerId="ADAL" clId="{F7B8B646-72CE-4FC6-A991-793B20C1D720}" dt="2024-01-02T20:15:56.385" v="50" actId="478"/>
          <ac:picMkLst>
            <pc:docMk/>
            <pc:sldMk cId="297081373" sldId="3619"/>
            <ac:picMk id="4" creationId="{E7C11BDB-A551-D000-AF54-A321392CB845}"/>
          </ac:picMkLst>
        </pc:picChg>
        <pc:picChg chg="add del mod">
          <ac:chgData name="Miller, James" userId="b00a928b-d9e4-4ebf-8da0-b26137de6faa" providerId="ADAL" clId="{F7B8B646-72CE-4FC6-A991-793B20C1D720}" dt="2024-03-04T18:04:35.131" v="362" actId="478"/>
          <ac:picMkLst>
            <pc:docMk/>
            <pc:sldMk cId="297081373" sldId="3619"/>
            <ac:picMk id="4" creationId="{EEDA9621-5672-D4D3-B889-6331594F2309}"/>
          </ac:picMkLst>
        </pc:picChg>
        <pc:picChg chg="add mod">
          <ac:chgData name="Miller, James" userId="b00a928b-d9e4-4ebf-8da0-b26137de6faa" providerId="ADAL" clId="{F7B8B646-72CE-4FC6-A991-793B20C1D720}" dt="2024-03-04T18:05:16.830" v="368" actId="14100"/>
          <ac:picMkLst>
            <pc:docMk/>
            <pc:sldMk cId="297081373" sldId="3619"/>
            <ac:picMk id="5" creationId="{562A8ECF-8E3C-9A47-F799-0887636BDB56}"/>
          </ac:picMkLst>
        </pc:picChg>
        <pc:picChg chg="add del mod">
          <ac:chgData name="Miller, James" userId="b00a928b-d9e4-4ebf-8da0-b26137de6faa" providerId="ADAL" clId="{F7B8B646-72CE-4FC6-A991-793B20C1D720}" dt="2024-02-09T16:59:31.768" v="197" actId="478"/>
          <ac:picMkLst>
            <pc:docMk/>
            <pc:sldMk cId="297081373" sldId="3619"/>
            <ac:picMk id="5" creationId="{599F578E-715B-8F10-4DDD-B73F92CDEE0F}"/>
          </ac:picMkLst>
        </pc:picChg>
        <pc:picChg chg="add del mod">
          <ac:chgData name="Miller, James" userId="b00a928b-d9e4-4ebf-8da0-b26137de6faa" providerId="ADAL" clId="{F7B8B646-72CE-4FC6-A991-793B20C1D720}" dt="2024-02-09T17:00:02.876" v="202" actId="478"/>
          <ac:picMkLst>
            <pc:docMk/>
            <pc:sldMk cId="297081373" sldId="3619"/>
            <ac:picMk id="7" creationId="{5EA9D0FD-A43A-8BD8-DDF8-6D882E985423}"/>
          </ac:picMkLst>
        </pc:picChg>
        <pc:picChg chg="add mod">
          <ac:chgData name="Miller, James" userId="b00a928b-d9e4-4ebf-8da0-b26137de6faa" providerId="ADAL" clId="{F7B8B646-72CE-4FC6-A991-793B20C1D720}" dt="2024-03-04T18:05:55.211" v="374" actId="14100"/>
          <ac:picMkLst>
            <pc:docMk/>
            <pc:sldMk cId="297081373" sldId="3619"/>
            <ac:picMk id="7" creationId="{DED038F2-BFEC-750D-97AB-62629D7C56D4}"/>
          </ac:picMkLst>
        </pc:picChg>
        <pc:picChg chg="del">
          <ac:chgData name="Miller, James" userId="b00a928b-d9e4-4ebf-8da0-b26137de6faa" providerId="ADAL" clId="{F7B8B646-72CE-4FC6-A991-793B20C1D720}" dt="2024-01-02T20:17:55.294" v="55" actId="478"/>
          <ac:picMkLst>
            <pc:docMk/>
            <pc:sldMk cId="297081373" sldId="3619"/>
            <ac:picMk id="8" creationId="{0E48C874-8D8B-1F7C-7851-838E19BF79C8}"/>
          </ac:picMkLst>
        </pc:picChg>
        <pc:picChg chg="add del mod">
          <ac:chgData name="Miller, James" userId="b00a928b-d9e4-4ebf-8da0-b26137de6faa" providerId="ADAL" clId="{F7B8B646-72CE-4FC6-A991-793B20C1D720}" dt="2024-03-04T18:05:19.697" v="369" actId="478"/>
          <ac:picMkLst>
            <pc:docMk/>
            <pc:sldMk cId="297081373" sldId="3619"/>
            <ac:picMk id="8" creationId="{5BAB48C0-A586-E056-B925-151A33D5E7FE}"/>
          </ac:picMkLst>
        </pc:picChg>
      </pc:sldChg>
      <pc:sldChg chg="addSp delSp modSp mod">
        <pc:chgData name="Miller, James" userId="b00a928b-d9e4-4ebf-8da0-b26137de6faa" providerId="ADAL" clId="{F7B8B646-72CE-4FC6-A991-793B20C1D720}" dt="2024-03-04T18:04:29.647" v="361" actId="14100"/>
        <pc:sldMkLst>
          <pc:docMk/>
          <pc:sldMk cId="3143641054" sldId="3731"/>
        </pc:sldMkLst>
        <pc:picChg chg="add mod">
          <ac:chgData name="Miller, James" userId="b00a928b-d9e4-4ebf-8da0-b26137de6faa" providerId="ADAL" clId="{F7B8B646-72CE-4FC6-A991-793B20C1D720}" dt="2024-03-04T18:03:40.337" v="354" actId="14100"/>
          <ac:picMkLst>
            <pc:docMk/>
            <pc:sldMk cId="3143641054" sldId="3731"/>
            <ac:picMk id="4" creationId="{9258059E-9E78-71A7-305B-CCEA161470D9}"/>
          </ac:picMkLst>
        </pc:picChg>
        <pc:picChg chg="add del mod modCrop">
          <ac:chgData name="Miller, James" userId="b00a928b-d9e4-4ebf-8da0-b26137de6faa" providerId="ADAL" clId="{F7B8B646-72CE-4FC6-A991-793B20C1D720}" dt="2024-02-09T16:57:52.736" v="184" actId="478"/>
          <ac:picMkLst>
            <pc:docMk/>
            <pc:sldMk cId="3143641054" sldId="3731"/>
            <ac:picMk id="4" creationId="{C18E4381-C6E3-C0AA-D416-54C3B5FD495B}"/>
          </ac:picMkLst>
        </pc:picChg>
        <pc:picChg chg="add del mod">
          <ac:chgData name="Miller, James" userId="b00a928b-d9e4-4ebf-8da0-b26137de6faa" providerId="ADAL" clId="{F7B8B646-72CE-4FC6-A991-793B20C1D720}" dt="2024-03-04T18:03:09.376" v="350" actId="478"/>
          <ac:picMkLst>
            <pc:docMk/>
            <pc:sldMk cId="3143641054" sldId="3731"/>
            <ac:picMk id="5" creationId="{0656E94E-8709-FB2E-8784-E292164B5F83}"/>
          </ac:picMkLst>
        </pc:picChg>
        <pc:picChg chg="del">
          <ac:chgData name="Miller, James" userId="b00a928b-d9e4-4ebf-8da0-b26137de6faa" providerId="ADAL" clId="{F7B8B646-72CE-4FC6-A991-793B20C1D720}" dt="2024-01-02T20:13:55.128" v="35" actId="478"/>
          <ac:picMkLst>
            <pc:docMk/>
            <pc:sldMk cId="3143641054" sldId="3731"/>
            <ac:picMk id="5" creationId="{D0A1C4F3-9A96-CB44-C5D8-1E4F7BD01CAB}"/>
          </ac:picMkLst>
        </pc:picChg>
        <pc:picChg chg="add del mod">
          <ac:chgData name="Miller, James" userId="b00a928b-d9e4-4ebf-8da0-b26137de6faa" providerId="ADAL" clId="{F7B8B646-72CE-4FC6-A991-793B20C1D720}" dt="2024-02-09T16:58:27.817" v="189" actId="478"/>
          <ac:picMkLst>
            <pc:docMk/>
            <pc:sldMk cId="3143641054" sldId="3731"/>
            <ac:picMk id="7" creationId="{174315F1-DE4B-A4D3-FE19-3451771D7665}"/>
          </ac:picMkLst>
        </pc:picChg>
        <pc:picChg chg="add mod">
          <ac:chgData name="Miller, James" userId="b00a928b-d9e4-4ebf-8da0-b26137de6faa" providerId="ADAL" clId="{F7B8B646-72CE-4FC6-A991-793B20C1D720}" dt="2024-03-04T18:04:29.647" v="361" actId="14100"/>
          <ac:picMkLst>
            <pc:docMk/>
            <pc:sldMk cId="3143641054" sldId="3731"/>
            <ac:picMk id="7" creationId="{FEF11427-168C-45E4-8F9F-0FE8AD89112D}"/>
          </ac:picMkLst>
        </pc:picChg>
        <pc:picChg chg="add del mod">
          <ac:chgData name="Miller, James" userId="b00a928b-d9e4-4ebf-8da0-b26137de6faa" providerId="ADAL" clId="{F7B8B646-72CE-4FC6-A991-793B20C1D720}" dt="2024-03-04T18:03:42.333" v="355" actId="478"/>
          <ac:picMkLst>
            <pc:docMk/>
            <pc:sldMk cId="3143641054" sldId="3731"/>
            <ac:picMk id="8" creationId="{D6955D3F-127E-9B9F-01DB-447BD3623713}"/>
          </ac:picMkLst>
        </pc:picChg>
        <pc:picChg chg="del">
          <ac:chgData name="Miller, James" userId="b00a928b-d9e4-4ebf-8da0-b26137de6faa" providerId="ADAL" clId="{F7B8B646-72CE-4FC6-A991-793B20C1D720}" dt="2024-01-02T20:15:00.826" v="42" actId="478"/>
          <ac:picMkLst>
            <pc:docMk/>
            <pc:sldMk cId="3143641054" sldId="3731"/>
            <ac:picMk id="8" creationId="{D890CD27-A838-6357-D6FC-63668B832DD6}"/>
          </ac:picMkLst>
        </pc:picChg>
      </pc:sldChg>
      <pc:sldChg chg="addSp delSp modSp mod">
        <pc:chgData name="Miller, James" userId="b00a928b-d9e4-4ebf-8da0-b26137de6faa" providerId="ADAL" clId="{F7B8B646-72CE-4FC6-A991-793B20C1D720}" dt="2024-03-04T17:55:34.612" v="310" actId="1076"/>
        <pc:sldMkLst>
          <pc:docMk/>
          <pc:sldMk cId="1027383056" sldId="3733"/>
        </pc:sldMkLst>
        <pc:picChg chg="del">
          <ac:chgData name="Miller, James" userId="b00a928b-d9e4-4ebf-8da0-b26137de6faa" providerId="ADAL" clId="{F7B8B646-72CE-4FC6-A991-793B20C1D720}" dt="2024-01-02T20:08:35.196" v="0" actId="478"/>
          <ac:picMkLst>
            <pc:docMk/>
            <pc:sldMk cId="1027383056" sldId="3733"/>
            <ac:picMk id="4" creationId="{5E082851-FA23-382C-9BFA-F2FF45672277}"/>
          </ac:picMkLst>
        </pc:picChg>
        <pc:picChg chg="add del mod">
          <ac:chgData name="Miller, James" userId="b00a928b-d9e4-4ebf-8da0-b26137de6faa" providerId="ADAL" clId="{F7B8B646-72CE-4FC6-A991-793B20C1D720}" dt="2024-03-04T17:54:32.199" v="300" actId="478"/>
          <ac:picMkLst>
            <pc:docMk/>
            <pc:sldMk cId="1027383056" sldId="3733"/>
            <ac:picMk id="4" creationId="{A5D42C69-D3E3-120B-DC93-73A81EA52609}"/>
          </ac:picMkLst>
        </pc:picChg>
        <pc:picChg chg="add mod">
          <ac:chgData name="Miller, James" userId="b00a928b-d9e4-4ebf-8da0-b26137de6faa" providerId="ADAL" clId="{F7B8B646-72CE-4FC6-A991-793B20C1D720}" dt="2024-03-04T17:54:44.470" v="304" actId="14100"/>
          <ac:picMkLst>
            <pc:docMk/>
            <pc:sldMk cId="1027383056" sldId="3733"/>
            <ac:picMk id="5" creationId="{87CF4810-2141-63D1-04CE-79152303B6F6}"/>
          </ac:picMkLst>
        </pc:picChg>
        <pc:picChg chg="add del mod">
          <ac:chgData name="Miller, James" userId="b00a928b-d9e4-4ebf-8da0-b26137de6faa" providerId="ADAL" clId="{F7B8B646-72CE-4FC6-A991-793B20C1D720}" dt="2024-02-09T16:52:37.656" v="146" actId="478"/>
          <ac:picMkLst>
            <pc:docMk/>
            <pc:sldMk cId="1027383056" sldId="3733"/>
            <ac:picMk id="5" creationId="{C6D23029-D0C2-207C-7696-386A2F3C2191}"/>
          </ac:picMkLst>
        </pc:picChg>
        <pc:picChg chg="add mod">
          <ac:chgData name="Miller, James" userId="b00a928b-d9e4-4ebf-8da0-b26137de6faa" providerId="ADAL" clId="{F7B8B646-72CE-4FC6-A991-793B20C1D720}" dt="2024-03-04T17:55:34.612" v="310" actId="1076"/>
          <ac:picMkLst>
            <pc:docMk/>
            <pc:sldMk cId="1027383056" sldId="3733"/>
            <ac:picMk id="7" creationId="{43AAF913-9FFA-7E0B-685E-C4D204661A7D}"/>
          </ac:picMkLst>
        </pc:picChg>
        <pc:picChg chg="add del mod">
          <ac:chgData name="Miller, James" userId="b00a928b-d9e4-4ebf-8da0-b26137de6faa" providerId="ADAL" clId="{F7B8B646-72CE-4FC6-A991-793B20C1D720}" dt="2024-02-09T16:53:19.911" v="150" actId="478"/>
          <ac:picMkLst>
            <pc:docMk/>
            <pc:sldMk cId="1027383056" sldId="3733"/>
            <ac:picMk id="7" creationId="{7966FB40-1334-BACD-7FE0-DA9E130A511C}"/>
          </ac:picMkLst>
        </pc:picChg>
        <pc:picChg chg="del">
          <ac:chgData name="Miller, James" userId="b00a928b-d9e4-4ebf-8da0-b26137de6faa" providerId="ADAL" clId="{F7B8B646-72CE-4FC6-A991-793B20C1D720}" dt="2024-01-02T20:08:57.205" v="6" actId="478"/>
          <ac:picMkLst>
            <pc:docMk/>
            <pc:sldMk cId="1027383056" sldId="3733"/>
            <ac:picMk id="8" creationId="{57743096-6E94-992A-7970-BD1089162965}"/>
          </ac:picMkLst>
        </pc:picChg>
        <pc:picChg chg="add del mod">
          <ac:chgData name="Miller, James" userId="b00a928b-d9e4-4ebf-8da0-b26137de6faa" providerId="ADAL" clId="{F7B8B646-72CE-4FC6-A991-793B20C1D720}" dt="2024-03-04T17:54:47.604" v="305" actId="478"/>
          <ac:picMkLst>
            <pc:docMk/>
            <pc:sldMk cId="1027383056" sldId="3733"/>
            <ac:picMk id="8" creationId="{77BC0C94-DAA0-3C0A-835D-AAA7CAB568FA}"/>
          </ac:picMkLst>
        </pc:picChg>
      </pc:sldChg>
      <pc:sldChg chg="modSp mod">
        <pc:chgData name="Miller, James" userId="b00a928b-d9e4-4ebf-8da0-b26137de6faa" providerId="ADAL" clId="{F7B8B646-72CE-4FC6-A991-793B20C1D720}" dt="2024-03-04T18:10:09.483" v="437" actId="20577"/>
        <pc:sldMkLst>
          <pc:docMk/>
          <pc:sldMk cId="3309427957" sldId="3791"/>
        </pc:sldMkLst>
        <pc:spChg chg="mod">
          <ac:chgData name="Miller, James" userId="b00a928b-d9e4-4ebf-8da0-b26137de6faa" providerId="ADAL" clId="{F7B8B646-72CE-4FC6-A991-793B20C1D720}" dt="2024-03-04T18:10:09.483" v="437" actId="20577"/>
          <ac:spMkLst>
            <pc:docMk/>
            <pc:sldMk cId="3309427957" sldId="3791"/>
            <ac:spMk id="9" creationId="{A8CC3ABF-F108-4C8C-9033-166AB9CCAC9E}"/>
          </ac:spMkLst>
        </pc:spChg>
        <pc:spChg chg="mod">
          <ac:chgData name="Miller, James" userId="b00a928b-d9e4-4ebf-8da0-b26137de6faa" providerId="ADAL" clId="{F7B8B646-72CE-4FC6-A991-793B20C1D720}" dt="2024-03-04T18:09:44.830" v="423" actId="20577"/>
          <ac:spMkLst>
            <pc:docMk/>
            <pc:sldMk cId="3309427957" sldId="3791"/>
            <ac:spMk id="11" creationId="{DCCD4E74-3F9B-428D-94E4-8B1FF2DF635F}"/>
          </ac:spMkLst>
        </pc:spChg>
        <pc:spChg chg="mod">
          <ac:chgData name="Miller, James" userId="b00a928b-d9e4-4ebf-8da0-b26137de6faa" providerId="ADAL" clId="{F7B8B646-72CE-4FC6-A991-793B20C1D720}" dt="2024-03-04T18:09:04.554" v="407" actId="20577"/>
          <ac:spMkLst>
            <pc:docMk/>
            <pc:sldMk cId="3309427957" sldId="3791"/>
            <ac:spMk id="12" creationId="{3C0D6EB0-39AE-421C-A318-26E9BA1ED308}"/>
          </ac:spMkLst>
        </pc:spChg>
        <pc:spChg chg="mod">
          <ac:chgData name="Miller, James" userId="b00a928b-d9e4-4ebf-8da0-b26137de6faa" providerId="ADAL" clId="{F7B8B646-72CE-4FC6-A991-793B20C1D720}" dt="2024-03-04T17:56:42.270" v="324" actId="20577"/>
          <ac:spMkLst>
            <pc:docMk/>
            <pc:sldMk cId="3309427957" sldId="3791"/>
            <ac:spMk id="14" creationId="{E8F82961-B326-4629-8027-9048DE8732A5}"/>
          </ac:spMkLst>
        </pc:spChg>
        <pc:spChg chg="mod">
          <ac:chgData name="Miller, James" userId="b00a928b-d9e4-4ebf-8da0-b26137de6faa" providerId="ADAL" clId="{F7B8B646-72CE-4FC6-A991-793B20C1D720}" dt="2024-03-04T18:08:37.660" v="395" actId="20577"/>
          <ac:spMkLst>
            <pc:docMk/>
            <pc:sldMk cId="3309427957" sldId="3791"/>
            <ac:spMk id="15" creationId="{89DA373B-8AF7-473D-852C-25B4DAEE6A72}"/>
          </ac:spMkLst>
        </pc:spChg>
        <pc:graphicFrameChg chg="modGraphic">
          <ac:chgData name="Miller, James" userId="b00a928b-d9e4-4ebf-8da0-b26137de6faa" providerId="ADAL" clId="{F7B8B646-72CE-4FC6-A991-793B20C1D720}" dt="2024-01-02T20:55:41.249" v="145" actId="113"/>
          <ac:graphicFrameMkLst>
            <pc:docMk/>
            <pc:sldMk cId="3309427957" sldId="3791"/>
            <ac:graphicFrameMk id="2" creationId="{00000000-0000-0000-0000-000000000000}"/>
          </ac:graphicFrameMkLst>
        </pc:graphicFrameChg>
      </pc:sldChg>
      <pc:sldChg chg="addSp delSp modSp mod">
        <pc:chgData name="Miller, James" userId="b00a928b-d9e4-4ebf-8da0-b26137de6faa" providerId="ADAL" clId="{F7B8B646-72CE-4FC6-A991-793B20C1D720}" dt="2024-03-04T18:03:03.126" v="349" actId="14100"/>
        <pc:sldMkLst>
          <pc:docMk/>
          <pc:sldMk cId="734788774" sldId="2147375570"/>
        </pc:sldMkLst>
        <pc:picChg chg="add del mod">
          <ac:chgData name="Miller, James" userId="b00a928b-d9e4-4ebf-8da0-b26137de6faa" providerId="ADAL" clId="{F7B8B646-72CE-4FC6-A991-793B20C1D720}" dt="2024-02-09T16:56:23.609" v="173" actId="478"/>
          <ac:picMkLst>
            <pc:docMk/>
            <pc:sldMk cId="734788774" sldId="2147375570"/>
            <ac:picMk id="4" creationId="{46F07409-FCD3-72F7-8B8B-E96E94539104}"/>
          </ac:picMkLst>
        </pc:picChg>
        <pc:picChg chg="add mod">
          <ac:chgData name="Miller, James" userId="b00a928b-d9e4-4ebf-8da0-b26137de6faa" providerId="ADAL" clId="{F7B8B646-72CE-4FC6-A991-793B20C1D720}" dt="2024-03-04T18:03:00.319" v="348" actId="14100"/>
          <ac:picMkLst>
            <pc:docMk/>
            <pc:sldMk cId="734788774" sldId="2147375570"/>
            <ac:picMk id="4" creationId="{CCCF6088-A1C4-54DC-195C-A2E8D79A3541}"/>
          </ac:picMkLst>
        </pc:picChg>
        <pc:picChg chg="add del mod">
          <ac:chgData name="Miller, James" userId="b00a928b-d9e4-4ebf-8da0-b26137de6faa" providerId="ADAL" clId="{F7B8B646-72CE-4FC6-A991-793B20C1D720}" dt="2024-03-04T17:59:35.746" v="336" actId="478"/>
          <ac:picMkLst>
            <pc:docMk/>
            <pc:sldMk cId="734788774" sldId="2147375570"/>
            <ac:picMk id="5" creationId="{41AA520E-BAD4-D6E7-963D-0837151739D4}"/>
          </ac:picMkLst>
        </pc:picChg>
        <pc:picChg chg="del">
          <ac:chgData name="Miller, James" userId="b00a928b-d9e4-4ebf-8da0-b26137de6faa" providerId="ADAL" clId="{F7B8B646-72CE-4FC6-A991-793B20C1D720}" dt="2024-01-02T20:11:59.646" v="23" actId="478"/>
          <ac:picMkLst>
            <pc:docMk/>
            <pc:sldMk cId="734788774" sldId="2147375570"/>
            <ac:picMk id="5" creationId="{C09A8B0F-4F3B-7F9F-85AA-624B4EDC0F81}"/>
          </ac:picMkLst>
        </pc:picChg>
        <pc:picChg chg="del">
          <ac:chgData name="Miller, James" userId="b00a928b-d9e4-4ebf-8da0-b26137de6faa" providerId="ADAL" clId="{F7B8B646-72CE-4FC6-A991-793B20C1D720}" dt="2024-01-02T20:13:01.383" v="30" actId="478"/>
          <ac:picMkLst>
            <pc:docMk/>
            <pc:sldMk cId="734788774" sldId="2147375570"/>
            <ac:picMk id="7" creationId="{5D4D03A5-BE3C-320F-6295-B63F9994338F}"/>
          </ac:picMkLst>
        </pc:picChg>
        <pc:picChg chg="add del mod">
          <ac:chgData name="Miller, James" userId="b00a928b-d9e4-4ebf-8da0-b26137de6faa" providerId="ADAL" clId="{F7B8B646-72CE-4FC6-A991-793B20C1D720}" dt="2024-03-04T18:02:15.516" v="341" actId="478"/>
          <ac:picMkLst>
            <pc:docMk/>
            <pc:sldMk cId="734788774" sldId="2147375570"/>
            <ac:picMk id="7" creationId="{E876E2C0-CEA1-FD07-6A80-D2A914403B6F}"/>
          </ac:picMkLst>
        </pc:picChg>
        <pc:picChg chg="add del mod">
          <ac:chgData name="Miller, James" userId="b00a928b-d9e4-4ebf-8da0-b26137de6faa" providerId="ADAL" clId="{F7B8B646-72CE-4FC6-A991-793B20C1D720}" dt="2024-02-09T16:57:09.186" v="178" actId="478"/>
          <ac:picMkLst>
            <pc:docMk/>
            <pc:sldMk cId="734788774" sldId="2147375570"/>
            <ac:picMk id="8" creationId="{980D0B21-1499-58FF-140C-0ACA2C7FC7A0}"/>
          </ac:picMkLst>
        </pc:picChg>
        <pc:picChg chg="add mod">
          <ac:chgData name="Miller, James" userId="b00a928b-d9e4-4ebf-8da0-b26137de6faa" providerId="ADAL" clId="{F7B8B646-72CE-4FC6-A991-793B20C1D720}" dt="2024-03-04T18:03:03.126" v="349" actId="14100"/>
          <ac:picMkLst>
            <pc:docMk/>
            <pc:sldMk cId="734788774" sldId="2147375570"/>
            <ac:picMk id="8" creationId="{F575807A-5561-C92A-D5A1-32DB21F98289}"/>
          </ac:picMkLst>
        </pc:picChg>
      </pc:sldChg>
      <pc:sldChg chg="addSp modSp mod">
        <pc:chgData name="Miller, James" userId="b00a928b-d9e4-4ebf-8da0-b26137de6faa" providerId="ADAL" clId="{F7B8B646-72CE-4FC6-A991-793B20C1D720}" dt="2024-03-04T18:07:59.171" v="386" actId="14100"/>
        <pc:sldMkLst>
          <pc:docMk/>
          <pc:sldMk cId="3242410860" sldId="2147375571"/>
        </pc:sldMkLst>
        <pc:picChg chg="mod modCrop">
          <ac:chgData name="Miller, James" userId="b00a928b-d9e4-4ebf-8da0-b26137de6faa" providerId="ADAL" clId="{F7B8B646-72CE-4FC6-A991-793B20C1D720}" dt="2024-03-04T18:07:59.171" v="386" actId="14100"/>
          <ac:picMkLst>
            <pc:docMk/>
            <pc:sldMk cId="3242410860" sldId="2147375571"/>
            <ac:picMk id="4" creationId="{7A909102-DE33-0B64-8235-3E178867B332}"/>
          </ac:picMkLst>
        </pc:picChg>
        <pc:picChg chg="add mod">
          <ac:chgData name="Miller, James" userId="b00a928b-d9e4-4ebf-8da0-b26137de6faa" providerId="ADAL" clId="{F7B8B646-72CE-4FC6-A991-793B20C1D720}" dt="2024-03-04T18:07:48.215" v="384" actId="1076"/>
          <ac:picMkLst>
            <pc:docMk/>
            <pc:sldMk cId="3242410860" sldId="2147375571"/>
            <ac:picMk id="5" creationId="{FBE59E77-A83C-81A7-A0BD-D9F6E389B4B5}"/>
          </ac:picMkLst>
        </pc:picChg>
        <pc:picChg chg="mod modCrop">
          <ac:chgData name="Miller, James" userId="b00a928b-d9e4-4ebf-8da0-b26137de6faa" providerId="ADAL" clId="{F7B8B646-72CE-4FC6-A991-793B20C1D720}" dt="2024-03-04T18:07:53.156" v="385" actId="14100"/>
          <ac:picMkLst>
            <pc:docMk/>
            <pc:sldMk cId="3242410860" sldId="2147375571"/>
            <ac:picMk id="6" creationId="{D69F9E1E-F5D6-5526-B92A-1244943BE637}"/>
          </ac:picMkLst>
        </pc:picChg>
      </pc:sldChg>
      <pc:sldChg chg="addSp delSp modSp mod">
        <pc:chgData name="Miller, James" userId="b00a928b-d9e4-4ebf-8da0-b26137de6faa" providerId="ADAL" clId="{F7B8B646-72CE-4FC6-A991-793B20C1D720}" dt="2024-03-04T17:59:27.244" v="335" actId="14100"/>
        <pc:sldMkLst>
          <pc:docMk/>
          <pc:sldMk cId="2067896722" sldId="2147375572"/>
        </pc:sldMkLst>
        <pc:picChg chg="del">
          <ac:chgData name="Miller, James" userId="b00a928b-d9e4-4ebf-8da0-b26137de6faa" providerId="ADAL" clId="{F7B8B646-72CE-4FC6-A991-793B20C1D720}" dt="2024-01-02T20:09:52.318" v="11" actId="478"/>
          <ac:picMkLst>
            <pc:docMk/>
            <pc:sldMk cId="2067896722" sldId="2147375572"/>
            <ac:picMk id="4" creationId="{5E082851-FA23-382C-9BFA-F2FF45672277}"/>
          </ac:picMkLst>
        </pc:picChg>
        <pc:picChg chg="add del mod modCrop">
          <ac:chgData name="Miller, James" userId="b00a928b-d9e4-4ebf-8da0-b26137de6faa" providerId="ADAL" clId="{F7B8B646-72CE-4FC6-A991-793B20C1D720}" dt="2024-03-04T17:57:47.013" v="325" actId="478"/>
          <ac:picMkLst>
            <pc:docMk/>
            <pc:sldMk cId="2067896722" sldId="2147375572"/>
            <ac:picMk id="4" creationId="{C1A68339-A7A2-FE03-E231-35BCCF0C2C28}"/>
          </ac:picMkLst>
        </pc:picChg>
        <pc:picChg chg="add mod">
          <ac:chgData name="Miller, James" userId="b00a928b-d9e4-4ebf-8da0-b26137de6faa" providerId="ADAL" clId="{F7B8B646-72CE-4FC6-A991-793B20C1D720}" dt="2024-03-04T17:58:30.528" v="330" actId="14100"/>
          <ac:picMkLst>
            <pc:docMk/>
            <pc:sldMk cId="2067896722" sldId="2147375572"/>
            <ac:picMk id="5" creationId="{5FF854C0-C162-AB30-C6A7-6FBC1CF3E609}"/>
          </ac:picMkLst>
        </pc:picChg>
        <pc:picChg chg="add del mod">
          <ac:chgData name="Miller, James" userId="b00a928b-d9e4-4ebf-8da0-b26137de6faa" providerId="ADAL" clId="{F7B8B646-72CE-4FC6-A991-793B20C1D720}" dt="2024-02-09T16:54:05.470" v="155" actId="478"/>
          <ac:picMkLst>
            <pc:docMk/>
            <pc:sldMk cId="2067896722" sldId="2147375572"/>
            <ac:picMk id="5" creationId="{7163E2B6-2C9C-C79B-D90F-91BFBFD8051B}"/>
          </ac:picMkLst>
        </pc:picChg>
        <pc:picChg chg="add del mod">
          <ac:chgData name="Miller, James" userId="b00a928b-d9e4-4ebf-8da0-b26137de6faa" providerId="ADAL" clId="{F7B8B646-72CE-4FC6-A991-793B20C1D720}" dt="2024-02-09T16:55:28.264" v="164" actId="478"/>
          <ac:picMkLst>
            <pc:docMk/>
            <pc:sldMk cId="2067896722" sldId="2147375572"/>
            <ac:picMk id="7" creationId="{59FBB75A-F30D-A3D5-86F0-FD53099CD338}"/>
          </ac:picMkLst>
        </pc:picChg>
        <pc:picChg chg="add mod">
          <ac:chgData name="Miller, James" userId="b00a928b-d9e4-4ebf-8da0-b26137de6faa" providerId="ADAL" clId="{F7B8B646-72CE-4FC6-A991-793B20C1D720}" dt="2024-03-04T17:59:27.244" v="335" actId="14100"/>
          <ac:picMkLst>
            <pc:docMk/>
            <pc:sldMk cId="2067896722" sldId="2147375572"/>
            <ac:picMk id="7" creationId="{B3DC3E49-1BDC-3661-B4A2-C42FDF075280}"/>
          </ac:picMkLst>
        </pc:picChg>
        <pc:picChg chg="del">
          <ac:chgData name="Miller, James" userId="b00a928b-d9e4-4ebf-8da0-b26137de6faa" providerId="ADAL" clId="{F7B8B646-72CE-4FC6-A991-793B20C1D720}" dt="2024-01-02T20:10:58.583" v="16" actId="478"/>
          <ac:picMkLst>
            <pc:docMk/>
            <pc:sldMk cId="2067896722" sldId="2147375572"/>
            <ac:picMk id="8" creationId="{57743096-6E94-992A-7970-BD1089162965}"/>
          </ac:picMkLst>
        </pc:picChg>
        <pc:picChg chg="add del mod">
          <ac:chgData name="Miller, James" userId="b00a928b-d9e4-4ebf-8da0-b26137de6faa" providerId="ADAL" clId="{F7B8B646-72CE-4FC6-A991-793B20C1D720}" dt="2024-03-04T17:58:32.036" v="331" actId="478"/>
          <ac:picMkLst>
            <pc:docMk/>
            <pc:sldMk cId="2067896722" sldId="2147375572"/>
            <ac:picMk id="8" creationId="{6BE516B4-7CB5-A5DA-447E-5B2CC521703A}"/>
          </ac:picMkLst>
        </pc:picChg>
      </pc:sldChg>
    </pc:docChg>
  </pc:docChgLst>
  <pc:docChgLst>
    <pc:chgData name="Miller, James" userId="b00a928b-d9e4-4ebf-8da0-b26137de6faa" providerId="ADAL" clId="{6E2D1CC7-ABB1-4E76-BC6B-22E64E55D0F8}"/>
    <pc:docChg chg="custSel modSld">
      <pc:chgData name="Miller, James" userId="b00a928b-d9e4-4ebf-8da0-b26137de6faa" providerId="ADAL" clId="{6E2D1CC7-ABB1-4E76-BC6B-22E64E55D0F8}" dt="2024-04-15T19:28:43.162" v="134" actId="20577"/>
      <pc:docMkLst>
        <pc:docMk/>
      </pc:docMkLst>
      <pc:sldChg chg="addSp delSp modSp mod">
        <pc:chgData name="Miller, James" userId="b00a928b-d9e4-4ebf-8da0-b26137de6faa" providerId="ADAL" clId="{6E2D1CC7-ABB1-4E76-BC6B-22E64E55D0F8}" dt="2024-04-15T19:17:17.565" v="60" actId="14100"/>
        <pc:sldMkLst>
          <pc:docMk/>
          <pc:sldMk cId="297081373" sldId="3619"/>
        </pc:sldMkLst>
        <pc:picChg chg="add mod">
          <ac:chgData name="Miller, James" userId="b00a928b-d9e4-4ebf-8da0-b26137de6faa" providerId="ADAL" clId="{6E2D1CC7-ABB1-4E76-BC6B-22E64E55D0F8}" dt="2024-04-15T19:16:45.801" v="54" actId="14100"/>
          <ac:picMkLst>
            <pc:docMk/>
            <pc:sldMk cId="297081373" sldId="3619"/>
            <ac:picMk id="4" creationId="{0D32ABAB-C35F-7BB0-BC5E-E300A569F34D}"/>
          </ac:picMkLst>
        </pc:picChg>
        <pc:picChg chg="del">
          <ac:chgData name="Miller, James" userId="b00a928b-d9e4-4ebf-8da0-b26137de6faa" providerId="ADAL" clId="{6E2D1CC7-ABB1-4E76-BC6B-22E64E55D0F8}" dt="2024-04-15T19:16:08.252" v="49" actId="478"/>
          <ac:picMkLst>
            <pc:docMk/>
            <pc:sldMk cId="297081373" sldId="3619"/>
            <ac:picMk id="5" creationId="{562A8ECF-8E3C-9A47-F799-0887636BDB56}"/>
          </ac:picMkLst>
        </pc:picChg>
        <pc:picChg chg="del">
          <ac:chgData name="Miller, James" userId="b00a928b-d9e4-4ebf-8da0-b26137de6faa" providerId="ADAL" clId="{6E2D1CC7-ABB1-4E76-BC6B-22E64E55D0F8}" dt="2024-04-15T19:16:47.514" v="55" actId="478"/>
          <ac:picMkLst>
            <pc:docMk/>
            <pc:sldMk cId="297081373" sldId="3619"/>
            <ac:picMk id="7" creationId="{DED038F2-BFEC-750D-97AB-62629D7C56D4}"/>
          </ac:picMkLst>
        </pc:picChg>
        <pc:picChg chg="add mod">
          <ac:chgData name="Miller, James" userId="b00a928b-d9e4-4ebf-8da0-b26137de6faa" providerId="ADAL" clId="{6E2D1CC7-ABB1-4E76-BC6B-22E64E55D0F8}" dt="2024-04-15T19:17:17.565" v="60" actId="14100"/>
          <ac:picMkLst>
            <pc:docMk/>
            <pc:sldMk cId="297081373" sldId="3619"/>
            <ac:picMk id="8" creationId="{E2F7C05E-C00F-6770-F0D3-4B9350CCC61C}"/>
          </ac:picMkLst>
        </pc:picChg>
      </pc:sldChg>
      <pc:sldChg chg="addSp delSp modSp mod">
        <pc:chgData name="Miller, James" userId="b00a928b-d9e4-4ebf-8da0-b26137de6faa" providerId="ADAL" clId="{6E2D1CC7-ABB1-4E76-BC6B-22E64E55D0F8}" dt="2024-04-15T19:16:04.048" v="48" actId="14100"/>
        <pc:sldMkLst>
          <pc:docMk/>
          <pc:sldMk cId="3143641054" sldId="3731"/>
        </pc:sldMkLst>
        <pc:picChg chg="del">
          <ac:chgData name="Miller, James" userId="b00a928b-d9e4-4ebf-8da0-b26137de6faa" providerId="ADAL" clId="{6E2D1CC7-ABB1-4E76-BC6B-22E64E55D0F8}" dt="2024-04-15T19:14:43.856" v="37" actId="478"/>
          <ac:picMkLst>
            <pc:docMk/>
            <pc:sldMk cId="3143641054" sldId="3731"/>
            <ac:picMk id="4" creationId="{9258059E-9E78-71A7-305B-CCEA161470D9}"/>
          </ac:picMkLst>
        </pc:picChg>
        <pc:picChg chg="add mod">
          <ac:chgData name="Miller, James" userId="b00a928b-d9e4-4ebf-8da0-b26137de6faa" providerId="ADAL" clId="{6E2D1CC7-ABB1-4E76-BC6B-22E64E55D0F8}" dt="2024-04-15T19:15:19.491" v="42" actId="14100"/>
          <ac:picMkLst>
            <pc:docMk/>
            <pc:sldMk cId="3143641054" sldId="3731"/>
            <ac:picMk id="5" creationId="{648323D2-3888-1638-3D29-C260A8CEA81A}"/>
          </ac:picMkLst>
        </pc:picChg>
        <pc:picChg chg="del">
          <ac:chgData name="Miller, James" userId="b00a928b-d9e4-4ebf-8da0-b26137de6faa" providerId="ADAL" clId="{6E2D1CC7-ABB1-4E76-BC6B-22E64E55D0F8}" dt="2024-04-15T19:15:21.097" v="43" actId="478"/>
          <ac:picMkLst>
            <pc:docMk/>
            <pc:sldMk cId="3143641054" sldId="3731"/>
            <ac:picMk id="7" creationId="{FEF11427-168C-45E4-8F9F-0FE8AD89112D}"/>
          </ac:picMkLst>
        </pc:picChg>
        <pc:picChg chg="add mod">
          <ac:chgData name="Miller, James" userId="b00a928b-d9e4-4ebf-8da0-b26137de6faa" providerId="ADAL" clId="{6E2D1CC7-ABB1-4E76-BC6B-22E64E55D0F8}" dt="2024-04-15T19:16:04.048" v="48" actId="14100"/>
          <ac:picMkLst>
            <pc:docMk/>
            <pc:sldMk cId="3143641054" sldId="3731"/>
            <ac:picMk id="8" creationId="{E7486DBF-BDA8-FF35-355F-7CE3A449A2B0}"/>
          </ac:picMkLst>
        </pc:picChg>
      </pc:sldChg>
      <pc:sldChg chg="addSp delSp modSp mod">
        <pc:chgData name="Miller, James" userId="b00a928b-d9e4-4ebf-8da0-b26137de6faa" providerId="ADAL" clId="{6E2D1CC7-ABB1-4E76-BC6B-22E64E55D0F8}" dt="2024-04-15T19:10:40.942" v="10" actId="14100"/>
        <pc:sldMkLst>
          <pc:docMk/>
          <pc:sldMk cId="1027383056" sldId="3733"/>
        </pc:sldMkLst>
        <pc:picChg chg="add mod">
          <ac:chgData name="Miller, James" userId="b00a928b-d9e4-4ebf-8da0-b26137de6faa" providerId="ADAL" clId="{6E2D1CC7-ABB1-4E76-BC6B-22E64E55D0F8}" dt="2024-04-15T19:10:10.453" v="5" actId="14100"/>
          <ac:picMkLst>
            <pc:docMk/>
            <pc:sldMk cId="1027383056" sldId="3733"/>
            <ac:picMk id="4" creationId="{F2465932-A618-BFD8-BCEE-065C1995AF0D}"/>
          </ac:picMkLst>
        </pc:picChg>
        <pc:picChg chg="del">
          <ac:chgData name="Miller, James" userId="b00a928b-d9e4-4ebf-8da0-b26137de6faa" providerId="ADAL" clId="{6E2D1CC7-ABB1-4E76-BC6B-22E64E55D0F8}" dt="2024-04-15T19:09:46.949" v="0" actId="478"/>
          <ac:picMkLst>
            <pc:docMk/>
            <pc:sldMk cId="1027383056" sldId="3733"/>
            <ac:picMk id="5" creationId="{87CF4810-2141-63D1-04CE-79152303B6F6}"/>
          </ac:picMkLst>
        </pc:picChg>
        <pc:picChg chg="del">
          <ac:chgData name="Miller, James" userId="b00a928b-d9e4-4ebf-8da0-b26137de6faa" providerId="ADAL" clId="{6E2D1CC7-ABB1-4E76-BC6B-22E64E55D0F8}" dt="2024-04-15T19:10:12.205" v="6" actId="478"/>
          <ac:picMkLst>
            <pc:docMk/>
            <pc:sldMk cId="1027383056" sldId="3733"/>
            <ac:picMk id="7" creationId="{43AAF913-9FFA-7E0B-685E-C4D204661A7D}"/>
          </ac:picMkLst>
        </pc:picChg>
        <pc:picChg chg="add mod">
          <ac:chgData name="Miller, James" userId="b00a928b-d9e4-4ebf-8da0-b26137de6faa" providerId="ADAL" clId="{6E2D1CC7-ABB1-4E76-BC6B-22E64E55D0F8}" dt="2024-04-15T19:10:40.942" v="10" actId="14100"/>
          <ac:picMkLst>
            <pc:docMk/>
            <pc:sldMk cId="1027383056" sldId="3733"/>
            <ac:picMk id="8" creationId="{DA386630-33B2-88BD-42E0-B94B60D16B3F}"/>
          </ac:picMkLst>
        </pc:picChg>
      </pc:sldChg>
      <pc:sldChg chg="modSp mod">
        <pc:chgData name="Miller, James" userId="b00a928b-d9e4-4ebf-8da0-b26137de6faa" providerId="ADAL" clId="{6E2D1CC7-ABB1-4E76-BC6B-22E64E55D0F8}" dt="2024-04-15T19:28:43.162" v="134" actId="20577"/>
        <pc:sldMkLst>
          <pc:docMk/>
          <pc:sldMk cId="3309427957" sldId="3791"/>
        </pc:sldMkLst>
        <pc:spChg chg="mod">
          <ac:chgData name="Miller, James" userId="b00a928b-d9e4-4ebf-8da0-b26137de6faa" providerId="ADAL" clId="{6E2D1CC7-ABB1-4E76-BC6B-22E64E55D0F8}" dt="2024-04-15T19:19:58.191" v="117" actId="20577"/>
          <ac:spMkLst>
            <pc:docMk/>
            <pc:sldMk cId="3309427957" sldId="3791"/>
            <ac:spMk id="9" creationId="{A8CC3ABF-F108-4C8C-9033-166AB9CCAC9E}"/>
          </ac:spMkLst>
        </pc:spChg>
        <pc:spChg chg="mod">
          <ac:chgData name="Miller, James" userId="b00a928b-d9e4-4ebf-8da0-b26137de6faa" providerId="ADAL" clId="{6E2D1CC7-ABB1-4E76-BC6B-22E64E55D0F8}" dt="2024-04-15T19:21:44.788" v="121" actId="20577"/>
          <ac:spMkLst>
            <pc:docMk/>
            <pc:sldMk cId="3309427957" sldId="3791"/>
            <ac:spMk id="11" creationId="{DCCD4E74-3F9B-428D-94E4-8B1FF2DF635F}"/>
          </ac:spMkLst>
        </pc:spChg>
        <pc:spChg chg="mod">
          <ac:chgData name="Miller, James" userId="b00a928b-d9e4-4ebf-8da0-b26137de6faa" providerId="ADAL" clId="{6E2D1CC7-ABB1-4E76-BC6B-22E64E55D0F8}" dt="2024-04-15T19:22:34.887" v="126" actId="20577"/>
          <ac:spMkLst>
            <pc:docMk/>
            <pc:sldMk cId="3309427957" sldId="3791"/>
            <ac:spMk id="12" creationId="{3C0D6EB0-39AE-421C-A318-26E9BA1ED308}"/>
          </ac:spMkLst>
        </pc:spChg>
        <pc:spChg chg="mod">
          <ac:chgData name="Miller, James" userId="b00a928b-d9e4-4ebf-8da0-b26137de6faa" providerId="ADAL" clId="{6E2D1CC7-ABB1-4E76-BC6B-22E64E55D0F8}" dt="2024-04-15T19:28:43.162" v="134" actId="20577"/>
          <ac:spMkLst>
            <pc:docMk/>
            <pc:sldMk cId="3309427957" sldId="3791"/>
            <ac:spMk id="14" creationId="{E8F82961-B326-4629-8027-9048DE8732A5}"/>
          </ac:spMkLst>
        </pc:spChg>
        <pc:spChg chg="mod">
          <ac:chgData name="Miller, James" userId="b00a928b-d9e4-4ebf-8da0-b26137de6faa" providerId="ADAL" clId="{6E2D1CC7-ABB1-4E76-BC6B-22E64E55D0F8}" dt="2024-04-15T19:19:29.222" v="79" actId="20577"/>
          <ac:spMkLst>
            <pc:docMk/>
            <pc:sldMk cId="3309427957" sldId="3791"/>
            <ac:spMk id="15" creationId="{89DA373B-8AF7-473D-852C-25B4DAEE6A72}"/>
          </ac:spMkLst>
        </pc:spChg>
      </pc:sldChg>
      <pc:sldChg chg="addSp delSp modSp mod">
        <pc:chgData name="Miller, James" userId="b00a928b-d9e4-4ebf-8da0-b26137de6faa" providerId="ADAL" clId="{6E2D1CC7-ABB1-4E76-BC6B-22E64E55D0F8}" dt="2024-04-15T19:14:37.180" v="36" actId="14100"/>
        <pc:sldMkLst>
          <pc:docMk/>
          <pc:sldMk cId="734788774" sldId="2147375570"/>
        </pc:sldMkLst>
        <pc:picChg chg="del">
          <ac:chgData name="Miller, James" userId="b00a928b-d9e4-4ebf-8da0-b26137de6faa" providerId="ADAL" clId="{6E2D1CC7-ABB1-4E76-BC6B-22E64E55D0F8}" dt="2024-04-15T19:13:05.398" v="22" actId="478"/>
          <ac:picMkLst>
            <pc:docMk/>
            <pc:sldMk cId="734788774" sldId="2147375570"/>
            <ac:picMk id="4" creationId="{CCCF6088-A1C4-54DC-195C-A2E8D79A3541}"/>
          </ac:picMkLst>
        </pc:picChg>
        <pc:picChg chg="add mod">
          <ac:chgData name="Miller, James" userId="b00a928b-d9e4-4ebf-8da0-b26137de6faa" providerId="ADAL" clId="{6E2D1CC7-ABB1-4E76-BC6B-22E64E55D0F8}" dt="2024-04-15T19:14:01.433" v="29" actId="14100"/>
          <ac:picMkLst>
            <pc:docMk/>
            <pc:sldMk cId="734788774" sldId="2147375570"/>
            <ac:picMk id="5" creationId="{A0507694-BD70-7C55-226E-FA5BDFE0C62E}"/>
          </ac:picMkLst>
        </pc:picChg>
        <pc:picChg chg="add mod">
          <ac:chgData name="Miller, James" userId="b00a928b-d9e4-4ebf-8da0-b26137de6faa" providerId="ADAL" clId="{6E2D1CC7-ABB1-4E76-BC6B-22E64E55D0F8}" dt="2024-04-15T19:14:37.180" v="36" actId="14100"/>
          <ac:picMkLst>
            <pc:docMk/>
            <pc:sldMk cId="734788774" sldId="2147375570"/>
            <ac:picMk id="7" creationId="{17121B55-B56C-D373-9945-340245DD8090}"/>
          </ac:picMkLst>
        </pc:picChg>
        <pc:picChg chg="del">
          <ac:chgData name="Miller, James" userId="b00a928b-d9e4-4ebf-8da0-b26137de6faa" providerId="ADAL" clId="{6E2D1CC7-ABB1-4E76-BC6B-22E64E55D0F8}" dt="2024-04-15T19:14:03.561" v="30" actId="478"/>
          <ac:picMkLst>
            <pc:docMk/>
            <pc:sldMk cId="734788774" sldId="2147375570"/>
            <ac:picMk id="8" creationId="{F575807A-5561-C92A-D5A1-32DB21F98289}"/>
          </ac:picMkLst>
        </pc:picChg>
      </pc:sldChg>
      <pc:sldChg chg="addSp delSp modSp mod">
        <pc:chgData name="Miller, James" userId="b00a928b-d9e4-4ebf-8da0-b26137de6faa" providerId="ADAL" clId="{6E2D1CC7-ABB1-4E76-BC6B-22E64E55D0F8}" dt="2024-04-15T19:18:44.819" v="70" actId="1076"/>
        <pc:sldMkLst>
          <pc:docMk/>
          <pc:sldMk cId="3242410860" sldId="2147375571"/>
        </pc:sldMkLst>
        <pc:picChg chg="del">
          <ac:chgData name="Miller, James" userId="b00a928b-d9e4-4ebf-8da0-b26137de6faa" providerId="ADAL" clId="{6E2D1CC7-ABB1-4E76-BC6B-22E64E55D0F8}" dt="2024-04-15T19:17:26.340" v="61" actId="478"/>
          <ac:picMkLst>
            <pc:docMk/>
            <pc:sldMk cId="3242410860" sldId="2147375571"/>
            <ac:picMk id="5" creationId="{FBE59E77-A83C-81A7-A0BD-D9F6E389B4B5}"/>
          </ac:picMkLst>
        </pc:picChg>
        <pc:picChg chg="add del mod">
          <ac:chgData name="Miller, James" userId="b00a928b-d9e4-4ebf-8da0-b26137de6faa" providerId="ADAL" clId="{6E2D1CC7-ABB1-4E76-BC6B-22E64E55D0F8}" dt="2024-04-15T19:18:38.568" v="68" actId="478"/>
          <ac:picMkLst>
            <pc:docMk/>
            <pc:sldMk cId="3242410860" sldId="2147375571"/>
            <ac:picMk id="7" creationId="{60CA57AE-7C73-DDD0-C81C-F41B24B95E4C}"/>
          </ac:picMkLst>
        </pc:picChg>
        <pc:picChg chg="add mod">
          <ac:chgData name="Miller, James" userId="b00a928b-d9e4-4ebf-8da0-b26137de6faa" providerId="ADAL" clId="{6E2D1CC7-ABB1-4E76-BC6B-22E64E55D0F8}" dt="2024-04-15T19:18:44.819" v="70" actId="1076"/>
          <ac:picMkLst>
            <pc:docMk/>
            <pc:sldMk cId="3242410860" sldId="2147375571"/>
            <ac:picMk id="9" creationId="{A8CB040F-5341-953D-A2FD-C0DD385DB9D1}"/>
          </ac:picMkLst>
        </pc:picChg>
      </pc:sldChg>
      <pc:sldChg chg="addSp delSp modSp mod">
        <pc:chgData name="Miller, James" userId="b00a928b-d9e4-4ebf-8da0-b26137de6faa" providerId="ADAL" clId="{6E2D1CC7-ABB1-4E76-BC6B-22E64E55D0F8}" dt="2024-04-15T19:12:03.430" v="21" actId="14100"/>
        <pc:sldMkLst>
          <pc:docMk/>
          <pc:sldMk cId="2067896722" sldId="2147375572"/>
        </pc:sldMkLst>
        <pc:picChg chg="add mod">
          <ac:chgData name="Miller, James" userId="b00a928b-d9e4-4ebf-8da0-b26137de6faa" providerId="ADAL" clId="{6E2D1CC7-ABB1-4E76-BC6B-22E64E55D0F8}" dt="2024-04-15T19:11:28.688" v="15" actId="14100"/>
          <ac:picMkLst>
            <pc:docMk/>
            <pc:sldMk cId="2067896722" sldId="2147375572"/>
            <ac:picMk id="4" creationId="{6B1702F1-BA60-1FEA-339C-8658588A4A26}"/>
          </ac:picMkLst>
        </pc:picChg>
        <pc:picChg chg="del">
          <ac:chgData name="Miller, James" userId="b00a928b-d9e4-4ebf-8da0-b26137de6faa" providerId="ADAL" clId="{6E2D1CC7-ABB1-4E76-BC6B-22E64E55D0F8}" dt="2024-04-15T19:10:53.420" v="11" actId="478"/>
          <ac:picMkLst>
            <pc:docMk/>
            <pc:sldMk cId="2067896722" sldId="2147375572"/>
            <ac:picMk id="5" creationId="{5FF854C0-C162-AB30-C6A7-6FBC1CF3E609}"/>
          </ac:picMkLst>
        </pc:picChg>
        <pc:picChg chg="del">
          <ac:chgData name="Miller, James" userId="b00a928b-d9e4-4ebf-8da0-b26137de6faa" providerId="ADAL" clId="{6E2D1CC7-ABB1-4E76-BC6B-22E64E55D0F8}" dt="2024-04-15T19:11:30.312" v="16" actId="478"/>
          <ac:picMkLst>
            <pc:docMk/>
            <pc:sldMk cId="2067896722" sldId="2147375572"/>
            <ac:picMk id="7" creationId="{B3DC3E49-1BDC-3661-B4A2-C42FDF075280}"/>
          </ac:picMkLst>
        </pc:picChg>
        <pc:picChg chg="add mod">
          <ac:chgData name="Miller, James" userId="b00a928b-d9e4-4ebf-8da0-b26137de6faa" providerId="ADAL" clId="{6E2D1CC7-ABB1-4E76-BC6B-22E64E55D0F8}" dt="2024-04-15T19:12:03.430" v="21" actId="14100"/>
          <ac:picMkLst>
            <pc:docMk/>
            <pc:sldMk cId="2067896722" sldId="2147375572"/>
            <ac:picMk id="8" creationId="{6937E989-8B66-7ED1-C4AF-2ABB7E4C6705}"/>
          </ac:picMkLst>
        </pc:picChg>
      </pc:sldChg>
    </pc:docChg>
  </pc:docChgLst>
  <pc:docChgLst>
    <pc:chgData name="Miller, James" userId="b00a928b-d9e4-4ebf-8da0-b26137de6faa" providerId="ADAL" clId="{13E1598A-BD02-45EE-AB74-CD037B97EFB2}"/>
    <pc:docChg chg="custSel modSld">
      <pc:chgData name="Miller, James" userId="b00a928b-d9e4-4ebf-8da0-b26137de6faa" providerId="ADAL" clId="{13E1598A-BD02-45EE-AB74-CD037B97EFB2}" dt="2023-09-13T14:23:45.179" v="19" actId="14100"/>
      <pc:docMkLst>
        <pc:docMk/>
      </pc:docMkLst>
      <pc:sldChg chg="addSp delSp modSp mod">
        <pc:chgData name="Miller, James" userId="b00a928b-d9e4-4ebf-8da0-b26137de6faa" providerId="ADAL" clId="{13E1598A-BD02-45EE-AB74-CD037B97EFB2}" dt="2023-09-13T14:21:34.568" v="4" actId="14100"/>
        <pc:sldMkLst>
          <pc:docMk/>
          <pc:sldMk cId="297081373" sldId="3619"/>
        </pc:sldMkLst>
        <pc:picChg chg="del">
          <ac:chgData name="Miller, James" userId="b00a928b-d9e4-4ebf-8da0-b26137de6faa" providerId="ADAL" clId="{13E1598A-BD02-45EE-AB74-CD037B97EFB2}" dt="2023-09-13T14:21:18.169" v="0" actId="478"/>
          <ac:picMkLst>
            <pc:docMk/>
            <pc:sldMk cId="297081373" sldId="3619"/>
            <ac:picMk id="4" creationId="{10EBA840-2DBD-978C-13C9-CAD7051965D2}"/>
          </ac:picMkLst>
        </pc:picChg>
        <pc:picChg chg="add mod">
          <ac:chgData name="Miller, James" userId="b00a928b-d9e4-4ebf-8da0-b26137de6faa" providerId="ADAL" clId="{13E1598A-BD02-45EE-AB74-CD037B97EFB2}" dt="2023-09-13T14:21:34.568" v="4" actId="14100"/>
          <ac:picMkLst>
            <pc:docMk/>
            <pc:sldMk cId="297081373" sldId="3619"/>
            <ac:picMk id="5" creationId="{4845F175-8880-3AFB-9810-5CE8E788D163}"/>
          </ac:picMkLst>
        </pc:picChg>
      </pc:sldChg>
      <pc:sldChg chg="addSp delSp modSp mod">
        <pc:chgData name="Miller, James" userId="b00a928b-d9e4-4ebf-8da0-b26137de6faa" providerId="ADAL" clId="{13E1598A-BD02-45EE-AB74-CD037B97EFB2}" dt="2023-09-13T14:22:19.645" v="9" actId="14100"/>
        <pc:sldMkLst>
          <pc:docMk/>
          <pc:sldMk cId="3143641054" sldId="3731"/>
        </pc:sldMkLst>
        <pc:picChg chg="add mod">
          <ac:chgData name="Miller, James" userId="b00a928b-d9e4-4ebf-8da0-b26137de6faa" providerId="ADAL" clId="{13E1598A-BD02-45EE-AB74-CD037B97EFB2}" dt="2023-09-13T14:22:19.645" v="9" actId="14100"/>
          <ac:picMkLst>
            <pc:docMk/>
            <pc:sldMk cId="3143641054" sldId="3731"/>
            <ac:picMk id="4" creationId="{745213F3-F04D-ED3F-4F33-A1EAB6CB0DF9}"/>
          </ac:picMkLst>
        </pc:picChg>
        <pc:picChg chg="del">
          <ac:chgData name="Miller, James" userId="b00a928b-d9e4-4ebf-8da0-b26137de6faa" providerId="ADAL" clId="{13E1598A-BD02-45EE-AB74-CD037B97EFB2}" dt="2023-09-13T14:21:43.915" v="5" actId="478"/>
          <ac:picMkLst>
            <pc:docMk/>
            <pc:sldMk cId="3143641054" sldId="3731"/>
            <ac:picMk id="5" creationId="{59234FF5-BAE9-1BD7-2471-EEBDF1F805A9}"/>
          </ac:picMkLst>
        </pc:picChg>
      </pc:sldChg>
      <pc:sldChg chg="addSp delSp modSp mod">
        <pc:chgData name="Miller, James" userId="b00a928b-d9e4-4ebf-8da0-b26137de6faa" providerId="ADAL" clId="{13E1598A-BD02-45EE-AB74-CD037B97EFB2}" dt="2023-09-13T14:23:45.179" v="19" actId="14100"/>
        <pc:sldMkLst>
          <pc:docMk/>
          <pc:sldMk cId="1027383056" sldId="3733"/>
        </pc:sldMkLst>
        <pc:picChg chg="del">
          <ac:chgData name="Miller, James" userId="b00a928b-d9e4-4ebf-8da0-b26137de6faa" providerId="ADAL" clId="{13E1598A-BD02-45EE-AB74-CD037B97EFB2}" dt="2023-09-13T14:23:02.904" v="15" actId="478"/>
          <ac:picMkLst>
            <pc:docMk/>
            <pc:sldMk cId="1027383056" sldId="3733"/>
            <ac:picMk id="4" creationId="{8F89C6E1-F467-62D7-B7EB-8C70C83F4D65}"/>
          </ac:picMkLst>
        </pc:picChg>
        <pc:picChg chg="add mod">
          <ac:chgData name="Miller, James" userId="b00a928b-d9e4-4ebf-8da0-b26137de6faa" providerId="ADAL" clId="{13E1598A-BD02-45EE-AB74-CD037B97EFB2}" dt="2023-09-13T14:23:45.179" v="19" actId="14100"/>
          <ac:picMkLst>
            <pc:docMk/>
            <pc:sldMk cId="1027383056" sldId="3733"/>
            <ac:picMk id="5" creationId="{FCA362BC-35C6-4F00-222C-80394577599C}"/>
          </ac:picMkLst>
        </pc:picChg>
      </pc:sldChg>
      <pc:sldChg chg="addSp delSp modSp mod">
        <pc:chgData name="Miller, James" userId="b00a928b-d9e4-4ebf-8da0-b26137de6faa" providerId="ADAL" clId="{13E1598A-BD02-45EE-AB74-CD037B97EFB2}" dt="2023-09-13T14:22:59.260" v="14" actId="14100"/>
        <pc:sldMkLst>
          <pc:docMk/>
          <pc:sldMk cId="734788774" sldId="2147375570"/>
        </pc:sldMkLst>
        <pc:picChg chg="add mod">
          <ac:chgData name="Miller, James" userId="b00a928b-d9e4-4ebf-8da0-b26137de6faa" providerId="ADAL" clId="{13E1598A-BD02-45EE-AB74-CD037B97EFB2}" dt="2023-09-13T14:22:59.260" v="14" actId="14100"/>
          <ac:picMkLst>
            <pc:docMk/>
            <pc:sldMk cId="734788774" sldId="2147375570"/>
            <ac:picMk id="4" creationId="{117EA0A0-B6BE-3BF9-BEC1-C9832AD6ECC6}"/>
          </ac:picMkLst>
        </pc:picChg>
        <pc:picChg chg="del">
          <ac:chgData name="Miller, James" userId="b00a928b-d9e4-4ebf-8da0-b26137de6faa" providerId="ADAL" clId="{13E1598A-BD02-45EE-AB74-CD037B97EFB2}" dt="2023-09-13T14:22:23.607" v="10" actId="478"/>
          <ac:picMkLst>
            <pc:docMk/>
            <pc:sldMk cId="734788774" sldId="2147375570"/>
            <ac:picMk id="5" creationId="{80B14127-1B44-198C-4604-414F4203231D}"/>
          </ac:picMkLst>
        </pc:picChg>
      </pc:sldChg>
    </pc:docChg>
  </pc:docChgLst>
  <pc:docChgLst>
    <pc:chgData name="Miller, James" userId="b00a928b-d9e4-4ebf-8da0-b26137de6faa" providerId="ADAL" clId="{D8D2DE4F-EBE4-4243-AFDC-939500CDFABA}"/>
    <pc:docChg chg="custSel addSld modSld">
      <pc:chgData name="Miller, James" userId="b00a928b-d9e4-4ebf-8da0-b26137de6faa" providerId="ADAL" clId="{D8D2DE4F-EBE4-4243-AFDC-939500CDFABA}" dt="2023-12-05T21:49:52.914" v="123" actId="20577"/>
      <pc:docMkLst>
        <pc:docMk/>
      </pc:docMkLst>
      <pc:sldChg chg="addSp delSp modSp mod">
        <pc:chgData name="Miller, James" userId="b00a928b-d9e4-4ebf-8da0-b26137de6faa" providerId="ADAL" clId="{D8D2DE4F-EBE4-4243-AFDC-939500CDFABA}" dt="2023-12-05T21:44:04.061" v="33" actId="14100"/>
        <pc:sldMkLst>
          <pc:docMk/>
          <pc:sldMk cId="297081373" sldId="3619"/>
        </pc:sldMkLst>
        <pc:picChg chg="add mod">
          <ac:chgData name="Miller, James" userId="b00a928b-d9e4-4ebf-8da0-b26137de6faa" providerId="ADAL" clId="{D8D2DE4F-EBE4-4243-AFDC-939500CDFABA}" dt="2023-12-05T21:43:16.533" v="27" actId="14100"/>
          <ac:picMkLst>
            <pc:docMk/>
            <pc:sldMk cId="297081373" sldId="3619"/>
            <ac:picMk id="4" creationId="{E7C11BDB-A551-D000-AF54-A321392CB845}"/>
          </ac:picMkLst>
        </pc:picChg>
        <pc:picChg chg="del">
          <ac:chgData name="Miller, James" userId="b00a928b-d9e4-4ebf-8da0-b26137de6faa" providerId="ADAL" clId="{D8D2DE4F-EBE4-4243-AFDC-939500CDFABA}" dt="2023-12-05T21:42:42.954" v="23" actId="478"/>
          <ac:picMkLst>
            <pc:docMk/>
            <pc:sldMk cId="297081373" sldId="3619"/>
            <ac:picMk id="5" creationId="{4845F175-8880-3AFB-9810-5CE8E788D163}"/>
          </ac:picMkLst>
        </pc:picChg>
        <pc:picChg chg="del">
          <ac:chgData name="Miller, James" userId="b00a928b-d9e4-4ebf-8da0-b26137de6faa" providerId="ADAL" clId="{D8D2DE4F-EBE4-4243-AFDC-939500CDFABA}" dt="2023-12-05T21:43:21.517" v="28" actId="478"/>
          <ac:picMkLst>
            <pc:docMk/>
            <pc:sldMk cId="297081373" sldId="3619"/>
            <ac:picMk id="7" creationId="{6CB6B2F5-6AF3-0E98-2E44-335A51CBCF73}"/>
          </ac:picMkLst>
        </pc:picChg>
        <pc:picChg chg="add mod">
          <ac:chgData name="Miller, James" userId="b00a928b-d9e4-4ebf-8da0-b26137de6faa" providerId="ADAL" clId="{D8D2DE4F-EBE4-4243-AFDC-939500CDFABA}" dt="2023-12-05T21:44:04.061" v="33" actId="14100"/>
          <ac:picMkLst>
            <pc:docMk/>
            <pc:sldMk cId="297081373" sldId="3619"/>
            <ac:picMk id="8" creationId="{0E48C874-8D8B-1F7C-7851-838E19BF79C8}"/>
          </ac:picMkLst>
        </pc:picChg>
      </pc:sldChg>
      <pc:sldChg chg="addSp delSp modSp mod">
        <pc:chgData name="Miller, James" userId="b00a928b-d9e4-4ebf-8da0-b26137de6faa" providerId="ADAL" clId="{D8D2DE4F-EBE4-4243-AFDC-939500CDFABA}" dt="2023-12-05T21:42:37.791" v="22" actId="14100"/>
        <pc:sldMkLst>
          <pc:docMk/>
          <pc:sldMk cId="3143641054" sldId="3731"/>
        </pc:sldMkLst>
        <pc:picChg chg="del">
          <ac:chgData name="Miller, James" userId="b00a928b-d9e4-4ebf-8da0-b26137de6faa" providerId="ADAL" clId="{D8D2DE4F-EBE4-4243-AFDC-939500CDFABA}" dt="2023-12-05T21:41:20.178" v="12" actId="478"/>
          <ac:picMkLst>
            <pc:docMk/>
            <pc:sldMk cId="3143641054" sldId="3731"/>
            <ac:picMk id="4" creationId="{745213F3-F04D-ED3F-4F33-A1EAB6CB0DF9}"/>
          </ac:picMkLst>
        </pc:picChg>
        <pc:picChg chg="add mod">
          <ac:chgData name="Miller, James" userId="b00a928b-d9e4-4ebf-8da0-b26137de6faa" providerId="ADAL" clId="{D8D2DE4F-EBE4-4243-AFDC-939500CDFABA}" dt="2023-12-05T21:41:55.833" v="17" actId="14100"/>
          <ac:picMkLst>
            <pc:docMk/>
            <pc:sldMk cId="3143641054" sldId="3731"/>
            <ac:picMk id="5" creationId="{D0A1C4F3-9A96-CB44-C5D8-1E4F7BD01CAB}"/>
          </ac:picMkLst>
        </pc:picChg>
        <pc:picChg chg="del">
          <ac:chgData name="Miller, James" userId="b00a928b-d9e4-4ebf-8da0-b26137de6faa" providerId="ADAL" clId="{D8D2DE4F-EBE4-4243-AFDC-939500CDFABA}" dt="2023-12-05T21:41:57.191" v="18" actId="478"/>
          <ac:picMkLst>
            <pc:docMk/>
            <pc:sldMk cId="3143641054" sldId="3731"/>
            <ac:picMk id="7" creationId="{152AD35F-63B8-C340-3FB3-BAD1731732B4}"/>
          </ac:picMkLst>
        </pc:picChg>
        <pc:picChg chg="add mod">
          <ac:chgData name="Miller, James" userId="b00a928b-d9e4-4ebf-8da0-b26137de6faa" providerId="ADAL" clId="{D8D2DE4F-EBE4-4243-AFDC-939500CDFABA}" dt="2023-12-05T21:42:37.791" v="22" actId="14100"/>
          <ac:picMkLst>
            <pc:docMk/>
            <pc:sldMk cId="3143641054" sldId="3731"/>
            <ac:picMk id="8" creationId="{D890CD27-A838-6357-D6FC-63668B832DD6}"/>
          </ac:picMkLst>
        </pc:picChg>
      </pc:sldChg>
      <pc:sldChg chg="addSp delSp modSp mod">
        <pc:chgData name="Miller, James" userId="b00a928b-d9e4-4ebf-8da0-b26137de6faa" providerId="ADAL" clId="{D8D2DE4F-EBE4-4243-AFDC-939500CDFABA}" dt="2023-12-05T21:48:25.645" v="83" actId="20577"/>
        <pc:sldMkLst>
          <pc:docMk/>
          <pc:sldMk cId="1027383056" sldId="3733"/>
        </pc:sldMkLst>
        <pc:spChg chg="mod">
          <ac:chgData name="Miller, James" userId="b00a928b-d9e4-4ebf-8da0-b26137de6faa" providerId="ADAL" clId="{D8D2DE4F-EBE4-4243-AFDC-939500CDFABA}" dt="2023-12-05T21:48:25.645" v="83" actId="20577"/>
          <ac:spMkLst>
            <pc:docMk/>
            <pc:sldMk cId="1027383056" sldId="3733"/>
            <ac:spMk id="2" creationId="{688EF616-6510-4549-9680-547DC40C5141}"/>
          </ac:spMkLst>
        </pc:spChg>
        <pc:picChg chg="add mod">
          <ac:chgData name="Miller, James" userId="b00a928b-d9e4-4ebf-8da0-b26137de6faa" providerId="ADAL" clId="{D8D2DE4F-EBE4-4243-AFDC-939500CDFABA}" dt="2023-12-05T21:45:04.443" v="38" actId="14100"/>
          <ac:picMkLst>
            <pc:docMk/>
            <pc:sldMk cId="1027383056" sldId="3733"/>
            <ac:picMk id="4" creationId="{5E082851-FA23-382C-9BFA-F2FF45672277}"/>
          </ac:picMkLst>
        </pc:picChg>
        <pc:picChg chg="del">
          <ac:chgData name="Miller, James" userId="b00a928b-d9e4-4ebf-8da0-b26137de6faa" providerId="ADAL" clId="{D8D2DE4F-EBE4-4243-AFDC-939500CDFABA}" dt="2023-12-05T21:44:14.750" v="34" actId="478"/>
          <ac:picMkLst>
            <pc:docMk/>
            <pc:sldMk cId="1027383056" sldId="3733"/>
            <ac:picMk id="5" creationId="{FCA362BC-35C6-4F00-222C-80394577599C}"/>
          </ac:picMkLst>
        </pc:picChg>
        <pc:picChg chg="del">
          <ac:chgData name="Miller, James" userId="b00a928b-d9e4-4ebf-8da0-b26137de6faa" providerId="ADAL" clId="{D8D2DE4F-EBE4-4243-AFDC-939500CDFABA}" dt="2023-12-05T21:45:05.947" v="39" actId="478"/>
          <ac:picMkLst>
            <pc:docMk/>
            <pc:sldMk cId="1027383056" sldId="3733"/>
            <ac:picMk id="7" creationId="{AA140C2E-95C4-188E-884F-32C5450031A2}"/>
          </ac:picMkLst>
        </pc:picChg>
        <pc:picChg chg="add mod">
          <ac:chgData name="Miller, James" userId="b00a928b-d9e4-4ebf-8da0-b26137de6faa" providerId="ADAL" clId="{D8D2DE4F-EBE4-4243-AFDC-939500CDFABA}" dt="2023-12-05T21:46:05.629" v="47" actId="14100"/>
          <ac:picMkLst>
            <pc:docMk/>
            <pc:sldMk cId="1027383056" sldId="3733"/>
            <ac:picMk id="8" creationId="{57743096-6E94-992A-7970-BD1089162965}"/>
          </ac:picMkLst>
        </pc:picChg>
      </pc:sldChg>
      <pc:sldChg chg="modSp mod">
        <pc:chgData name="Miller, James" userId="b00a928b-d9e4-4ebf-8da0-b26137de6faa" providerId="ADAL" clId="{D8D2DE4F-EBE4-4243-AFDC-939500CDFABA}" dt="2023-12-05T21:49:52.914" v="123" actId="20577"/>
        <pc:sldMkLst>
          <pc:docMk/>
          <pc:sldMk cId="3309427957" sldId="3791"/>
        </pc:sldMkLst>
        <pc:graphicFrameChg chg="modGraphic">
          <ac:chgData name="Miller, James" userId="b00a928b-d9e4-4ebf-8da0-b26137de6faa" providerId="ADAL" clId="{D8D2DE4F-EBE4-4243-AFDC-939500CDFABA}" dt="2023-12-05T21:49:52.914" v="123" actId="20577"/>
          <ac:graphicFrameMkLst>
            <pc:docMk/>
            <pc:sldMk cId="3309427957" sldId="3791"/>
            <ac:graphicFrameMk id="2" creationId="{00000000-0000-0000-0000-000000000000}"/>
          </ac:graphicFrameMkLst>
        </pc:graphicFrameChg>
      </pc:sldChg>
      <pc:sldChg chg="addSp delSp modSp mod">
        <pc:chgData name="Miller, James" userId="b00a928b-d9e4-4ebf-8da0-b26137de6faa" providerId="ADAL" clId="{D8D2DE4F-EBE4-4243-AFDC-939500CDFABA}" dt="2023-12-05T21:41:10.976" v="11" actId="14100"/>
        <pc:sldMkLst>
          <pc:docMk/>
          <pc:sldMk cId="734788774" sldId="2147375570"/>
        </pc:sldMkLst>
        <pc:picChg chg="del">
          <ac:chgData name="Miller, James" userId="b00a928b-d9e4-4ebf-8da0-b26137de6faa" providerId="ADAL" clId="{D8D2DE4F-EBE4-4243-AFDC-939500CDFABA}" dt="2023-12-05T21:40:12.122" v="0" actId="478"/>
          <ac:picMkLst>
            <pc:docMk/>
            <pc:sldMk cId="734788774" sldId="2147375570"/>
            <ac:picMk id="4" creationId="{117EA0A0-B6BE-3BF9-BEC1-C9832AD6ECC6}"/>
          </ac:picMkLst>
        </pc:picChg>
        <pc:picChg chg="add mod">
          <ac:chgData name="Miller, James" userId="b00a928b-d9e4-4ebf-8da0-b26137de6faa" providerId="ADAL" clId="{D8D2DE4F-EBE4-4243-AFDC-939500CDFABA}" dt="2023-12-05T21:40:23.983" v="4" actId="14100"/>
          <ac:picMkLst>
            <pc:docMk/>
            <pc:sldMk cId="734788774" sldId="2147375570"/>
            <ac:picMk id="5" creationId="{C09A8B0F-4F3B-7F9F-85AA-624B4EDC0F81}"/>
          </ac:picMkLst>
        </pc:picChg>
        <pc:picChg chg="add mod">
          <ac:chgData name="Miller, James" userId="b00a928b-d9e4-4ebf-8da0-b26137de6faa" providerId="ADAL" clId="{D8D2DE4F-EBE4-4243-AFDC-939500CDFABA}" dt="2023-12-05T21:41:10.976" v="11" actId="14100"/>
          <ac:picMkLst>
            <pc:docMk/>
            <pc:sldMk cId="734788774" sldId="2147375570"/>
            <ac:picMk id="7" creationId="{5D4D03A5-BE3C-320F-6295-B63F9994338F}"/>
          </ac:picMkLst>
        </pc:picChg>
        <pc:picChg chg="del">
          <ac:chgData name="Miller, James" userId="b00a928b-d9e4-4ebf-8da0-b26137de6faa" providerId="ADAL" clId="{D8D2DE4F-EBE4-4243-AFDC-939500CDFABA}" dt="2023-12-05T21:40:28.025" v="5" actId="478"/>
          <ac:picMkLst>
            <pc:docMk/>
            <pc:sldMk cId="734788774" sldId="2147375570"/>
            <ac:picMk id="8" creationId="{70B46E58-BBE2-4F33-3CF3-786735548999}"/>
          </ac:picMkLst>
        </pc:picChg>
      </pc:sldChg>
      <pc:sldChg chg="add">
        <pc:chgData name="Miller, James" userId="b00a928b-d9e4-4ebf-8da0-b26137de6faa" providerId="ADAL" clId="{D8D2DE4F-EBE4-4243-AFDC-939500CDFABA}" dt="2023-12-05T21:48:14.436" v="72" actId="2890"/>
        <pc:sldMkLst>
          <pc:docMk/>
          <pc:sldMk cId="2067896722" sldId="2147375572"/>
        </pc:sldMkLst>
      </pc:sldChg>
    </pc:docChg>
  </pc:docChgLst>
  <pc:docChgLst>
    <pc:chgData name="Miller, James" userId="b00a928b-d9e4-4ebf-8da0-b26137de6faa" providerId="ADAL" clId="{08AC6DF4-03E3-4BC9-B54A-162705DC44A7}"/>
    <pc:docChg chg="undo custSel modSld">
      <pc:chgData name="Miller, James" userId="b00a928b-d9e4-4ebf-8da0-b26137de6faa" providerId="ADAL" clId="{08AC6DF4-03E3-4BC9-B54A-162705DC44A7}" dt="2024-08-09T19:35:00.806" v="46" actId="14100"/>
      <pc:docMkLst>
        <pc:docMk/>
      </pc:docMkLst>
      <pc:sldChg chg="addSp delSp modSp mod">
        <pc:chgData name="Miller, James" userId="b00a928b-d9e4-4ebf-8da0-b26137de6faa" providerId="ADAL" clId="{08AC6DF4-03E3-4BC9-B54A-162705DC44A7}" dt="2024-08-09T19:35:00.806" v="46" actId="14100"/>
        <pc:sldMkLst>
          <pc:docMk/>
          <pc:sldMk cId="297081373" sldId="3619"/>
        </pc:sldMkLst>
        <pc:picChg chg="add mod">
          <ac:chgData name="Miller, James" userId="b00a928b-d9e4-4ebf-8da0-b26137de6faa" providerId="ADAL" clId="{08AC6DF4-03E3-4BC9-B54A-162705DC44A7}" dt="2024-08-09T19:34:17.068" v="42" actId="14100"/>
          <ac:picMkLst>
            <pc:docMk/>
            <pc:sldMk cId="297081373" sldId="3619"/>
            <ac:picMk id="4" creationId="{8A733163-8506-404C-5036-60C6FC034160}"/>
          </ac:picMkLst>
        </pc:picChg>
        <pc:picChg chg="add mod">
          <ac:chgData name="Miller, James" userId="b00a928b-d9e4-4ebf-8da0-b26137de6faa" providerId="ADAL" clId="{08AC6DF4-03E3-4BC9-B54A-162705DC44A7}" dt="2024-08-09T19:35:00.806" v="46" actId="14100"/>
          <ac:picMkLst>
            <pc:docMk/>
            <pc:sldMk cId="297081373" sldId="3619"/>
            <ac:picMk id="6" creationId="{0A9B6606-E33C-B036-FD53-67B7F42BEA46}"/>
          </ac:picMkLst>
        </pc:picChg>
        <pc:picChg chg="del">
          <ac:chgData name="Miller, James" userId="b00a928b-d9e4-4ebf-8da0-b26137de6faa" providerId="ADAL" clId="{08AC6DF4-03E3-4BC9-B54A-162705DC44A7}" dt="2024-08-09T19:32:50.851" v="36" actId="478"/>
          <ac:picMkLst>
            <pc:docMk/>
            <pc:sldMk cId="297081373" sldId="3619"/>
            <ac:picMk id="10" creationId="{4FC50DB0-496C-5683-CAA1-8303754EE66F}"/>
          </ac:picMkLst>
        </pc:picChg>
        <pc:picChg chg="del">
          <ac:chgData name="Miller, James" userId="b00a928b-d9e4-4ebf-8da0-b26137de6faa" providerId="ADAL" clId="{08AC6DF4-03E3-4BC9-B54A-162705DC44A7}" dt="2024-08-09T19:34:32.595" v="43" actId="478"/>
          <ac:picMkLst>
            <pc:docMk/>
            <pc:sldMk cId="297081373" sldId="3619"/>
            <ac:picMk id="12" creationId="{FEDE655F-9CCA-B38A-898C-7D94783C0761}"/>
          </ac:picMkLst>
        </pc:picChg>
      </pc:sldChg>
      <pc:sldChg chg="addSp delSp modSp mod">
        <pc:chgData name="Miller, James" userId="b00a928b-d9e4-4ebf-8da0-b26137de6faa" providerId="ADAL" clId="{08AC6DF4-03E3-4BC9-B54A-162705DC44A7}" dt="2024-08-09T19:32:46.763" v="35" actId="14100"/>
        <pc:sldMkLst>
          <pc:docMk/>
          <pc:sldMk cId="3143641054" sldId="3731"/>
        </pc:sldMkLst>
        <pc:picChg chg="add mod">
          <ac:chgData name="Miller, James" userId="b00a928b-d9e4-4ebf-8da0-b26137de6faa" providerId="ADAL" clId="{08AC6DF4-03E3-4BC9-B54A-162705DC44A7}" dt="2024-08-09T19:32:12.248" v="31" actId="14100"/>
          <ac:picMkLst>
            <pc:docMk/>
            <pc:sldMk cId="3143641054" sldId="3731"/>
            <ac:picMk id="4" creationId="{A3D63F4D-E704-A498-E747-695435005F9A}"/>
          </ac:picMkLst>
        </pc:picChg>
        <pc:picChg chg="del">
          <ac:chgData name="Miller, James" userId="b00a928b-d9e4-4ebf-8da0-b26137de6faa" providerId="ADAL" clId="{08AC6DF4-03E3-4BC9-B54A-162705DC44A7}" dt="2024-08-09T19:31:43.146" v="28" actId="478"/>
          <ac:picMkLst>
            <pc:docMk/>
            <pc:sldMk cId="3143641054" sldId="3731"/>
            <ac:picMk id="5" creationId="{3E6F8B41-1E90-3D8A-195E-4182EFF85ABC}"/>
          </ac:picMkLst>
        </pc:picChg>
        <pc:picChg chg="add mod">
          <ac:chgData name="Miller, James" userId="b00a928b-d9e4-4ebf-8da0-b26137de6faa" providerId="ADAL" clId="{08AC6DF4-03E3-4BC9-B54A-162705DC44A7}" dt="2024-08-09T19:32:46.763" v="35" actId="14100"/>
          <ac:picMkLst>
            <pc:docMk/>
            <pc:sldMk cId="3143641054" sldId="3731"/>
            <ac:picMk id="7" creationId="{E4B48DEC-0AF4-B3F6-E1DC-74DB4B8B3AE3}"/>
          </ac:picMkLst>
        </pc:picChg>
        <pc:picChg chg="del">
          <ac:chgData name="Miller, James" userId="b00a928b-d9e4-4ebf-8da0-b26137de6faa" providerId="ADAL" clId="{08AC6DF4-03E3-4BC9-B54A-162705DC44A7}" dt="2024-08-09T19:32:13.507" v="32" actId="478"/>
          <ac:picMkLst>
            <pc:docMk/>
            <pc:sldMk cId="3143641054" sldId="3731"/>
            <ac:picMk id="8" creationId="{CCD51250-C872-8996-E607-A4180CCDD379}"/>
          </ac:picMkLst>
        </pc:picChg>
      </pc:sldChg>
      <pc:sldChg chg="addSp delSp modSp mod">
        <pc:chgData name="Miller, James" userId="b00a928b-d9e4-4ebf-8da0-b26137de6faa" providerId="ADAL" clId="{08AC6DF4-03E3-4BC9-B54A-162705DC44A7}" dt="2024-08-09T19:27:30.899" v="7" actId="14100"/>
        <pc:sldMkLst>
          <pc:docMk/>
          <pc:sldMk cId="1027383056" sldId="3733"/>
        </pc:sldMkLst>
        <pc:picChg chg="add mod">
          <ac:chgData name="Miller, James" userId="b00a928b-d9e4-4ebf-8da0-b26137de6faa" providerId="ADAL" clId="{08AC6DF4-03E3-4BC9-B54A-162705DC44A7}" dt="2024-08-09T19:26:47.506" v="3" actId="14100"/>
          <ac:picMkLst>
            <pc:docMk/>
            <pc:sldMk cId="1027383056" sldId="3733"/>
            <ac:picMk id="4" creationId="{9E9E0127-109C-0E6D-F314-681D0294B629}"/>
          </ac:picMkLst>
        </pc:picChg>
        <pc:picChg chg="del">
          <ac:chgData name="Miller, James" userId="b00a928b-d9e4-4ebf-8da0-b26137de6faa" providerId="ADAL" clId="{08AC6DF4-03E3-4BC9-B54A-162705DC44A7}" dt="2024-08-09T19:25:23.099" v="0" actId="478"/>
          <ac:picMkLst>
            <pc:docMk/>
            <pc:sldMk cId="1027383056" sldId="3733"/>
            <ac:picMk id="5" creationId="{04902F29-EF6E-CC53-3538-5498000C7839}"/>
          </ac:picMkLst>
        </pc:picChg>
        <pc:picChg chg="del">
          <ac:chgData name="Miller, James" userId="b00a928b-d9e4-4ebf-8da0-b26137de6faa" providerId="ADAL" clId="{08AC6DF4-03E3-4BC9-B54A-162705DC44A7}" dt="2024-08-09T19:27:20.742" v="4" actId="478"/>
          <ac:picMkLst>
            <pc:docMk/>
            <pc:sldMk cId="1027383056" sldId="3733"/>
            <ac:picMk id="7" creationId="{C520FA8B-E192-CB56-09D0-71223AFEDB07}"/>
          </ac:picMkLst>
        </pc:picChg>
        <pc:picChg chg="add mod">
          <ac:chgData name="Miller, James" userId="b00a928b-d9e4-4ebf-8da0-b26137de6faa" providerId="ADAL" clId="{08AC6DF4-03E3-4BC9-B54A-162705DC44A7}" dt="2024-08-09T19:27:30.899" v="7" actId="14100"/>
          <ac:picMkLst>
            <pc:docMk/>
            <pc:sldMk cId="1027383056" sldId="3733"/>
            <ac:picMk id="8" creationId="{5687ED88-A79A-B715-8FCD-76F45C55143B}"/>
          </ac:picMkLst>
        </pc:picChg>
      </pc:sldChg>
      <pc:sldChg chg="addSp delSp modSp mod">
        <pc:chgData name="Miller, James" userId="b00a928b-d9e4-4ebf-8da0-b26137de6faa" providerId="ADAL" clId="{08AC6DF4-03E3-4BC9-B54A-162705DC44A7}" dt="2024-08-09T19:30:26.406" v="27" actId="14100"/>
        <pc:sldMkLst>
          <pc:docMk/>
          <pc:sldMk cId="734788774" sldId="2147375570"/>
        </pc:sldMkLst>
        <pc:picChg chg="add mod">
          <ac:chgData name="Miller, James" userId="b00a928b-d9e4-4ebf-8da0-b26137de6faa" providerId="ADAL" clId="{08AC6DF4-03E3-4BC9-B54A-162705DC44A7}" dt="2024-08-09T19:29:47.910" v="20" actId="14100"/>
          <ac:picMkLst>
            <pc:docMk/>
            <pc:sldMk cId="734788774" sldId="2147375570"/>
            <ac:picMk id="4" creationId="{DEA34CCC-B02F-F2D0-4E9F-8B63C527F15E}"/>
          </ac:picMkLst>
        </pc:picChg>
        <pc:picChg chg="del">
          <ac:chgData name="Miller, James" userId="b00a928b-d9e4-4ebf-8da0-b26137de6faa" providerId="ADAL" clId="{08AC6DF4-03E3-4BC9-B54A-162705DC44A7}" dt="2024-08-09T19:29:11.390" v="17" actId="478"/>
          <ac:picMkLst>
            <pc:docMk/>
            <pc:sldMk cId="734788774" sldId="2147375570"/>
            <ac:picMk id="5" creationId="{EFC1B93C-17FF-4297-F827-C2C6C1DCAF61}"/>
          </ac:picMkLst>
        </pc:picChg>
        <pc:picChg chg="del">
          <ac:chgData name="Miller, James" userId="b00a928b-d9e4-4ebf-8da0-b26137de6faa" providerId="ADAL" clId="{08AC6DF4-03E3-4BC9-B54A-162705DC44A7}" dt="2024-08-09T19:29:49.340" v="21" actId="478"/>
          <ac:picMkLst>
            <pc:docMk/>
            <pc:sldMk cId="734788774" sldId="2147375570"/>
            <ac:picMk id="7" creationId="{F548A3F4-7C70-D8D1-52E9-D1D155B5004D}"/>
          </ac:picMkLst>
        </pc:picChg>
        <pc:picChg chg="add mod">
          <ac:chgData name="Miller, James" userId="b00a928b-d9e4-4ebf-8da0-b26137de6faa" providerId="ADAL" clId="{08AC6DF4-03E3-4BC9-B54A-162705DC44A7}" dt="2024-08-09T19:30:26.406" v="27" actId="14100"/>
          <ac:picMkLst>
            <pc:docMk/>
            <pc:sldMk cId="734788774" sldId="2147375570"/>
            <ac:picMk id="8" creationId="{08A3077B-6897-347B-6A69-AC1004805225}"/>
          </ac:picMkLst>
        </pc:picChg>
      </pc:sldChg>
      <pc:sldChg chg="addSp delSp modSp mod">
        <pc:chgData name="Miller, James" userId="b00a928b-d9e4-4ebf-8da0-b26137de6faa" providerId="ADAL" clId="{08AC6DF4-03E3-4BC9-B54A-162705DC44A7}" dt="2024-08-09T19:29:03.250" v="16" actId="14100"/>
        <pc:sldMkLst>
          <pc:docMk/>
          <pc:sldMk cId="2067896722" sldId="2147375572"/>
        </pc:sldMkLst>
        <pc:picChg chg="del">
          <ac:chgData name="Miller, James" userId="b00a928b-d9e4-4ebf-8da0-b26137de6faa" providerId="ADAL" clId="{08AC6DF4-03E3-4BC9-B54A-162705DC44A7}" dt="2024-08-09T19:27:47.906" v="8" actId="478"/>
          <ac:picMkLst>
            <pc:docMk/>
            <pc:sldMk cId="2067896722" sldId="2147375572"/>
            <ac:picMk id="4" creationId="{0E255E61-AFBA-C233-252F-B4DA340F52E0}"/>
          </ac:picMkLst>
        </pc:picChg>
        <pc:picChg chg="add mod">
          <ac:chgData name="Miller, James" userId="b00a928b-d9e4-4ebf-8da0-b26137de6faa" providerId="ADAL" clId="{08AC6DF4-03E3-4BC9-B54A-162705DC44A7}" dt="2024-08-09T19:28:25.171" v="11" actId="14100"/>
          <ac:picMkLst>
            <pc:docMk/>
            <pc:sldMk cId="2067896722" sldId="2147375572"/>
            <ac:picMk id="5" creationId="{DE658EEC-DAA4-A70D-1504-632583E9F841}"/>
          </ac:picMkLst>
        </pc:picChg>
        <pc:picChg chg="add mod">
          <ac:chgData name="Miller, James" userId="b00a928b-d9e4-4ebf-8da0-b26137de6faa" providerId="ADAL" clId="{08AC6DF4-03E3-4BC9-B54A-162705DC44A7}" dt="2024-08-09T19:29:03.250" v="16" actId="14100"/>
          <ac:picMkLst>
            <pc:docMk/>
            <pc:sldMk cId="2067896722" sldId="2147375572"/>
            <ac:picMk id="7" creationId="{26DCACB7-5B4A-2F5B-70B2-F408C9A88361}"/>
          </ac:picMkLst>
        </pc:picChg>
        <pc:picChg chg="del">
          <ac:chgData name="Miller, James" userId="b00a928b-d9e4-4ebf-8da0-b26137de6faa" providerId="ADAL" clId="{08AC6DF4-03E3-4BC9-B54A-162705DC44A7}" dt="2024-08-09T19:28:27.610" v="12" actId="478"/>
          <ac:picMkLst>
            <pc:docMk/>
            <pc:sldMk cId="2067896722" sldId="2147375572"/>
            <ac:picMk id="8" creationId="{D00DFB22-4F89-4D39-B300-8E056F0EDA4D}"/>
          </ac:picMkLst>
        </pc:picChg>
      </pc:sldChg>
    </pc:docChg>
  </pc:docChgLst>
  <pc:docChgLst>
    <pc:chgData name="Miller, James" userId="b00a928b-d9e4-4ebf-8da0-b26137de6faa" providerId="ADAL" clId="{F2D62C86-D2B7-4C8E-BCB4-1C8DC5BBA82B}"/>
    <pc:docChg chg="custSel modSld">
      <pc:chgData name="Miller, James" userId="b00a928b-d9e4-4ebf-8da0-b26137de6faa" providerId="ADAL" clId="{F2D62C86-D2B7-4C8E-BCB4-1C8DC5BBA82B}" dt="2025-03-17T15:52:56.671" v="361" actId="14734"/>
      <pc:docMkLst>
        <pc:docMk/>
      </pc:docMkLst>
      <pc:sldChg chg="addSp delSp modSp mod">
        <pc:chgData name="Miller, James" userId="b00a928b-d9e4-4ebf-8da0-b26137de6faa" providerId="ADAL" clId="{F2D62C86-D2B7-4C8E-BCB4-1C8DC5BBA82B}" dt="2025-03-17T15:45:17.746" v="270" actId="14100"/>
        <pc:sldMkLst>
          <pc:docMk/>
          <pc:sldMk cId="297081373" sldId="3619"/>
        </pc:sldMkLst>
        <pc:picChg chg="add mod">
          <ac:chgData name="Miller, James" userId="b00a928b-d9e4-4ebf-8da0-b26137de6faa" providerId="ADAL" clId="{F2D62C86-D2B7-4C8E-BCB4-1C8DC5BBA82B}" dt="2025-03-17T15:44:48.749" v="266" actId="14100"/>
          <ac:picMkLst>
            <pc:docMk/>
            <pc:sldMk cId="297081373" sldId="3619"/>
            <ac:picMk id="4" creationId="{32D81566-4CE3-2179-8BAC-BAE7D0062CBC}"/>
          </ac:picMkLst>
        </pc:picChg>
        <pc:picChg chg="del">
          <ac:chgData name="Miller, James" userId="b00a928b-d9e4-4ebf-8da0-b26137de6faa" providerId="ADAL" clId="{F2D62C86-D2B7-4C8E-BCB4-1C8DC5BBA82B}" dt="2025-03-17T15:44:11.130" v="262" actId="478"/>
          <ac:picMkLst>
            <pc:docMk/>
            <pc:sldMk cId="297081373" sldId="3619"/>
            <ac:picMk id="5" creationId="{AED53057-2E02-EEC1-CBF5-F86C746C026C}"/>
          </ac:picMkLst>
        </pc:picChg>
        <pc:picChg chg="add mod">
          <ac:chgData name="Miller, James" userId="b00a928b-d9e4-4ebf-8da0-b26137de6faa" providerId="ADAL" clId="{F2D62C86-D2B7-4C8E-BCB4-1C8DC5BBA82B}" dt="2025-03-17T15:45:17.746" v="270" actId="14100"/>
          <ac:picMkLst>
            <pc:docMk/>
            <pc:sldMk cId="297081373" sldId="3619"/>
            <ac:picMk id="7" creationId="{29F84039-DF9B-EB43-A5F6-9F82D34424C7}"/>
          </ac:picMkLst>
        </pc:picChg>
        <pc:picChg chg="del">
          <ac:chgData name="Miller, James" userId="b00a928b-d9e4-4ebf-8da0-b26137de6faa" providerId="ADAL" clId="{F2D62C86-D2B7-4C8E-BCB4-1C8DC5BBA82B}" dt="2025-03-17T15:44:50.670" v="267" actId="478"/>
          <ac:picMkLst>
            <pc:docMk/>
            <pc:sldMk cId="297081373" sldId="3619"/>
            <ac:picMk id="8" creationId="{E2DE48C5-D5C5-24DD-7818-C9FCB8C6C8A5}"/>
          </ac:picMkLst>
        </pc:picChg>
      </pc:sldChg>
      <pc:sldChg chg="addSp delSp modSp mod">
        <pc:chgData name="Miller, James" userId="b00a928b-d9e4-4ebf-8da0-b26137de6faa" providerId="ADAL" clId="{F2D62C86-D2B7-4C8E-BCB4-1C8DC5BBA82B}" dt="2025-03-17T15:41:50.018" v="252" actId="14100"/>
        <pc:sldMkLst>
          <pc:docMk/>
          <pc:sldMk cId="3143641054" sldId="3731"/>
        </pc:sldMkLst>
        <pc:picChg chg="add mod">
          <ac:chgData name="Miller, James" userId="b00a928b-d9e4-4ebf-8da0-b26137de6faa" providerId="ADAL" clId="{F2D62C86-D2B7-4C8E-BCB4-1C8DC5BBA82B}" dt="2025-03-17T15:41:11.267" v="247" actId="14100"/>
          <ac:picMkLst>
            <pc:docMk/>
            <pc:sldMk cId="3143641054" sldId="3731"/>
            <ac:picMk id="4" creationId="{F964F470-42BB-B987-C4BD-3FA9D6841F00}"/>
          </ac:picMkLst>
        </pc:picChg>
        <pc:picChg chg="del">
          <ac:chgData name="Miller, James" userId="b00a928b-d9e4-4ebf-8da0-b26137de6faa" providerId="ADAL" clId="{F2D62C86-D2B7-4C8E-BCB4-1C8DC5BBA82B}" dt="2025-03-17T15:40:14.540" v="244" actId="478"/>
          <ac:picMkLst>
            <pc:docMk/>
            <pc:sldMk cId="3143641054" sldId="3731"/>
            <ac:picMk id="5" creationId="{087C387F-9EFE-2B13-1FB1-69896A2A9DF8}"/>
          </ac:picMkLst>
        </pc:picChg>
        <pc:picChg chg="add mod">
          <ac:chgData name="Miller, James" userId="b00a928b-d9e4-4ebf-8da0-b26137de6faa" providerId="ADAL" clId="{F2D62C86-D2B7-4C8E-BCB4-1C8DC5BBA82B}" dt="2025-03-17T15:41:50.018" v="252" actId="14100"/>
          <ac:picMkLst>
            <pc:docMk/>
            <pc:sldMk cId="3143641054" sldId="3731"/>
            <ac:picMk id="7" creationId="{16B5B32B-4720-7718-4A76-49DD5EC36197}"/>
          </ac:picMkLst>
        </pc:picChg>
        <pc:picChg chg="del">
          <ac:chgData name="Miller, James" userId="b00a928b-d9e4-4ebf-8da0-b26137de6faa" providerId="ADAL" clId="{F2D62C86-D2B7-4C8E-BCB4-1C8DC5BBA82B}" dt="2025-03-17T15:41:13.701" v="248" actId="478"/>
          <ac:picMkLst>
            <pc:docMk/>
            <pc:sldMk cId="3143641054" sldId="3731"/>
            <ac:picMk id="8" creationId="{F9E9723B-6D55-7B10-1257-F7439192D59F}"/>
          </ac:picMkLst>
        </pc:picChg>
      </pc:sldChg>
      <pc:sldChg chg="addSp delSp modSp mod">
        <pc:chgData name="Miller, James" userId="b00a928b-d9e4-4ebf-8da0-b26137de6faa" providerId="ADAL" clId="{F2D62C86-D2B7-4C8E-BCB4-1C8DC5BBA82B}" dt="2025-03-17T15:36:53.478" v="235" actId="14100"/>
        <pc:sldMkLst>
          <pc:docMk/>
          <pc:sldMk cId="1027383056" sldId="3733"/>
        </pc:sldMkLst>
        <pc:picChg chg="add mod">
          <ac:chgData name="Miller, James" userId="b00a928b-d9e4-4ebf-8da0-b26137de6faa" providerId="ADAL" clId="{F2D62C86-D2B7-4C8E-BCB4-1C8DC5BBA82B}" dt="2025-03-17T15:36:11.981" v="231" actId="14100"/>
          <ac:picMkLst>
            <pc:docMk/>
            <pc:sldMk cId="1027383056" sldId="3733"/>
            <ac:picMk id="4" creationId="{062BF203-0267-5133-84FD-8E4672E5AFBD}"/>
          </ac:picMkLst>
        </pc:picChg>
        <pc:picChg chg="del">
          <ac:chgData name="Miller, James" userId="b00a928b-d9e4-4ebf-8da0-b26137de6faa" providerId="ADAL" clId="{F2D62C86-D2B7-4C8E-BCB4-1C8DC5BBA82B}" dt="2025-03-17T15:35:55.319" v="227" actId="478"/>
          <ac:picMkLst>
            <pc:docMk/>
            <pc:sldMk cId="1027383056" sldId="3733"/>
            <ac:picMk id="5" creationId="{8799844D-0D08-51F8-25DA-90FB6B3E25E3}"/>
          </ac:picMkLst>
        </pc:picChg>
        <pc:picChg chg="del">
          <ac:chgData name="Miller, James" userId="b00a928b-d9e4-4ebf-8da0-b26137de6faa" providerId="ADAL" clId="{F2D62C86-D2B7-4C8E-BCB4-1C8DC5BBA82B}" dt="2025-03-17T15:36:16.888" v="232" actId="478"/>
          <ac:picMkLst>
            <pc:docMk/>
            <pc:sldMk cId="1027383056" sldId="3733"/>
            <ac:picMk id="7" creationId="{DA33824F-3B79-0DEB-6765-341543F37BBB}"/>
          </ac:picMkLst>
        </pc:picChg>
        <pc:picChg chg="add mod">
          <ac:chgData name="Miller, James" userId="b00a928b-d9e4-4ebf-8da0-b26137de6faa" providerId="ADAL" clId="{F2D62C86-D2B7-4C8E-BCB4-1C8DC5BBA82B}" dt="2025-03-17T15:36:53.478" v="235" actId="14100"/>
          <ac:picMkLst>
            <pc:docMk/>
            <pc:sldMk cId="1027383056" sldId="3733"/>
            <ac:picMk id="8" creationId="{0F55B650-28F3-A358-1815-A7AE4E064194}"/>
          </ac:picMkLst>
        </pc:picChg>
      </pc:sldChg>
      <pc:sldChg chg="addSp delSp modSp mod">
        <pc:chgData name="Miller, James" userId="b00a928b-d9e4-4ebf-8da0-b26137de6faa" providerId="ADAL" clId="{F2D62C86-D2B7-4C8E-BCB4-1C8DC5BBA82B}" dt="2025-03-17T15:40:03.928" v="243" actId="14100"/>
        <pc:sldMkLst>
          <pc:docMk/>
          <pc:sldMk cId="734788774" sldId="2147375570"/>
        </pc:sldMkLst>
        <pc:picChg chg="add mod">
          <ac:chgData name="Miller, James" userId="b00a928b-d9e4-4ebf-8da0-b26137de6faa" providerId="ADAL" clId="{F2D62C86-D2B7-4C8E-BCB4-1C8DC5BBA82B}" dt="2025-03-17T15:39:29.863" v="239" actId="14100"/>
          <ac:picMkLst>
            <pc:docMk/>
            <pc:sldMk cId="734788774" sldId="2147375570"/>
            <ac:picMk id="4" creationId="{17B2CED4-2919-F988-1983-7A4E19962B3C}"/>
          </ac:picMkLst>
        </pc:picChg>
        <pc:picChg chg="del">
          <ac:chgData name="Miller, James" userId="b00a928b-d9e4-4ebf-8da0-b26137de6faa" providerId="ADAL" clId="{F2D62C86-D2B7-4C8E-BCB4-1C8DC5BBA82B}" dt="2025-03-17T15:39:22.459" v="236" actId="478"/>
          <ac:picMkLst>
            <pc:docMk/>
            <pc:sldMk cId="734788774" sldId="2147375570"/>
            <ac:picMk id="5" creationId="{4CCF38EE-ECE6-14C0-ABB9-B2920985B261}"/>
          </ac:picMkLst>
        </pc:picChg>
        <pc:picChg chg="del">
          <ac:chgData name="Miller, James" userId="b00a928b-d9e4-4ebf-8da0-b26137de6faa" providerId="ADAL" clId="{F2D62C86-D2B7-4C8E-BCB4-1C8DC5BBA82B}" dt="2025-03-17T15:39:31.536" v="240" actId="478"/>
          <ac:picMkLst>
            <pc:docMk/>
            <pc:sldMk cId="734788774" sldId="2147375570"/>
            <ac:picMk id="7" creationId="{F878E84C-B300-F7D2-6ECE-4CE367C17C75}"/>
          </ac:picMkLst>
        </pc:picChg>
        <pc:picChg chg="add mod">
          <ac:chgData name="Miller, James" userId="b00a928b-d9e4-4ebf-8da0-b26137de6faa" providerId="ADAL" clId="{F2D62C86-D2B7-4C8E-BCB4-1C8DC5BBA82B}" dt="2025-03-17T15:40:03.928" v="243" actId="14100"/>
          <ac:picMkLst>
            <pc:docMk/>
            <pc:sldMk cId="734788774" sldId="2147375570"/>
            <ac:picMk id="8" creationId="{36601D7E-582A-28C2-14B6-CAB603B78DBA}"/>
          </ac:picMkLst>
        </pc:picChg>
      </pc:sldChg>
      <pc:sldChg chg="addSp delSp modSp mod">
        <pc:chgData name="Miller, James" userId="b00a928b-d9e4-4ebf-8da0-b26137de6faa" providerId="ADAL" clId="{F2D62C86-D2B7-4C8E-BCB4-1C8DC5BBA82B}" dt="2025-03-17T15:44:00.232" v="261" actId="14100"/>
        <pc:sldMkLst>
          <pc:docMk/>
          <pc:sldMk cId="2067896722" sldId="2147375572"/>
        </pc:sldMkLst>
        <pc:picChg chg="del">
          <ac:chgData name="Miller, James" userId="b00a928b-d9e4-4ebf-8da0-b26137de6faa" providerId="ADAL" clId="{F2D62C86-D2B7-4C8E-BCB4-1C8DC5BBA82B}" dt="2025-03-17T15:43:13.167" v="253" actId="478"/>
          <ac:picMkLst>
            <pc:docMk/>
            <pc:sldMk cId="2067896722" sldId="2147375572"/>
            <ac:picMk id="4" creationId="{885A6A8A-6AD0-D0C1-8CBD-BA74B6CFCA70}"/>
          </ac:picMkLst>
        </pc:picChg>
        <pc:picChg chg="add mod">
          <ac:chgData name="Miller, James" userId="b00a928b-d9e4-4ebf-8da0-b26137de6faa" providerId="ADAL" clId="{F2D62C86-D2B7-4C8E-BCB4-1C8DC5BBA82B}" dt="2025-03-17T15:43:21.325" v="256" actId="14100"/>
          <ac:picMkLst>
            <pc:docMk/>
            <pc:sldMk cId="2067896722" sldId="2147375572"/>
            <ac:picMk id="5" creationId="{8444FF5B-72C7-5C4C-874E-4C37AD028311}"/>
          </ac:picMkLst>
        </pc:picChg>
        <pc:picChg chg="add mod">
          <ac:chgData name="Miller, James" userId="b00a928b-d9e4-4ebf-8da0-b26137de6faa" providerId="ADAL" clId="{F2D62C86-D2B7-4C8E-BCB4-1C8DC5BBA82B}" dt="2025-03-17T15:44:00.232" v="261" actId="14100"/>
          <ac:picMkLst>
            <pc:docMk/>
            <pc:sldMk cId="2067896722" sldId="2147375572"/>
            <ac:picMk id="7" creationId="{AC046B31-89FA-39BD-E472-BDD3A0A3CFE4}"/>
          </ac:picMkLst>
        </pc:picChg>
        <pc:picChg chg="del">
          <ac:chgData name="Miller, James" userId="b00a928b-d9e4-4ebf-8da0-b26137de6faa" providerId="ADAL" clId="{F2D62C86-D2B7-4C8E-BCB4-1C8DC5BBA82B}" dt="2025-03-17T15:43:23.282" v="257" actId="478"/>
          <ac:picMkLst>
            <pc:docMk/>
            <pc:sldMk cId="2067896722" sldId="2147375572"/>
            <ac:picMk id="8" creationId="{66A668AD-A3CA-64F9-1742-13197119F2CC}"/>
          </ac:picMkLst>
        </pc:picChg>
      </pc:sldChg>
      <pc:sldChg chg="modSp mod">
        <pc:chgData name="Miller, James" userId="b00a928b-d9e4-4ebf-8da0-b26137de6faa" providerId="ADAL" clId="{F2D62C86-D2B7-4C8E-BCB4-1C8DC5BBA82B}" dt="2025-03-17T15:29:59.334" v="226" actId="20577"/>
        <pc:sldMkLst>
          <pc:docMk/>
          <pc:sldMk cId="1788772149" sldId="2147375573"/>
        </pc:sldMkLst>
        <pc:graphicFrameChg chg="modGraphic">
          <ac:chgData name="Miller, James" userId="b00a928b-d9e4-4ebf-8da0-b26137de6faa" providerId="ADAL" clId="{F2D62C86-D2B7-4C8E-BCB4-1C8DC5BBA82B}" dt="2025-03-17T15:29:59.334" v="226" actId="20577"/>
          <ac:graphicFrameMkLst>
            <pc:docMk/>
            <pc:sldMk cId="1788772149" sldId="2147375573"/>
            <ac:graphicFrameMk id="4" creationId="{83CE408A-9E4C-E74D-114F-BDA528808755}"/>
          </ac:graphicFrameMkLst>
        </pc:graphicFrameChg>
      </pc:sldChg>
      <pc:sldChg chg="modSp mod">
        <pc:chgData name="Miller, James" userId="b00a928b-d9e4-4ebf-8da0-b26137de6faa" providerId="ADAL" clId="{F2D62C86-D2B7-4C8E-BCB4-1C8DC5BBA82B}" dt="2025-03-17T15:52:56.671" v="361" actId="14734"/>
        <pc:sldMkLst>
          <pc:docMk/>
          <pc:sldMk cId="637537167" sldId="2147375574"/>
        </pc:sldMkLst>
        <pc:spChg chg="mod">
          <ac:chgData name="Miller, James" userId="b00a928b-d9e4-4ebf-8da0-b26137de6faa" providerId="ADAL" clId="{F2D62C86-D2B7-4C8E-BCB4-1C8DC5BBA82B}" dt="2025-03-17T15:51:52.549" v="348" actId="20577"/>
          <ac:spMkLst>
            <pc:docMk/>
            <pc:sldMk cId="637537167" sldId="2147375574"/>
            <ac:spMk id="9" creationId="{A8CC3ABF-F108-4C8C-9033-166AB9CCAC9E}"/>
          </ac:spMkLst>
        </pc:spChg>
        <pc:spChg chg="mod">
          <ac:chgData name="Miller, James" userId="b00a928b-d9e4-4ebf-8da0-b26137de6faa" providerId="ADAL" clId="{F2D62C86-D2B7-4C8E-BCB4-1C8DC5BBA82B}" dt="2025-03-17T15:51:11.961" v="333" actId="20577"/>
          <ac:spMkLst>
            <pc:docMk/>
            <pc:sldMk cId="637537167" sldId="2147375574"/>
            <ac:spMk id="11" creationId="{DCCD4E74-3F9B-428D-94E4-8B1FF2DF635F}"/>
          </ac:spMkLst>
        </pc:spChg>
        <pc:spChg chg="mod">
          <ac:chgData name="Miller, James" userId="b00a928b-d9e4-4ebf-8da0-b26137de6faa" providerId="ADAL" clId="{F2D62C86-D2B7-4C8E-BCB4-1C8DC5BBA82B}" dt="2025-03-17T15:49:59.321" v="319" actId="20577"/>
          <ac:spMkLst>
            <pc:docMk/>
            <pc:sldMk cId="637537167" sldId="2147375574"/>
            <ac:spMk id="12" creationId="{3C0D6EB0-39AE-421C-A318-26E9BA1ED308}"/>
          </ac:spMkLst>
        </pc:spChg>
        <pc:spChg chg="mod">
          <ac:chgData name="Miller, James" userId="b00a928b-d9e4-4ebf-8da0-b26137de6faa" providerId="ADAL" clId="{F2D62C86-D2B7-4C8E-BCB4-1C8DC5BBA82B}" dt="2025-03-17T15:48:43.501" v="285" actId="20577"/>
          <ac:spMkLst>
            <pc:docMk/>
            <pc:sldMk cId="637537167" sldId="2147375574"/>
            <ac:spMk id="14" creationId="{E8F82961-B326-4629-8027-9048DE8732A5}"/>
          </ac:spMkLst>
        </pc:spChg>
        <pc:spChg chg="mod">
          <ac:chgData name="Miller, James" userId="b00a928b-d9e4-4ebf-8da0-b26137de6faa" providerId="ADAL" clId="{F2D62C86-D2B7-4C8E-BCB4-1C8DC5BBA82B}" dt="2025-03-17T15:48:59.184" v="296" actId="20577"/>
          <ac:spMkLst>
            <pc:docMk/>
            <pc:sldMk cId="637537167" sldId="2147375574"/>
            <ac:spMk id="15" creationId="{89DA373B-8AF7-473D-852C-25B4DAEE6A72}"/>
          </ac:spMkLst>
        </pc:spChg>
        <pc:graphicFrameChg chg="mod modGraphic">
          <ac:chgData name="Miller, James" userId="b00a928b-d9e4-4ebf-8da0-b26137de6faa" providerId="ADAL" clId="{F2D62C86-D2B7-4C8E-BCB4-1C8DC5BBA82B}" dt="2025-03-17T15:52:56.671" v="361" actId="14734"/>
          <ac:graphicFrameMkLst>
            <pc:docMk/>
            <pc:sldMk cId="637537167" sldId="2147375574"/>
            <ac:graphicFrameMk id="2" creationId="{00000000-0000-0000-0000-000000000000}"/>
          </ac:graphicFrameMkLst>
        </pc:graphicFrameChg>
      </pc:sldChg>
    </pc:docChg>
  </pc:docChgLst>
  <pc:docChgLst>
    <pc:chgData name="Miller, James" userId="b00a928b-d9e4-4ebf-8da0-b26137de6faa" providerId="ADAL" clId="{DAEDF290-1368-4692-B456-3A3904E94660}"/>
    <pc:docChg chg="custSel modSld">
      <pc:chgData name="Miller, James" userId="b00a928b-d9e4-4ebf-8da0-b26137de6faa" providerId="ADAL" clId="{DAEDF290-1368-4692-B456-3A3904E94660}" dt="2025-02-26T18:50:25.234" v="183" actId="20577"/>
      <pc:docMkLst>
        <pc:docMk/>
      </pc:docMkLst>
      <pc:sldChg chg="modSp mod">
        <pc:chgData name="Miller, James" userId="b00a928b-d9e4-4ebf-8da0-b26137de6faa" providerId="ADAL" clId="{DAEDF290-1368-4692-B456-3A3904E94660}" dt="2025-02-26T18:50:25.234" v="183" actId="20577"/>
        <pc:sldMkLst>
          <pc:docMk/>
          <pc:sldMk cId="637537167" sldId="2147375574"/>
        </pc:sldMkLst>
        <pc:graphicFrameChg chg="modGraphic">
          <ac:chgData name="Miller, James" userId="b00a928b-d9e4-4ebf-8da0-b26137de6faa" providerId="ADAL" clId="{DAEDF290-1368-4692-B456-3A3904E94660}" dt="2025-02-26T18:50:25.234" v="183" actId="20577"/>
          <ac:graphicFrameMkLst>
            <pc:docMk/>
            <pc:sldMk cId="637537167" sldId="2147375574"/>
            <ac:graphicFrameMk id="2" creationId="{00000000-0000-0000-0000-000000000000}"/>
          </ac:graphicFrameMkLst>
        </pc:graphicFrameChg>
      </pc:sldChg>
    </pc:docChg>
  </pc:docChgLst>
  <pc:docChgLst>
    <pc:chgData name="Miller, James" userId="b00a928b-d9e4-4ebf-8da0-b26137de6faa" providerId="ADAL" clId="{8A80C0C4-469D-475A-89BF-93B6BDD4F1A7}"/>
    <pc:docChg chg="undo custSel addSld modSld">
      <pc:chgData name="Miller, James" userId="b00a928b-d9e4-4ebf-8da0-b26137de6faa" providerId="ADAL" clId="{8A80C0C4-469D-475A-89BF-93B6BDD4F1A7}" dt="2024-10-11T17:16:51.522" v="1423" actId="20577"/>
      <pc:docMkLst>
        <pc:docMk/>
      </pc:docMkLst>
      <pc:sldChg chg="modSp add mod">
        <pc:chgData name="Miller, James" userId="b00a928b-d9e4-4ebf-8da0-b26137de6faa" providerId="ADAL" clId="{8A80C0C4-469D-475A-89BF-93B6BDD4F1A7}" dt="2024-10-08T14:01:56.485" v="57" actId="20577"/>
        <pc:sldMkLst>
          <pc:docMk/>
          <pc:sldMk cId="1899733510" sldId="300"/>
        </pc:sldMkLst>
        <pc:spChg chg="mod">
          <ac:chgData name="Miller, James" userId="b00a928b-d9e4-4ebf-8da0-b26137de6faa" providerId="ADAL" clId="{8A80C0C4-469D-475A-89BF-93B6BDD4F1A7}" dt="2024-10-08T14:01:56.485" v="57" actId="20577"/>
          <ac:spMkLst>
            <pc:docMk/>
            <pc:sldMk cId="1899733510" sldId="300"/>
            <ac:spMk id="2" creationId="{34A04DD6-F37C-D74D-8250-A8EC582582CE}"/>
          </ac:spMkLst>
        </pc:spChg>
      </pc:sldChg>
      <pc:sldChg chg="modSp mod">
        <pc:chgData name="Miller, James" userId="b00a928b-d9e4-4ebf-8da0-b26137de6faa" providerId="ADAL" clId="{8A80C0C4-469D-475A-89BF-93B6BDD4F1A7}" dt="2024-10-08T14:00:45.051" v="49" actId="20577"/>
        <pc:sldMkLst>
          <pc:docMk/>
          <pc:sldMk cId="630976225" sldId="472"/>
        </pc:sldMkLst>
        <pc:spChg chg="mod">
          <ac:chgData name="Miller, James" userId="b00a928b-d9e4-4ebf-8da0-b26137de6faa" providerId="ADAL" clId="{8A80C0C4-469D-475A-89BF-93B6BDD4F1A7}" dt="2024-10-08T14:00:45.051" v="49" actId="20577"/>
          <ac:spMkLst>
            <pc:docMk/>
            <pc:sldMk cId="630976225" sldId="472"/>
            <ac:spMk id="3" creationId="{00000000-0000-0000-0000-000000000000}"/>
          </ac:spMkLst>
        </pc:spChg>
      </pc:sldChg>
      <pc:sldChg chg="addSp delSp modSp mod">
        <pc:chgData name="Miller, James" userId="b00a928b-d9e4-4ebf-8da0-b26137de6faa" providerId="ADAL" clId="{8A80C0C4-469D-475A-89BF-93B6BDD4F1A7}" dt="2024-10-08T14:27:28.767" v="104" actId="14100"/>
        <pc:sldMkLst>
          <pc:docMk/>
          <pc:sldMk cId="297081373" sldId="3619"/>
        </pc:sldMkLst>
        <pc:picChg chg="add mod">
          <ac:chgData name="Miller, James" userId="b00a928b-d9e4-4ebf-8da0-b26137de6faa" providerId="ADAL" clId="{8A80C0C4-469D-475A-89BF-93B6BDD4F1A7}" dt="2024-10-08T14:26:56.559" v="99" actId="14100"/>
          <ac:picMkLst>
            <pc:docMk/>
            <pc:sldMk cId="297081373" sldId="3619"/>
            <ac:picMk id="4" creationId="{10A317AC-71B0-6208-EB87-77DAD130465A}"/>
          </ac:picMkLst>
        </pc:picChg>
        <pc:picChg chg="del">
          <ac:chgData name="Miller, James" userId="b00a928b-d9e4-4ebf-8da0-b26137de6faa" providerId="ADAL" clId="{8A80C0C4-469D-475A-89BF-93B6BDD4F1A7}" dt="2024-10-08T13:59:18.684" v="39" actId="478"/>
          <ac:picMkLst>
            <pc:docMk/>
            <pc:sldMk cId="297081373" sldId="3619"/>
            <ac:picMk id="4" creationId="{8A733163-8506-404C-5036-60C6FC034160}"/>
          </ac:picMkLst>
        </pc:picChg>
        <pc:picChg chg="add del mod">
          <ac:chgData name="Miller, James" userId="b00a928b-d9e4-4ebf-8da0-b26137de6faa" providerId="ADAL" clId="{8A80C0C4-469D-475A-89BF-93B6BDD4F1A7}" dt="2024-10-08T14:26:28.442" v="96" actId="478"/>
          <ac:picMkLst>
            <pc:docMk/>
            <pc:sldMk cId="297081373" sldId="3619"/>
            <ac:picMk id="5" creationId="{1CEC12F2-F610-DD90-E9E4-8AC0CB3ABD53}"/>
          </ac:picMkLst>
        </pc:picChg>
        <pc:picChg chg="del">
          <ac:chgData name="Miller, James" userId="b00a928b-d9e4-4ebf-8da0-b26137de6faa" providerId="ADAL" clId="{8A80C0C4-469D-475A-89BF-93B6BDD4F1A7}" dt="2024-10-08T13:59:59.285" v="44" actId="478"/>
          <ac:picMkLst>
            <pc:docMk/>
            <pc:sldMk cId="297081373" sldId="3619"/>
            <ac:picMk id="6" creationId="{0A9B6606-E33C-B036-FD53-67B7F42BEA46}"/>
          </ac:picMkLst>
        </pc:picChg>
        <pc:picChg chg="add mod">
          <ac:chgData name="Miller, James" userId="b00a928b-d9e4-4ebf-8da0-b26137de6faa" providerId="ADAL" clId="{8A80C0C4-469D-475A-89BF-93B6BDD4F1A7}" dt="2024-10-08T14:27:28.767" v="104" actId="14100"/>
          <ac:picMkLst>
            <pc:docMk/>
            <pc:sldMk cId="297081373" sldId="3619"/>
            <ac:picMk id="7" creationId="{15C2B130-C8E6-4D98-A2E4-9EBD92C814ED}"/>
          </ac:picMkLst>
        </pc:picChg>
        <pc:picChg chg="add del mod">
          <ac:chgData name="Miller, James" userId="b00a928b-d9e4-4ebf-8da0-b26137de6faa" providerId="ADAL" clId="{8A80C0C4-469D-475A-89BF-93B6BDD4F1A7}" dt="2024-10-08T14:26:57.863" v="100" actId="478"/>
          <ac:picMkLst>
            <pc:docMk/>
            <pc:sldMk cId="297081373" sldId="3619"/>
            <ac:picMk id="8" creationId="{DBD740DD-AA76-0F32-0C61-D285371365E9}"/>
          </ac:picMkLst>
        </pc:picChg>
      </pc:sldChg>
      <pc:sldChg chg="addSp delSp modSp mod">
        <pc:chgData name="Miller, James" userId="b00a928b-d9e4-4ebf-8da0-b26137de6faa" providerId="ADAL" clId="{8A80C0C4-469D-475A-89BF-93B6BDD4F1A7}" dt="2024-10-08T14:26:21.970" v="95" actId="14100"/>
        <pc:sldMkLst>
          <pc:docMk/>
          <pc:sldMk cId="3143641054" sldId="3731"/>
        </pc:sldMkLst>
        <pc:picChg chg="del">
          <ac:chgData name="Miller, James" userId="b00a928b-d9e4-4ebf-8da0-b26137de6faa" providerId="ADAL" clId="{8A80C0C4-469D-475A-89BF-93B6BDD4F1A7}" dt="2024-10-08T13:58:05.051" v="30" actId="478"/>
          <ac:picMkLst>
            <pc:docMk/>
            <pc:sldMk cId="3143641054" sldId="3731"/>
            <ac:picMk id="4" creationId="{A3D63F4D-E704-A498-E747-695435005F9A}"/>
          </ac:picMkLst>
        </pc:picChg>
        <pc:picChg chg="add mod">
          <ac:chgData name="Miller, James" userId="b00a928b-d9e4-4ebf-8da0-b26137de6faa" providerId="ADAL" clId="{8A80C0C4-469D-475A-89BF-93B6BDD4F1A7}" dt="2024-10-08T14:25:43.375" v="91" actId="14100"/>
          <ac:picMkLst>
            <pc:docMk/>
            <pc:sldMk cId="3143641054" sldId="3731"/>
            <ac:picMk id="4" creationId="{C6F7E2B2-C46A-78C8-ACF5-A940DA102B5B}"/>
          </ac:picMkLst>
        </pc:picChg>
        <pc:picChg chg="add del mod">
          <ac:chgData name="Miller, James" userId="b00a928b-d9e4-4ebf-8da0-b26137de6faa" providerId="ADAL" clId="{8A80C0C4-469D-475A-89BF-93B6BDD4F1A7}" dt="2024-10-08T14:24:56.180" v="87" actId="478"/>
          <ac:picMkLst>
            <pc:docMk/>
            <pc:sldMk cId="3143641054" sldId="3731"/>
            <ac:picMk id="5" creationId="{4B0D2830-1CA1-10A1-FB18-0F8DA4A9849A}"/>
          </ac:picMkLst>
        </pc:picChg>
        <pc:picChg chg="add mod">
          <ac:chgData name="Miller, James" userId="b00a928b-d9e4-4ebf-8da0-b26137de6faa" providerId="ADAL" clId="{8A80C0C4-469D-475A-89BF-93B6BDD4F1A7}" dt="2024-10-08T14:26:21.970" v="95" actId="14100"/>
          <ac:picMkLst>
            <pc:docMk/>
            <pc:sldMk cId="3143641054" sldId="3731"/>
            <ac:picMk id="7" creationId="{C4540335-1BFD-378B-3FEE-6F51A24D77E7}"/>
          </ac:picMkLst>
        </pc:picChg>
        <pc:picChg chg="del">
          <ac:chgData name="Miller, James" userId="b00a928b-d9e4-4ebf-8da0-b26137de6faa" providerId="ADAL" clId="{8A80C0C4-469D-475A-89BF-93B6BDD4F1A7}" dt="2024-10-08T13:58:41.904" v="35" actId="478"/>
          <ac:picMkLst>
            <pc:docMk/>
            <pc:sldMk cId="3143641054" sldId="3731"/>
            <ac:picMk id="7" creationId="{E4B48DEC-0AF4-B3F6-E1DC-74DB4B8B3AE3}"/>
          </ac:picMkLst>
        </pc:picChg>
        <pc:picChg chg="add del mod">
          <ac:chgData name="Miller, James" userId="b00a928b-d9e4-4ebf-8da0-b26137de6faa" providerId="ADAL" clId="{8A80C0C4-469D-475A-89BF-93B6BDD4F1A7}" dt="2024-10-08T14:25:44.787" v="92" actId="478"/>
          <ac:picMkLst>
            <pc:docMk/>
            <pc:sldMk cId="3143641054" sldId="3731"/>
            <ac:picMk id="8" creationId="{DE78CEC6-C565-708C-0822-DFBF0B2303E8}"/>
          </ac:picMkLst>
        </pc:picChg>
      </pc:sldChg>
      <pc:sldChg chg="addSp delSp modSp mod">
        <pc:chgData name="Miller, James" userId="b00a928b-d9e4-4ebf-8da0-b26137de6faa" providerId="ADAL" clId="{8A80C0C4-469D-475A-89BF-93B6BDD4F1A7}" dt="2024-10-08T14:22:04.783" v="66" actId="14100"/>
        <pc:sldMkLst>
          <pc:docMk/>
          <pc:sldMk cId="1027383056" sldId="3733"/>
        </pc:sldMkLst>
        <pc:picChg chg="add mod">
          <ac:chgData name="Miller, James" userId="b00a928b-d9e4-4ebf-8da0-b26137de6faa" providerId="ADAL" clId="{8A80C0C4-469D-475A-89BF-93B6BDD4F1A7}" dt="2024-10-08T14:21:29.596" v="61" actId="14100"/>
          <ac:picMkLst>
            <pc:docMk/>
            <pc:sldMk cId="1027383056" sldId="3733"/>
            <ac:picMk id="4" creationId="{3E0E00CE-0739-43EB-ED4C-2BBB85A68022}"/>
          </ac:picMkLst>
        </pc:picChg>
        <pc:picChg chg="del">
          <ac:chgData name="Miller, James" userId="b00a928b-d9e4-4ebf-8da0-b26137de6faa" providerId="ADAL" clId="{8A80C0C4-469D-475A-89BF-93B6BDD4F1A7}" dt="2024-10-08T13:53:20.159" v="0" actId="478"/>
          <ac:picMkLst>
            <pc:docMk/>
            <pc:sldMk cId="1027383056" sldId="3733"/>
            <ac:picMk id="4" creationId="{9E9E0127-109C-0E6D-F314-681D0294B629}"/>
          </ac:picMkLst>
        </pc:picChg>
        <pc:picChg chg="add del mod">
          <ac:chgData name="Miller, James" userId="b00a928b-d9e4-4ebf-8da0-b26137de6faa" providerId="ADAL" clId="{8A80C0C4-469D-475A-89BF-93B6BDD4F1A7}" dt="2024-10-08T14:21:20.735" v="58" actId="478"/>
          <ac:picMkLst>
            <pc:docMk/>
            <pc:sldMk cId="1027383056" sldId="3733"/>
            <ac:picMk id="5" creationId="{4E8BE4EE-B0F2-C707-4E8C-FFC6174AFAC4}"/>
          </ac:picMkLst>
        </pc:picChg>
        <pc:picChg chg="add del mod">
          <ac:chgData name="Miller, James" userId="b00a928b-d9e4-4ebf-8da0-b26137de6faa" providerId="ADAL" clId="{8A80C0C4-469D-475A-89BF-93B6BDD4F1A7}" dt="2024-10-08T14:21:30.762" v="62" actId="478"/>
          <ac:picMkLst>
            <pc:docMk/>
            <pc:sldMk cId="1027383056" sldId="3733"/>
            <ac:picMk id="7" creationId="{ED82EBA7-3297-94B7-B9D7-EC7D2D75C613}"/>
          </ac:picMkLst>
        </pc:picChg>
        <pc:picChg chg="add mod">
          <ac:chgData name="Miller, James" userId="b00a928b-d9e4-4ebf-8da0-b26137de6faa" providerId="ADAL" clId="{8A80C0C4-469D-475A-89BF-93B6BDD4F1A7}" dt="2024-10-08T14:22:04.783" v="66" actId="14100"/>
          <ac:picMkLst>
            <pc:docMk/>
            <pc:sldMk cId="1027383056" sldId="3733"/>
            <ac:picMk id="8" creationId="{02C0C8AD-6F9D-4BE5-281F-EB63E68A6EC5}"/>
          </ac:picMkLst>
        </pc:picChg>
        <pc:picChg chg="del">
          <ac:chgData name="Miller, James" userId="b00a928b-d9e4-4ebf-8da0-b26137de6faa" providerId="ADAL" clId="{8A80C0C4-469D-475A-89BF-93B6BDD4F1A7}" dt="2024-10-08T13:53:31.329" v="4" actId="478"/>
          <ac:picMkLst>
            <pc:docMk/>
            <pc:sldMk cId="1027383056" sldId="3733"/>
            <ac:picMk id="8" creationId="{5687ED88-A79A-B715-8FCD-76F45C55143B}"/>
          </ac:picMkLst>
        </pc:picChg>
      </pc:sldChg>
      <pc:sldChg chg="modSp mod">
        <pc:chgData name="Miller, James" userId="b00a928b-d9e4-4ebf-8da0-b26137de6faa" providerId="ADAL" clId="{8A80C0C4-469D-475A-89BF-93B6BDD4F1A7}" dt="2024-10-11T17:16:51.522" v="1423" actId="20577"/>
        <pc:sldMkLst>
          <pc:docMk/>
          <pc:sldMk cId="3309427957" sldId="3791"/>
        </pc:sldMkLst>
        <pc:spChg chg="mod">
          <ac:chgData name="Miller, James" userId="b00a928b-d9e4-4ebf-8da0-b26137de6faa" providerId="ADAL" clId="{8A80C0C4-469D-475A-89BF-93B6BDD4F1A7}" dt="2024-10-08T14:29:47.549" v="145" actId="20577"/>
          <ac:spMkLst>
            <pc:docMk/>
            <pc:sldMk cId="3309427957" sldId="3791"/>
            <ac:spMk id="9" creationId="{A8CC3ABF-F108-4C8C-9033-166AB9CCAC9E}"/>
          </ac:spMkLst>
        </pc:spChg>
        <pc:spChg chg="mod">
          <ac:chgData name="Miller, James" userId="b00a928b-d9e4-4ebf-8da0-b26137de6faa" providerId="ADAL" clId="{8A80C0C4-469D-475A-89BF-93B6BDD4F1A7}" dt="2024-10-11T17:16:51.522" v="1423" actId="20577"/>
          <ac:spMkLst>
            <pc:docMk/>
            <pc:sldMk cId="3309427957" sldId="3791"/>
            <ac:spMk id="10" creationId="{00000000-0000-0000-0000-000000000000}"/>
          </ac:spMkLst>
        </pc:spChg>
        <pc:spChg chg="mod">
          <ac:chgData name="Miller, James" userId="b00a928b-d9e4-4ebf-8da0-b26137de6faa" providerId="ADAL" clId="{8A80C0C4-469D-475A-89BF-93B6BDD4F1A7}" dt="2024-10-08T14:31:05.413" v="167" actId="20577"/>
          <ac:spMkLst>
            <pc:docMk/>
            <pc:sldMk cId="3309427957" sldId="3791"/>
            <ac:spMk id="11" creationId="{DCCD4E74-3F9B-428D-94E4-8B1FF2DF635F}"/>
          </ac:spMkLst>
        </pc:spChg>
        <pc:spChg chg="mod">
          <ac:chgData name="Miller, James" userId="b00a928b-d9e4-4ebf-8da0-b26137de6faa" providerId="ADAL" clId="{8A80C0C4-469D-475A-89BF-93B6BDD4F1A7}" dt="2024-10-08T14:29:14.457" v="139" actId="20577"/>
          <ac:spMkLst>
            <pc:docMk/>
            <pc:sldMk cId="3309427957" sldId="3791"/>
            <ac:spMk id="12" creationId="{3C0D6EB0-39AE-421C-A318-26E9BA1ED308}"/>
          </ac:spMkLst>
        </pc:spChg>
        <pc:spChg chg="mod">
          <ac:chgData name="Miller, James" userId="b00a928b-d9e4-4ebf-8da0-b26137de6faa" providerId="ADAL" clId="{8A80C0C4-469D-475A-89BF-93B6BDD4F1A7}" dt="2024-10-08T14:30:28.837" v="157" actId="20577"/>
          <ac:spMkLst>
            <pc:docMk/>
            <pc:sldMk cId="3309427957" sldId="3791"/>
            <ac:spMk id="14" creationId="{E8F82961-B326-4629-8027-9048DE8732A5}"/>
          </ac:spMkLst>
        </pc:spChg>
        <pc:spChg chg="mod">
          <ac:chgData name="Miller, James" userId="b00a928b-d9e4-4ebf-8da0-b26137de6faa" providerId="ADAL" clId="{8A80C0C4-469D-475A-89BF-93B6BDD4F1A7}" dt="2024-10-08T14:27:51.773" v="115" actId="20577"/>
          <ac:spMkLst>
            <pc:docMk/>
            <pc:sldMk cId="3309427957" sldId="3791"/>
            <ac:spMk id="15" creationId="{89DA373B-8AF7-473D-852C-25B4DAEE6A72}"/>
          </ac:spMkLst>
        </pc:spChg>
      </pc:sldChg>
      <pc:sldChg chg="addSp delSp modSp mod">
        <pc:chgData name="Miller, James" userId="b00a928b-d9e4-4ebf-8da0-b26137de6faa" providerId="ADAL" clId="{8A80C0C4-469D-475A-89BF-93B6BDD4F1A7}" dt="2024-10-08T14:24:47.763" v="86" actId="14100"/>
        <pc:sldMkLst>
          <pc:docMk/>
          <pc:sldMk cId="734788774" sldId="2147375570"/>
        </pc:sldMkLst>
        <pc:picChg chg="add mod">
          <ac:chgData name="Miller, James" userId="b00a928b-d9e4-4ebf-8da0-b26137de6faa" providerId="ADAL" clId="{8A80C0C4-469D-475A-89BF-93B6BDD4F1A7}" dt="2024-10-08T14:24:44.870" v="85" actId="14100"/>
          <ac:picMkLst>
            <pc:docMk/>
            <pc:sldMk cId="734788774" sldId="2147375570"/>
            <ac:picMk id="4" creationId="{8462B114-FD47-30DC-92DC-E9DCE04631CC}"/>
          </ac:picMkLst>
        </pc:picChg>
        <pc:picChg chg="del">
          <ac:chgData name="Miller, James" userId="b00a928b-d9e4-4ebf-8da0-b26137de6faa" providerId="ADAL" clId="{8A80C0C4-469D-475A-89BF-93B6BDD4F1A7}" dt="2024-10-08T13:56:23.891" v="18" actId="478"/>
          <ac:picMkLst>
            <pc:docMk/>
            <pc:sldMk cId="734788774" sldId="2147375570"/>
            <ac:picMk id="4" creationId="{DEA34CCC-B02F-F2D0-4E9F-8B63C527F15E}"/>
          </ac:picMkLst>
        </pc:picChg>
        <pc:picChg chg="add del mod">
          <ac:chgData name="Miller, James" userId="b00a928b-d9e4-4ebf-8da0-b26137de6faa" providerId="ADAL" clId="{8A80C0C4-469D-475A-89BF-93B6BDD4F1A7}" dt="2024-10-08T14:23:41.943" v="76" actId="478"/>
          <ac:picMkLst>
            <pc:docMk/>
            <pc:sldMk cId="734788774" sldId="2147375570"/>
            <ac:picMk id="5" creationId="{0D554C63-D0DA-411E-1BF3-2E33BB4663D8}"/>
          </ac:picMkLst>
        </pc:picChg>
        <pc:picChg chg="add del mod">
          <ac:chgData name="Miller, James" userId="b00a928b-d9e4-4ebf-8da0-b26137de6faa" providerId="ADAL" clId="{8A80C0C4-469D-475A-89BF-93B6BDD4F1A7}" dt="2024-10-08T14:24:10.650" v="80" actId="478"/>
          <ac:picMkLst>
            <pc:docMk/>
            <pc:sldMk cId="734788774" sldId="2147375570"/>
            <ac:picMk id="7" creationId="{EDC0E0CF-F223-7364-FE75-EFFAA6C5922F}"/>
          </ac:picMkLst>
        </pc:picChg>
        <pc:picChg chg="del">
          <ac:chgData name="Miller, James" userId="b00a928b-d9e4-4ebf-8da0-b26137de6faa" providerId="ADAL" clId="{8A80C0C4-469D-475A-89BF-93B6BDD4F1A7}" dt="2024-10-08T13:57:00.850" v="22" actId="478"/>
          <ac:picMkLst>
            <pc:docMk/>
            <pc:sldMk cId="734788774" sldId="2147375570"/>
            <ac:picMk id="8" creationId="{08A3077B-6897-347B-6A69-AC1004805225}"/>
          </ac:picMkLst>
        </pc:picChg>
        <pc:picChg chg="add mod">
          <ac:chgData name="Miller, James" userId="b00a928b-d9e4-4ebf-8da0-b26137de6faa" providerId="ADAL" clId="{8A80C0C4-469D-475A-89BF-93B6BDD4F1A7}" dt="2024-10-08T14:24:47.763" v="86" actId="14100"/>
          <ac:picMkLst>
            <pc:docMk/>
            <pc:sldMk cId="734788774" sldId="2147375570"/>
            <ac:picMk id="8" creationId="{4BAE411F-2107-6319-7279-BCA4AB0D8171}"/>
          </ac:picMkLst>
        </pc:picChg>
      </pc:sldChg>
      <pc:sldChg chg="addSp delSp modSp mod">
        <pc:chgData name="Miller, James" userId="b00a928b-d9e4-4ebf-8da0-b26137de6faa" providerId="ADAL" clId="{8A80C0C4-469D-475A-89BF-93B6BDD4F1A7}" dt="2024-10-08T14:23:36.853" v="75" actId="14100"/>
        <pc:sldMkLst>
          <pc:docMk/>
          <pc:sldMk cId="2067896722" sldId="2147375572"/>
        </pc:sldMkLst>
        <pc:picChg chg="add del mod">
          <ac:chgData name="Miller, James" userId="b00a928b-d9e4-4ebf-8da0-b26137de6faa" providerId="ADAL" clId="{8A80C0C4-469D-475A-89BF-93B6BDD4F1A7}" dt="2024-10-08T14:22:11.665" v="67" actId="478"/>
          <ac:picMkLst>
            <pc:docMk/>
            <pc:sldMk cId="2067896722" sldId="2147375572"/>
            <ac:picMk id="4" creationId="{F07D1043-6044-BF2A-41F9-CEB76F27C3FD}"/>
          </ac:picMkLst>
        </pc:picChg>
        <pc:picChg chg="add mod">
          <ac:chgData name="Miller, James" userId="b00a928b-d9e4-4ebf-8da0-b26137de6faa" providerId="ADAL" clId="{8A80C0C4-469D-475A-89BF-93B6BDD4F1A7}" dt="2024-10-08T14:22:54.079" v="71" actId="14100"/>
          <ac:picMkLst>
            <pc:docMk/>
            <pc:sldMk cId="2067896722" sldId="2147375572"/>
            <ac:picMk id="5" creationId="{B01AA066-37ED-C83A-A18A-78F54957119E}"/>
          </ac:picMkLst>
        </pc:picChg>
        <pc:picChg chg="del">
          <ac:chgData name="Miller, James" userId="b00a928b-d9e4-4ebf-8da0-b26137de6faa" providerId="ADAL" clId="{8A80C0C4-469D-475A-89BF-93B6BDD4F1A7}" dt="2024-10-08T13:54:53.450" v="9" actId="478"/>
          <ac:picMkLst>
            <pc:docMk/>
            <pc:sldMk cId="2067896722" sldId="2147375572"/>
            <ac:picMk id="5" creationId="{DE658EEC-DAA4-A70D-1504-632583E9F841}"/>
          </ac:picMkLst>
        </pc:picChg>
        <pc:picChg chg="del">
          <ac:chgData name="Miller, James" userId="b00a928b-d9e4-4ebf-8da0-b26137de6faa" providerId="ADAL" clId="{8A80C0C4-469D-475A-89BF-93B6BDD4F1A7}" dt="2024-10-08T13:55:36.621" v="13" actId="478"/>
          <ac:picMkLst>
            <pc:docMk/>
            <pc:sldMk cId="2067896722" sldId="2147375572"/>
            <ac:picMk id="7" creationId="{26DCACB7-5B4A-2F5B-70B2-F408C9A88361}"/>
          </ac:picMkLst>
        </pc:picChg>
        <pc:picChg chg="add mod">
          <ac:chgData name="Miller, James" userId="b00a928b-d9e4-4ebf-8da0-b26137de6faa" providerId="ADAL" clId="{8A80C0C4-469D-475A-89BF-93B6BDD4F1A7}" dt="2024-10-08T14:23:36.853" v="75" actId="14100"/>
          <ac:picMkLst>
            <pc:docMk/>
            <pc:sldMk cId="2067896722" sldId="2147375572"/>
            <ac:picMk id="7" creationId="{C9BD4388-3229-6E02-539E-B40075BD1381}"/>
          </ac:picMkLst>
        </pc:picChg>
        <pc:picChg chg="add del mod">
          <ac:chgData name="Miller, James" userId="b00a928b-d9e4-4ebf-8da0-b26137de6faa" providerId="ADAL" clId="{8A80C0C4-469D-475A-89BF-93B6BDD4F1A7}" dt="2024-10-08T14:22:55.172" v="72" actId="478"/>
          <ac:picMkLst>
            <pc:docMk/>
            <pc:sldMk cId="2067896722" sldId="2147375572"/>
            <ac:picMk id="8" creationId="{B22DD8F5-5942-A5D6-52FB-E75BA7139129}"/>
          </ac:picMkLst>
        </pc:picChg>
      </pc:sldChg>
      <pc:sldChg chg="addSp delSp modSp new mod chgLayout">
        <pc:chgData name="Miller, James" userId="b00a928b-d9e4-4ebf-8da0-b26137de6faa" providerId="ADAL" clId="{8A80C0C4-469D-475A-89BF-93B6BDD4F1A7}" dt="2024-10-11T17:12:03.960" v="1396" actId="20577"/>
        <pc:sldMkLst>
          <pc:docMk/>
          <pc:sldMk cId="1788772149" sldId="2147375573"/>
        </pc:sldMkLst>
        <pc:spChg chg="add mod">
          <ac:chgData name="Miller, James" userId="b00a928b-d9e4-4ebf-8da0-b26137de6faa" providerId="ADAL" clId="{8A80C0C4-469D-475A-89BF-93B6BDD4F1A7}" dt="2024-10-11T15:56:32.753" v="169" actId="700"/>
          <ac:spMkLst>
            <pc:docMk/>
            <pc:sldMk cId="1788772149" sldId="2147375573"/>
            <ac:spMk id="2" creationId="{F1CC3C22-F8E3-DB5A-7D19-98618D2BE620}"/>
          </ac:spMkLst>
        </pc:spChg>
        <pc:spChg chg="add del mod">
          <ac:chgData name="Miller, James" userId="b00a928b-d9e4-4ebf-8da0-b26137de6faa" providerId="ADAL" clId="{8A80C0C4-469D-475A-89BF-93B6BDD4F1A7}" dt="2024-10-11T16:02:25.950" v="170" actId="3680"/>
          <ac:spMkLst>
            <pc:docMk/>
            <pc:sldMk cId="1788772149" sldId="2147375573"/>
            <ac:spMk id="3" creationId="{01A2511D-EBDF-32F1-67D5-556DF9C8A0B7}"/>
          </ac:spMkLst>
        </pc:spChg>
        <pc:graphicFrameChg chg="add mod ord modGraphic">
          <ac:chgData name="Miller, James" userId="b00a928b-d9e4-4ebf-8da0-b26137de6faa" providerId="ADAL" clId="{8A80C0C4-469D-475A-89BF-93B6BDD4F1A7}" dt="2024-10-11T17:12:03.960" v="1396" actId="20577"/>
          <ac:graphicFrameMkLst>
            <pc:docMk/>
            <pc:sldMk cId="1788772149" sldId="2147375573"/>
            <ac:graphicFrameMk id="4" creationId="{83CE408A-9E4C-E74D-114F-BDA52880875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8474" cy="464505"/>
          </a:xfrm>
          <a:prstGeom prst="rect">
            <a:avLst/>
          </a:prstGeom>
        </p:spPr>
        <p:txBody>
          <a:bodyPr vert="horz" lIns="90977" tIns="45490" rIns="90977" bIns="4549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8830321"/>
            <a:ext cx="3038474" cy="464505"/>
          </a:xfrm>
          <a:prstGeom prst="rect">
            <a:avLst/>
          </a:prstGeom>
        </p:spPr>
        <p:txBody>
          <a:bodyPr vert="horz" lIns="90977" tIns="45490" rIns="90977" bIns="4549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340" y="8830321"/>
            <a:ext cx="3038474" cy="464505"/>
          </a:xfrm>
          <a:prstGeom prst="rect">
            <a:avLst/>
          </a:prstGeom>
        </p:spPr>
        <p:txBody>
          <a:bodyPr vert="horz" lIns="90977" tIns="45490" rIns="90977" bIns="45490" rtlCol="0" anchor="b"/>
          <a:lstStyle>
            <a:lvl1pPr algn="r">
              <a:defRPr sz="1200"/>
            </a:lvl1pPr>
          </a:lstStyle>
          <a:p>
            <a:fld id="{B6C455E3-D003-44F7-83BF-40313C021FA9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7840" cy="464820"/>
          </a:xfrm>
          <a:prstGeom prst="rect">
            <a:avLst/>
          </a:prstGeom>
        </p:spPr>
        <p:txBody>
          <a:bodyPr vert="horz" lIns="93142" tIns="46572" rIns="93142" bIns="465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1" y="1"/>
            <a:ext cx="3037840" cy="464820"/>
          </a:xfrm>
          <a:prstGeom prst="rect">
            <a:avLst/>
          </a:prstGeom>
        </p:spPr>
        <p:txBody>
          <a:bodyPr vert="horz" lIns="93142" tIns="46572" rIns="93142" bIns="46572" rtlCol="0"/>
          <a:lstStyle>
            <a:lvl1pPr algn="r">
              <a:defRPr sz="1200"/>
            </a:lvl1pPr>
          </a:lstStyle>
          <a:p>
            <a:fld id="{D8D5AE57-63D6-485A-B73E-24D05ED6D8D1}" type="datetimeFigureOut">
              <a:rPr lang="en-US" smtClean="0"/>
              <a:pPr/>
              <a:t>3/17/2025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2" tIns="46572" rIns="93142" bIns="4657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3142" tIns="46572" rIns="93142" bIns="4657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967"/>
            <a:ext cx="3037840" cy="464820"/>
          </a:xfrm>
          <a:prstGeom prst="rect">
            <a:avLst/>
          </a:prstGeom>
        </p:spPr>
        <p:txBody>
          <a:bodyPr vert="horz" lIns="93142" tIns="46572" rIns="93142" bIns="465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1" y="8829967"/>
            <a:ext cx="3037840" cy="464820"/>
          </a:xfrm>
          <a:prstGeom prst="rect">
            <a:avLst/>
          </a:prstGeom>
        </p:spPr>
        <p:txBody>
          <a:bodyPr vert="horz" lIns="93142" tIns="46572" rIns="93142" bIns="46572" rtlCol="0" anchor="b"/>
          <a:lstStyle>
            <a:lvl1pPr algn="r">
              <a:defRPr sz="1200"/>
            </a:lvl1pPr>
          </a:lstStyle>
          <a:p>
            <a:fld id="{02AF3B2A-F821-4FE3-8FB8-DA5134B26F6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F3B2A-F821-4FE3-8FB8-DA5134B26F6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71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F3B2A-F821-4FE3-8FB8-DA5134B26F6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365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F3B2A-F821-4FE3-8FB8-DA5134B26F6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53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F3B2A-F821-4FE3-8FB8-DA5134B26F6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00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F3B2A-F821-4FE3-8FB8-DA5134B26F6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813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F3B2A-F821-4FE3-8FB8-DA5134B26F6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95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03200" y="304801"/>
            <a:ext cx="9956800" cy="7836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399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CA" dirty="0"/>
              <a:t>Cliquez pour ajouter un titre</a:t>
            </a:r>
            <a:endParaRPr lang="en-US" dirty="0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95251" y="6506817"/>
            <a:ext cx="92074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867" b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867" b="0" dirty="0">
              <a:solidFill>
                <a:srgbClr val="00008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791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95251" y="6506816"/>
            <a:ext cx="514349" cy="35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 noProof="0" smtClean="0">
                <a:solidFill>
                  <a:srgbClr val="484848"/>
                </a:solidFill>
                <a:latin typeface="Calibri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noProof="0" dirty="0">
              <a:solidFill>
                <a:srgbClr val="484848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6506817"/>
            <a:ext cx="514349" cy="35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 noProof="0" smtClean="0">
                <a:solidFill>
                  <a:srgbClr val="484848"/>
                </a:solidFill>
                <a:latin typeface="Calibri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noProof="0" dirty="0">
              <a:solidFill>
                <a:srgbClr val="484848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00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95251" y="6506816"/>
            <a:ext cx="514349" cy="35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 noProof="0" smtClean="0">
                <a:solidFill>
                  <a:srgbClr val="484848"/>
                </a:solidFill>
                <a:latin typeface="Calibri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noProof="0" dirty="0">
              <a:solidFill>
                <a:srgbClr val="484848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0" y="6506817"/>
            <a:ext cx="514349" cy="35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 noProof="0" smtClean="0">
                <a:solidFill>
                  <a:srgbClr val="484848"/>
                </a:solidFill>
                <a:latin typeface="Calibri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noProof="0" dirty="0">
              <a:solidFill>
                <a:srgbClr val="484848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11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4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0F20B-85FD-4B2C-9499-E53EB847E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36D9F2-C2E3-4DF8-9315-206336FDB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62CB56-9A44-450B-AC55-9D3AA39D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DE23E-B9D4-477D-8BEF-4448B5C8AE6A}" type="datetimeFigureOut">
              <a:rPr lang="fr-CA" smtClean="0"/>
              <a:t>2025-03-17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926ED3-C24B-4D68-9F59-EFA0AE59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3329FF-9B55-40B7-B55B-E7E20F16D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8C52-442B-4813-81CD-36EDFF84401A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014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4995185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1695" y="6052335"/>
            <a:ext cx="8900160" cy="176972"/>
          </a:xfrm>
          <a:prstGeom prst="rect">
            <a:avLst/>
          </a:prstGeom>
        </p:spPr>
        <p:txBody>
          <a:bodyPr lIns="34308" tIns="17154" rIns="34308" bIns="17154"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5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2863"/>
            <a:ext cx="8798984" cy="722983"/>
          </a:xfrm>
          <a:prstGeom prst="rect">
            <a:avLst/>
          </a:prstGeom>
        </p:spPr>
        <p:txBody>
          <a:bodyPr lIns="81633" tIns="40817" rIns="81633" bIns="40817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2"/>
          </p:nvPr>
        </p:nvSpPr>
        <p:spPr>
          <a:xfrm>
            <a:off x="609600" y="1701800"/>
            <a:ext cx="10983384" cy="4013200"/>
          </a:xfrm>
          <a:prstGeom prst="rect">
            <a:avLst/>
          </a:prstGeom>
        </p:spPr>
        <p:txBody>
          <a:bodyPr lIns="81633" tIns="40817" rIns="81633" bIns="40817" rtlCol="0">
            <a:normAutofit/>
          </a:bodyPr>
          <a:lstStyle/>
          <a:p>
            <a:pPr lvl="0"/>
            <a:endParaRPr lang="en-CA" noProof="0" dirty="0"/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09600" y="5952232"/>
            <a:ext cx="10972800" cy="248631"/>
          </a:xfrm>
          <a:prstGeom prst="rect">
            <a:avLst/>
          </a:prstGeom>
        </p:spPr>
        <p:txBody>
          <a:bodyPr lIns="81633" tIns="40817" rIns="81633" bIns="40817" rtlCol="0">
            <a:spAutoFit/>
          </a:bodyPr>
          <a:lstStyle>
            <a:lvl1pPr marL="0" indent="0" algn="l" defTabSz="108841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1200" kern="1200" dirty="0">
                <a:solidFill>
                  <a:srgbClr val="959999"/>
                </a:solidFill>
                <a:latin typeface="+mn-lt"/>
                <a:ea typeface="+mn-ea"/>
                <a:cs typeface="+mn-cs"/>
              </a:defRPr>
            </a:lvl1pPr>
            <a:lvl2pPr>
              <a:buFontTx/>
              <a:buNone/>
              <a:defRPr sz="1333">
                <a:solidFill>
                  <a:schemeClr val="tx1"/>
                </a:solidFill>
              </a:defRPr>
            </a:lvl2pPr>
            <a:lvl3pPr>
              <a:buFontTx/>
              <a:buNone/>
              <a:defRPr sz="1333">
                <a:solidFill>
                  <a:schemeClr val="tx1"/>
                </a:solidFill>
              </a:defRPr>
            </a:lvl3pPr>
            <a:lvl4pPr>
              <a:buFontTx/>
              <a:buNone/>
              <a:defRPr sz="1333">
                <a:solidFill>
                  <a:schemeClr val="tx1"/>
                </a:solidFill>
              </a:defRPr>
            </a:lvl4pPr>
            <a:lvl5pPr>
              <a:buFontTx/>
              <a:buNone/>
              <a:defRPr sz="1333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609600" y="6418263"/>
            <a:ext cx="2844800" cy="188912"/>
          </a:xfrm>
          <a:prstGeom prst="rect">
            <a:avLst/>
          </a:prstGeom>
        </p:spPr>
        <p:txBody>
          <a:bodyPr lIns="81633" tIns="40817" rIns="81633" bIns="40817"/>
          <a:lstStyle>
            <a:lvl1pPr>
              <a:defRPr/>
            </a:lvl1pPr>
          </a:lstStyle>
          <a:p>
            <a:pPr>
              <a:defRPr/>
            </a:pPr>
            <a:fld id="{92FC2A8B-EFE1-4DE3-8AAA-01C13EF9BBE2}" type="datetimeFigureOut">
              <a:rPr lang="en-US"/>
              <a:pPr>
                <a:defRPr/>
              </a:pPr>
              <a:t>3/17/2025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6997972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304802"/>
            <a:ext cx="9956800" cy="78359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300" b="1">
                <a:solidFill>
                  <a:srgbClr val="003DA5"/>
                </a:solidFill>
                <a:latin typeface="+mn-lt"/>
              </a:defRPr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95251" y="6506818"/>
            <a:ext cx="920749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dirty="0">
              <a:solidFill>
                <a:srgbClr val="000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304800" y="1295402"/>
            <a:ext cx="10972800" cy="5257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2400" b="1" baseline="0">
                <a:solidFill>
                  <a:srgbClr val="003DA5"/>
                </a:solidFill>
                <a:latin typeface="Calibri" pitchFamily="34" charset="0"/>
              </a:defRPr>
            </a:lvl1pPr>
            <a:lvl2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Wingdings" pitchFamily="2" charset="2"/>
              <a:buChar char="§"/>
              <a:defRPr sz="2100" baseline="0">
                <a:solidFill>
                  <a:srgbClr val="003DA5"/>
                </a:solidFill>
                <a:latin typeface="Calibri" pitchFamily="34" charset="0"/>
              </a:defRPr>
            </a:lvl2pPr>
            <a:lvl3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ourier New" pitchFamily="49" charset="0"/>
              <a:buChar char="o"/>
              <a:defRPr sz="1800" baseline="0">
                <a:solidFill>
                  <a:srgbClr val="003DA5"/>
                </a:solidFill>
                <a:latin typeface="Calibri" pitchFamily="34" charset="0"/>
              </a:defRPr>
            </a:lvl3pPr>
            <a:lvl4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1800" baseline="0">
                <a:solidFill>
                  <a:srgbClr val="003DA5"/>
                </a:solidFill>
                <a:latin typeface="Calibri" pitchFamily="34" charset="0"/>
              </a:defRPr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51427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304802"/>
            <a:ext cx="9956800" cy="78359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300" b="1">
                <a:solidFill>
                  <a:srgbClr val="003DA5"/>
                </a:solidFill>
                <a:latin typeface="+mn-lt"/>
              </a:defRPr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95251" y="6506818"/>
            <a:ext cx="920749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dirty="0">
              <a:solidFill>
                <a:srgbClr val="000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304800" y="1295402"/>
            <a:ext cx="10972800" cy="5257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2400" b="1" baseline="0">
                <a:solidFill>
                  <a:srgbClr val="003DA5"/>
                </a:solidFill>
                <a:latin typeface="Calibri" pitchFamily="34" charset="0"/>
              </a:defRPr>
            </a:lvl1pPr>
            <a:lvl2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Wingdings" pitchFamily="2" charset="2"/>
              <a:buChar char="§"/>
              <a:defRPr sz="2100" baseline="0">
                <a:solidFill>
                  <a:srgbClr val="003DA5"/>
                </a:solidFill>
                <a:latin typeface="Calibri" pitchFamily="34" charset="0"/>
              </a:defRPr>
            </a:lvl2pPr>
            <a:lvl3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ourier New" pitchFamily="49" charset="0"/>
              <a:buChar char="o"/>
              <a:defRPr sz="1800" baseline="0">
                <a:solidFill>
                  <a:srgbClr val="003DA5"/>
                </a:solidFill>
                <a:latin typeface="Calibri" pitchFamily="34" charset="0"/>
              </a:defRPr>
            </a:lvl3pPr>
            <a:lvl4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1800" baseline="0">
                <a:solidFill>
                  <a:srgbClr val="003DA5"/>
                </a:solidFill>
                <a:latin typeface="Calibri" pitchFamily="34" charset="0"/>
              </a:defRPr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36128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304802"/>
            <a:ext cx="9956800" cy="78359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300" b="1">
                <a:solidFill>
                  <a:srgbClr val="003DA5"/>
                </a:solidFill>
                <a:latin typeface="+mn-lt"/>
              </a:defRPr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95251" y="6506818"/>
            <a:ext cx="920749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dirty="0">
              <a:solidFill>
                <a:srgbClr val="000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304800" y="1295401"/>
            <a:ext cx="10972800" cy="5257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2400" b="1" baseline="0">
                <a:solidFill>
                  <a:srgbClr val="003DA5"/>
                </a:solidFill>
                <a:latin typeface="Calibri" pitchFamily="34" charset="0"/>
              </a:defRPr>
            </a:lvl1pPr>
            <a:lvl2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Wingdings" pitchFamily="2" charset="2"/>
              <a:buChar char="§"/>
              <a:defRPr sz="2100" baseline="0">
                <a:solidFill>
                  <a:srgbClr val="003DA5"/>
                </a:solidFill>
                <a:latin typeface="Calibri" pitchFamily="34" charset="0"/>
              </a:defRPr>
            </a:lvl2pPr>
            <a:lvl3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ourier New" pitchFamily="49" charset="0"/>
              <a:buChar char="o"/>
              <a:defRPr sz="1800" baseline="0">
                <a:solidFill>
                  <a:srgbClr val="003DA5"/>
                </a:solidFill>
                <a:latin typeface="Calibri" pitchFamily="34" charset="0"/>
              </a:defRPr>
            </a:lvl3pPr>
            <a:lvl4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1800" baseline="0">
                <a:solidFill>
                  <a:srgbClr val="003DA5"/>
                </a:solidFill>
                <a:latin typeface="Calibri" pitchFamily="34" charset="0"/>
              </a:defRPr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871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guli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5091"/>
            <a:ext cx="10058400" cy="432000"/>
          </a:xfrm>
        </p:spPr>
        <p:txBody>
          <a:bodyPr>
            <a:noAutofit/>
          </a:bodyPr>
          <a:lstStyle/>
          <a:p>
            <a:r>
              <a:rPr lang="en-CA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9773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304802"/>
            <a:ext cx="9956800" cy="78359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300" b="1">
                <a:solidFill>
                  <a:srgbClr val="003DA5"/>
                </a:solidFill>
                <a:latin typeface="+mn-lt"/>
              </a:defRPr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95251" y="6506818"/>
            <a:ext cx="920749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dirty="0">
              <a:solidFill>
                <a:srgbClr val="000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304800" y="1295401"/>
            <a:ext cx="10972800" cy="525779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2400" b="1" baseline="0">
                <a:solidFill>
                  <a:srgbClr val="003DA5"/>
                </a:solidFill>
                <a:latin typeface="Calibri" pitchFamily="34" charset="0"/>
              </a:defRPr>
            </a:lvl1pPr>
            <a:lvl2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Wingdings" pitchFamily="2" charset="2"/>
              <a:buChar char="§"/>
              <a:defRPr sz="2100" baseline="0">
                <a:solidFill>
                  <a:srgbClr val="003DA5"/>
                </a:solidFill>
                <a:latin typeface="Calibri" pitchFamily="34" charset="0"/>
              </a:defRPr>
            </a:lvl2pPr>
            <a:lvl3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ourier New" pitchFamily="49" charset="0"/>
              <a:buChar char="o"/>
              <a:defRPr sz="1800" baseline="0">
                <a:solidFill>
                  <a:srgbClr val="003DA5"/>
                </a:solidFill>
                <a:latin typeface="Calibri" pitchFamily="34" charset="0"/>
              </a:defRPr>
            </a:lvl3pPr>
            <a:lvl4pPr>
              <a:lnSpc>
                <a:spcPct val="100000"/>
              </a:lnSpc>
              <a:spcAft>
                <a:spcPts val="900"/>
              </a:spcAft>
              <a:buClr>
                <a:srgbClr val="7D878C"/>
              </a:buClr>
              <a:buSzPct val="100000"/>
              <a:buFont typeface="Calibri" pitchFamily="34" charset="0"/>
              <a:buChar char="•"/>
              <a:defRPr sz="1800" baseline="0">
                <a:solidFill>
                  <a:srgbClr val="003DA5"/>
                </a:solidFill>
                <a:latin typeface="Calibri" pitchFamily="34" charset="0"/>
              </a:defRPr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55654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>
              <a:defRPr lang="en-US" sz="24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2pPr>
            <a:lvl3pPr>
              <a:defRPr lang="en-US" sz="2400" kern="1200" dirty="0" smtClean="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3pPr>
          </a:lstStyle>
          <a:p>
            <a:pPr marL="342900" lvl="0" indent="-342900" algn="l" defTabSz="457200" rtl="0" eaLnBrk="1" latinLnBrk="0" hangingPunct="1">
              <a:spcBef>
                <a:spcPct val="20000"/>
              </a:spcBef>
              <a:spcAft>
                <a:spcPts val="900"/>
              </a:spcAft>
              <a:buClr>
                <a:srgbClr val="F16622"/>
              </a:buClr>
              <a:buFont typeface="Arial"/>
              <a:buChar char="•"/>
            </a:pPr>
            <a:r>
              <a:rPr lang="en-US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rgbClr val="002E6C"/>
              </a:buClr>
              <a:buFont typeface="Arial"/>
              <a:buChar char="•"/>
            </a:pPr>
            <a:r>
              <a:rPr lang="en-US" dirty="0"/>
              <a:t>Second level</a:t>
            </a:r>
          </a:p>
          <a:p>
            <a:pPr marL="1143000" lvl="2" indent="-22860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rgbClr val="7F7F7F"/>
              </a:buClr>
              <a:buFont typeface="Arial"/>
              <a:buChar char="•"/>
            </a:pPr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14CA-6675-4923-92B6-48BF0E1D9F44}" type="datetimeFigureOut">
              <a:rPr lang="en-CA" smtClean="0"/>
              <a:pPr/>
              <a:t>2025-03-17</a:t>
            </a:fld>
            <a:endParaRPr lang="en-CA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5952232"/>
            <a:ext cx="10972800" cy="1384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1000" kern="1200" dirty="0">
                <a:solidFill>
                  <a:srgbClr val="959999"/>
                </a:solidFill>
                <a:latin typeface="+mn-lt"/>
                <a:ea typeface="+mn-ea"/>
                <a:cs typeface="+mn-cs"/>
              </a:defRPr>
            </a:lvl1pPr>
            <a:lvl2pPr>
              <a:buFontTx/>
              <a:buNone/>
              <a:defRPr sz="1100">
                <a:solidFill>
                  <a:schemeClr val="tx1"/>
                </a:solidFill>
              </a:defRPr>
            </a:lvl2pPr>
            <a:lvl3pPr>
              <a:buFontTx/>
              <a:buNone/>
              <a:defRPr sz="1100">
                <a:solidFill>
                  <a:schemeClr val="tx1"/>
                </a:solidFill>
              </a:defRPr>
            </a:lvl3pPr>
            <a:lvl4pPr>
              <a:buFontTx/>
              <a:buNone/>
              <a:defRPr sz="1100">
                <a:solidFill>
                  <a:schemeClr val="tx1"/>
                </a:solidFill>
              </a:defRPr>
            </a:lvl4pPr>
            <a:lvl5pPr>
              <a:buFontTx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Disclaimer text</a:t>
            </a:r>
          </a:p>
        </p:txBody>
      </p:sp>
    </p:spTree>
    <p:extLst>
      <p:ext uri="{BB962C8B-B14F-4D97-AF65-F5344CB8AC3E}">
        <p14:creationId xmlns:p14="http://schemas.microsoft.com/office/powerpoint/2010/main" val="1885882128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95251" y="6506817"/>
            <a:ext cx="92074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defRPr/>
            </a:pPr>
            <a:fld id="{E8969A4D-7066-489B-89A2-4307E180FE3E}" type="slidenum">
              <a:rPr lang="en-CA" sz="1400" b="0">
                <a:solidFill>
                  <a:srgbClr val="00008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en-CA" sz="1400" b="0" dirty="0">
              <a:solidFill>
                <a:srgbClr val="000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12800" y="228600"/>
            <a:ext cx="9448800" cy="7836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CA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7240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itre - Chapter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EE2D7C-9C63-564B-8B6D-1FB237BAFC4C}"/>
              </a:ext>
            </a:extLst>
          </p:cNvPr>
          <p:cNvSpPr/>
          <p:nvPr userDrawn="1"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400" noProof="0" dirty="0">
              <a:solidFill>
                <a:srgbClr val="003DA5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FB761F4-093C-C740-97A6-21FC5EFDF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81001"/>
            <a:ext cx="11277600" cy="132503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fr-CA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A68EEAA-103B-A440-B9B4-7F87693A63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7438" y="1905000"/>
            <a:ext cx="11277599" cy="467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648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9" r:id="rId2"/>
    <p:sldLayoutId id="2147483670" r:id="rId3"/>
    <p:sldLayoutId id="2147483671" r:id="rId4"/>
    <p:sldLayoutId id="2147483676" r:id="rId5"/>
    <p:sldLayoutId id="2147483680" r:id="rId6"/>
    <p:sldLayoutId id="2147483687" r:id="rId7"/>
    <p:sldLayoutId id="2147483688" r:id="rId8"/>
    <p:sldLayoutId id="2147483690" r:id="rId9"/>
    <p:sldLayoutId id="2147483691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3EA5"/>
          </a:solidFill>
          <a:latin typeface="Calibri" pitchFamily="34" charset="0"/>
          <a:ea typeface="+mj-ea"/>
          <a:cs typeface="Arial" pitchFamily="34" charset="0"/>
        </a:defRPr>
      </a:lvl1pPr>
    </p:titleStyle>
    <p:bodyStyle>
      <a:lvl1pPr marL="357188" indent="-357188" algn="l" defTabSz="914400" rtl="0" eaLnBrk="1" latinLnBrk="0" hangingPunct="1">
        <a:spcBef>
          <a:spcPts val="0"/>
        </a:spcBef>
        <a:spcAft>
          <a:spcPts val="600"/>
        </a:spcAft>
        <a:buClr>
          <a:srgbClr val="484848"/>
        </a:buClr>
        <a:buSzPct val="100000"/>
        <a:buFont typeface="Calibri" pitchFamily="34" charset="0"/>
        <a:buChar char="—"/>
        <a:defRPr sz="2000" kern="1200">
          <a:solidFill>
            <a:srgbClr val="484848"/>
          </a:solidFill>
          <a:latin typeface="Calibri" pitchFamily="34" charset="0"/>
          <a:ea typeface="+mn-ea"/>
          <a:cs typeface="Arial" pitchFamily="34" charset="0"/>
        </a:defRPr>
      </a:lvl1pPr>
      <a:lvl2pPr marL="715963" indent="-285750" algn="l" defTabSz="914400" rtl="0" eaLnBrk="1" latinLnBrk="0" hangingPunct="1">
        <a:spcBef>
          <a:spcPts val="0"/>
        </a:spcBef>
        <a:spcAft>
          <a:spcPts val="600"/>
        </a:spcAft>
        <a:buClr>
          <a:srgbClr val="484848"/>
        </a:buClr>
        <a:buSzPct val="100000"/>
        <a:buFont typeface="Wingdings" pitchFamily="2" charset="2"/>
        <a:buChar char="§"/>
        <a:defRPr sz="2000" kern="1200">
          <a:solidFill>
            <a:srgbClr val="484848"/>
          </a:solidFill>
          <a:latin typeface="Calibri" pitchFamily="34" charset="0"/>
          <a:ea typeface="+mn-ea"/>
          <a:cs typeface="Arial" pitchFamily="34" charset="0"/>
        </a:defRPr>
      </a:lvl2pPr>
      <a:lvl3pPr marL="987425" indent="-228600" algn="l" defTabSz="914400" rtl="0" eaLnBrk="1" latinLnBrk="0" hangingPunct="1">
        <a:spcBef>
          <a:spcPts val="0"/>
        </a:spcBef>
        <a:spcAft>
          <a:spcPts val="600"/>
        </a:spcAft>
        <a:buClr>
          <a:srgbClr val="484848"/>
        </a:buClr>
        <a:buSzPct val="100000"/>
        <a:buFont typeface="Wingdings" pitchFamily="2" charset="2"/>
        <a:buChar char="§"/>
        <a:defRPr sz="2000" kern="1200">
          <a:solidFill>
            <a:srgbClr val="484848"/>
          </a:solidFill>
          <a:latin typeface="Calibri" pitchFamily="34" charset="0"/>
          <a:ea typeface="+mn-ea"/>
          <a:cs typeface="Arial" pitchFamily="34" charset="0"/>
        </a:defRPr>
      </a:lvl3pPr>
      <a:lvl4pPr marL="1254125" indent="-228600" algn="l" defTabSz="914400" rtl="0" eaLnBrk="1" latinLnBrk="0" hangingPunct="1">
        <a:spcBef>
          <a:spcPts val="0"/>
        </a:spcBef>
        <a:spcAft>
          <a:spcPts val="600"/>
        </a:spcAft>
        <a:buClr>
          <a:srgbClr val="484848"/>
        </a:buClr>
        <a:buSzPct val="100000"/>
        <a:buFont typeface="Wingdings" pitchFamily="2" charset="2"/>
        <a:buChar char="§"/>
        <a:defRPr sz="2000" kern="1200">
          <a:solidFill>
            <a:srgbClr val="484848"/>
          </a:solidFill>
          <a:latin typeface="Calibri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00009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047732"/>
              </p:ext>
            </p:extLst>
          </p:nvPr>
        </p:nvGraphicFramePr>
        <p:xfrm>
          <a:off x="221180" y="1242166"/>
          <a:ext cx="11836399" cy="4015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2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119431075"/>
                    </a:ext>
                  </a:extLst>
                </a:gridCol>
                <a:gridCol w="2621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4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3803">
                  <a:extLst>
                    <a:ext uri="{9D8B030D-6E8A-4147-A177-3AD203B41FA5}">
                      <a16:colId xmlns:a16="http://schemas.microsoft.com/office/drawing/2014/main" val="355300049"/>
                    </a:ext>
                  </a:extLst>
                </a:gridCol>
              </a:tblGrid>
              <a:tr h="4476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Prudent Mix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Moderate Mix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Balanced Mix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Growth Mix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Aggressive Mix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968">
                <a:tc>
                  <a:txBody>
                    <a:bodyPr/>
                    <a:lstStyle/>
                    <a:p>
                      <a:pPr algn="l"/>
                      <a:r>
                        <a:rPr lang="en-US" sz="1400" b="1" baseline="0" dirty="0"/>
                        <a:t>100% High Interest </a:t>
                      </a:r>
                    </a:p>
                    <a:p>
                      <a:pPr algn="l"/>
                      <a:r>
                        <a:rPr lang="en-US" sz="1400" b="1" baseline="0" dirty="0"/>
                        <a:t>Savings Account (HISA)</a:t>
                      </a:r>
                    </a:p>
                    <a:p>
                      <a:pPr algn="l"/>
                      <a:endParaRPr lang="en-US" sz="1400" baseline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60% Strategic Corporate Bond</a:t>
                      </a:r>
                    </a:p>
                    <a:p>
                      <a:pPr algn="l"/>
                      <a:r>
                        <a:rPr lang="en-US" sz="1300" b="0" baseline="0" dirty="0"/>
                        <a:t>(Found under Income Funds)</a:t>
                      </a:r>
                    </a:p>
                    <a:p>
                      <a:pPr algn="l"/>
                      <a:endParaRPr lang="en-US" sz="1300" b="0" baseline="0" dirty="0"/>
                    </a:p>
                    <a:p>
                      <a:pPr algn="l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15% Dividend Growth (iA)</a:t>
                      </a:r>
                    </a:p>
                    <a:p>
                      <a:pPr algn="l"/>
                      <a:r>
                        <a:rPr lang="en-US" sz="1300" b="0" baseline="0" dirty="0"/>
                        <a:t>(Found under Canadian Equity Funds)</a:t>
                      </a:r>
                    </a:p>
                    <a:p>
                      <a:pPr algn="l"/>
                      <a:endParaRPr lang="en-US" sz="1300" b="0" baseline="0" dirty="0"/>
                    </a:p>
                    <a:p>
                      <a:pPr marL="0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15% Fidelity Insights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(Found in US &amp; International Equity)</a:t>
                      </a:r>
                      <a:endParaRPr lang="en-US" sz="1300" b="1" baseline="0" dirty="0"/>
                    </a:p>
                    <a:p>
                      <a:pPr algn="l"/>
                      <a:endParaRPr lang="en-US" sz="1300" b="0" baseline="0" dirty="0"/>
                    </a:p>
                    <a:p>
                      <a:pPr algn="l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10% Global Equity (iA)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(Found in US &amp; International Equity)</a:t>
                      </a:r>
                    </a:p>
                    <a:p>
                      <a:pPr algn="l"/>
                      <a:endParaRPr lang="en-US" sz="1300" b="0" baseline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Mix 1:</a:t>
                      </a:r>
                    </a:p>
                    <a:p>
                      <a:pPr algn="l"/>
                      <a:r>
                        <a:rPr lang="en-US" sz="1400" b="1" dirty="0"/>
                        <a:t>30% SRI Balanced (</a:t>
                      </a:r>
                      <a:r>
                        <a:rPr lang="en-US" sz="1400" b="1" dirty="0" err="1"/>
                        <a:t>Inhance</a:t>
                      </a:r>
                      <a:r>
                        <a:rPr lang="en-US" sz="1400" b="1" dirty="0"/>
                        <a:t>)</a:t>
                      </a:r>
                    </a:p>
                    <a:p>
                      <a:pPr algn="l"/>
                      <a:r>
                        <a:rPr lang="en-US" sz="1200" b="0" dirty="0"/>
                        <a:t>(</a:t>
                      </a:r>
                      <a:r>
                        <a:rPr lang="en-US" sz="1200" b="0" baseline="0" dirty="0"/>
                        <a:t>Found </a:t>
                      </a:r>
                      <a:r>
                        <a:rPr lang="en-US" sz="1200" baseline="0" dirty="0"/>
                        <a:t>under ESG Funds)</a:t>
                      </a:r>
                      <a:endParaRPr lang="en-US" sz="1200" dirty="0"/>
                    </a:p>
                    <a:p>
                      <a:pPr algn="l"/>
                      <a:r>
                        <a:rPr lang="en-US" sz="1400" b="1" dirty="0"/>
                        <a:t>35% Global Diversified</a:t>
                      </a:r>
                      <a:r>
                        <a:rPr lang="en-US" sz="1400" b="1" baseline="0" dirty="0"/>
                        <a:t> (Loomis)</a:t>
                      </a:r>
                      <a:endParaRPr lang="en-US" sz="1400" dirty="0"/>
                    </a:p>
                    <a:p>
                      <a:pPr algn="l"/>
                      <a:r>
                        <a:rPr lang="en-US" sz="1400" b="1" dirty="0"/>
                        <a:t>35% Strategic</a:t>
                      </a:r>
                      <a:r>
                        <a:rPr lang="en-US" sz="1400" b="1" baseline="0" dirty="0"/>
                        <a:t> Income</a:t>
                      </a:r>
                      <a:endParaRPr lang="en-US" sz="1400" baseline="0" dirty="0"/>
                    </a:p>
                    <a:p>
                      <a:pPr algn="l"/>
                      <a:r>
                        <a:rPr lang="en-US" sz="1200" baseline="0" dirty="0"/>
                        <a:t>(2 funds found under Diversified Funds)</a:t>
                      </a:r>
                    </a:p>
                    <a:p>
                      <a:pPr algn="l"/>
                      <a:endParaRPr lang="en-US" sz="1200" baseline="0" dirty="0"/>
                    </a:p>
                    <a:p>
                      <a:pPr algn="l"/>
                      <a:r>
                        <a:rPr lang="en-US" sz="1400" b="1" baseline="0" dirty="0"/>
                        <a:t>Mix 2:</a:t>
                      </a:r>
                    </a:p>
                    <a:p>
                      <a:pPr algn="l"/>
                      <a:r>
                        <a:rPr lang="en-US" sz="1400" b="1" baseline="0" dirty="0"/>
                        <a:t>40% Strategic Corp Bond</a:t>
                      </a:r>
                    </a:p>
                    <a:p>
                      <a:pPr algn="l"/>
                      <a:r>
                        <a:rPr lang="en-US" sz="1200" baseline="0" dirty="0"/>
                        <a:t>(Found in Income Funds)</a:t>
                      </a:r>
                    </a:p>
                    <a:p>
                      <a:pPr algn="l"/>
                      <a:r>
                        <a:rPr lang="en-US" sz="1400" b="1" baseline="0" dirty="0"/>
                        <a:t>30% Dividend Growth (iA)</a:t>
                      </a:r>
                    </a:p>
                    <a:p>
                      <a:pPr algn="l"/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(Found in Canadian Equity)</a:t>
                      </a:r>
                    </a:p>
                    <a:p>
                      <a:pPr algn="l"/>
                      <a:r>
                        <a:rPr lang="en-US" sz="1400" b="1" baseline="0" dirty="0"/>
                        <a:t>15% Global Equity</a:t>
                      </a:r>
                    </a:p>
                    <a:p>
                      <a:pPr algn="l"/>
                      <a:r>
                        <a:rPr lang="en-US" sz="1400" b="1" baseline="0" dirty="0"/>
                        <a:t>15% Fidelity Insights</a:t>
                      </a:r>
                    </a:p>
                    <a:p>
                      <a:pPr algn="l"/>
                      <a:r>
                        <a:rPr lang="en-US" sz="1200" baseline="0" dirty="0"/>
                        <a:t>(2 funds found in US &amp; International Equity)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20% Strategic Corporate Bond </a:t>
                      </a:r>
                      <a:r>
                        <a:rPr lang="en-US" sz="1400" b="0" dirty="0"/>
                        <a:t>(Found in Income Funds)</a:t>
                      </a:r>
                    </a:p>
                    <a:p>
                      <a:pPr algn="l"/>
                      <a:endParaRPr lang="en-US" sz="1400" baseline="0" dirty="0"/>
                    </a:p>
                    <a:p>
                      <a:pPr algn="l"/>
                      <a:r>
                        <a:rPr lang="en-US" sz="1400" b="1" baseline="0" dirty="0"/>
                        <a:t>30% Dividend Growth (iA)</a:t>
                      </a:r>
                    </a:p>
                    <a:p>
                      <a:pPr algn="l"/>
                      <a:r>
                        <a:rPr lang="en-US" sz="1400" dirty="0"/>
                        <a:t>(Found in Canadian Equity)</a:t>
                      </a:r>
                    </a:p>
                    <a:p>
                      <a:pPr algn="l"/>
                      <a:endParaRPr lang="en-US" sz="1400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/>
                        <a:t>25% Global Equity (iA)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/>
                        <a:t> </a:t>
                      </a:r>
                      <a:r>
                        <a:rPr lang="en-US" sz="1400" b="0" baseline="0" dirty="0"/>
                        <a:t>(Found in US &amp; International Equity Funds)</a:t>
                      </a:r>
                      <a:endParaRPr lang="en-US" sz="1400" baseline="0" dirty="0"/>
                    </a:p>
                    <a:p>
                      <a:pPr algn="l"/>
                      <a:endParaRPr lang="en-US" sz="1400" baseline="0" dirty="0"/>
                    </a:p>
                    <a:p>
                      <a:pPr algn="l"/>
                      <a:r>
                        <a:rPr lang="en-US" sz="1400" b="1" baseline="0" dirty="0"/>
                        <a:t>25% Fidelity Insights</a:t>
                      </a:r>
                    </a:p>
                    <a:p>
                      <a:pPr algn="l"/>
                      <a:r>
                        <a:rPr lang="en-US" sz="1400" b="0" baseline="0" dirty="0"/>
                        <a:t>(Found in US &amp; International Equity Funds)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30%</a:t>
                      </a:r>
                      <a:r>
                        <a:rPr lang="en-US" sz="1400" b="1" baseline="0" dirty="0"/>
                        <a:t> Fidelity Insights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/>
                        <a:t>(Found in US &amp; International Equity Funds)</a:t>
                      </a:r>
                      <a:endParaRPr lang="en-US" sz="1400" dirty="0"/>
                    </a:p>
                    <a:p>
                      <a:pPr algn="l"/>
                      <a:endParaRPr lang="en-US" sz="1400" baseline="0" dirty="0"/>
                    </a:p>
                    <a:p>
                      <a:pPr algn="l"/>
                      <a:r>
                        <a:rPr lang="en-US" sz="1400" b="1" dirty="0"/>
                        <a:t>30% Dividend Growth (iA) </a:t>
                      </a:r>
                      <a:r>
                        <a:rPr lang="en-US" sz="1400" b="0" dirty="0"/>
                        <a:t>(Found in Canadian Equity Funds)</a:t>
                      </a:r>
                      <a:endParaRPr lang="en-US" sz="1400" b="1" dirty="0"/>
                    </a:p>
                    <a:p>
                      <a:pPr algn="l"/>
                      <a:endParaRPr 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30% Global</a:t>
                      </a:r>
                      <a:r>
                        <a:rPr lang="en-US" sz="1400" b="1" baseline="0" dirty="0"/>
                        <a:t> Equity  </a:t>
                      </a:r>
                      <a:r>
                        <a:rPr lang="en-US" sz="1400" b="0" baseline="0" dirty="0"/>
                        <a:t>(Found in US &amp; International Equity Funds)</a:t>
                      </a:r>
                      <a:endParaRPr lang="en-US" sz="1400" baseline="0" dirty="0"/>
                    </a:p>
                    <a:p>
                      <a:pPr algn="l"/>
                      <a:endParaRPr lang="en-US" sz="1400" baseline="0" dirty="0"/>
                    </a:p>
                    <a:p>
                      <a:pPr algn="l"/>
                      <a:r>
                        <a:rPr lang="en-US" sz="1400" b="1" baseline="0" dirty="0"/>
                        <a:t>10% Fidelity Global Innovators</a:t>
                      </a:r>
                    </a:p>
                    <a:p>
                      <a:pPr algn="l"/>
                      <a:r>
                        <a:rPr lang="en-US" sz="1400" baseline="0" dirty="0"/>
                        <a:t>(Found in Specialty Funds)</a:t>
                      </a:r>
                    </a:p>
                    <a:p>
                      <a:pPr algn="l"/>
                      <a:endParaRPr lang="en-US" sz="1400" baseline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Suggested Segregated Fund Mix</a:t>
            </a:r>
            <a:br>
              <a:rPr lang="en-US" sz="4000" dirty="0"/>
            </a:br>
            <a:r>
              <a:rPr lang="en-US" sz="2000" dirty="0"/>
              <a:t>75/75 &amp; 100/100 Guarantees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CC3ABF-F108-4C8C-9033-166AB9CCAC9E}"/>
              </a:ext>
            </a:extLst>
          </p:cNvPr>
          <p:cNvSpPr/>
          <p:nvPr/>
        </p:nvSpPr>
        <p:spPr>
          <a:xfrm>
            <a:off x="9677400" y="5391591"/>
            <a:ext cx="2380179" cy="139291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Canada 34%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USA 62%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Global 4%</a:t>
            </a:r>
          </a:p>
          <a:p>
            <a:pPr algn="ctr"/>
            <a:r>
              <a:rPr lang="en-CA" sz="1000" dirty="0">
                <a:solidFill>
                  <a:srgbClr val="000000"/>
                </a:solidFill>
              </a:rPr>
              <a:t>(As of Feb 28/25)</a:t>
            </a:r>
          </a:p>
          <a:p>
            <a:pPr algn="ctr"/>
            <a:endParaRPr lang="en-CA" sz="1400" dirty="0">
              <a:solidFill>
                <a:srgbClr val="000000"/>
              </a:solidFill>
            </a:endParaRP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Growth/Stocks 100%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Fixed Income 0%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CD4E74-3F9B-428D-94E4-8B1FF2DF635F}"/>
              </a:ext>
            </a:extLst>
          </p:cNvPr>
          <p:cNvSpPr/>
          <p:nvPr/>
        </p:nvSpPr>
        <p:spPr>
          <a:xfrm>
            <a:off x="7193280" y="5397462"/>
            <a:ext cx="2484120" cy="1392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Canada 43%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USA 54%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Global 3%</a:t>
            </a:r>
          </a:p>
          <a:p>
            <a:pPr algn="ctr"/>
            <a:r>
              <a:rPr lang="en-CA" sz="1000" dirty="0">
                <a:solidFill>
                  <a:srgbClr val="000000"/>
                </a:solidFill>
              </a:rPr>
              <a:t>(As of Feb 328/25)</a:t>
            </a:r>
          </a:p>
          <a:p>
            <a:pPr algn="ctr"/>
            <a:endParaRPr lang="en-CA" sz="1400" dirty="0">
              <a:solidFill>
                <a:srgbClr val="000000"/>
              </a:solidFill>
            </a:endParaRP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Growth/Stocks 80%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Fixed Income 20%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0D6EB0-39AE-421C-A318-26E9BA1ED308}"/>
              </a:ext>
            </a:extLst>
          </p:cNvPr>
          <p:cNvSpPr/>
          <p:nvPr/>
        </p:nvSpPr>
        <p:spPr>
          <a:xfrm>
            <a:off x="4495800" y="5397462"/>
            <a:ext cx="2697480" cy="1392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Canada 56%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USA 41%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Global 3%</a:t>
            </a:r>
          </a:p>
          <a:p>
            <a:pPr algn="ctr"/>
            <a:r>
              <a:rPr lang="en-CA" sz="1000" dirty="0">
                <a:solidFill>
                  <a:srgbClr val="000000"/>
                </a:solidFill>
              </a:rPr>
              <a:t>(As of Feb 28/25)</a:t>
            </a:r>
          </a:p>
          <a:p>
            <a:pPr algn="ctr"/>
            <a:endParaRPr lang="en-CA" sz="1400" dirty="0">
              <a:solidFill>
                <a:srgbClr val="000000"/>
              </a:solidFill>
            </a:endParaRP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Growth/Stocks 60%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Fixed Income 40%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F82961-B326-4629-8027-9048DE8732A5}"/>
              </a:ext>
            </a:extLst>
          </p:cNvPr>
          <p:cNvSpPr/>
          <p:nvPr/>
        </p:nvSpPr>
        <p:spPr>
          <a:xfrm>
            <a:off x="2286000" y="5391589"/>
            <a:ext cx="2209800" cy="139878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Canada 43%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USA 54%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Global 3%</a:t>
            </a:r>
          </a:p>
          <a:p>
            <a:pPr algn="ctr"/>
            <a:r>
              <a:rPr lang="en-CA" sz="1000" dirty="0">
                <a:solidFill>
                  <a:srgbClr val="000000"/>
                </a:solidFill>
              </a:rPr>
              <a:t>(As of Feb 28/25)</a:t>
            </a:r>
          </a:p>
          <a:p>
            <a:pPr algn="ctr"/>
            <a:endParaRPr lang="en-CA" sz="1400" dirty="0">
              <a:solidFill>
                <a:srgbClr val="000000"/>
              </a:solidFill>
            </a:endParaRP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Growth/Stocks 40%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Fixed Income 60%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DA373B-8AF7-473D-852C-25B4DAEE6A72}"/>
              </a:ext>
            </a:extLst>
          </p:cNvPr>
          <p:cNvSpPr/>
          <p:nvPr/>
        </p:nvSpPr>
        <p:spPr>
          <a:xfrm>
            <a:off x="221180" y="5397462"/>
            <a:ext cx="2064820" cy="1392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dirty="0">
                <a:solidFill>
                  <a:srgbClr val="000000"/>
                </a:solidFill>
              </a:rPr>
              <a:t>Canada 100%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USA 0%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Global 0%</a:t>
            </a:r>
          </a:p>
          <a:p>
            <a:pPr algn="ctr"/>
            <a:r>
              <a:rPr lang="en-CA" sz="1000" dirty="0">
                <a:solidFill>
                  <a:srgbClr val="000000"/>
                </a:solidFill>
              </a:rPr>
              <a:t>(As of Feb 28/25)</a:t>
            </a:r>
          </a:p>
          <a:p>
            <a:pPr algn="ctr"/>
            <a:endParaRPr lang="en-CA" sz="1000" dirty="0">
              <a:solidFill>
                <a:srgbClr val="000000"/>
              </a:solidFill>
            </a:endParaRP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Growth/Stocks 0%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</a:rPr>
              <a:t>Fixed Income 100%</a:t>
            </a:r>
          </a:p>
        </p:txBody>
      </p:sp>
    </p:spTree>
    <p:extLst>
      <p:ext uri="{BB962C8B-B14F-4D97-AF65-F5344CB8AC3E}">
        <p14:creationId xmlns:p14="http://schemas.microsoft.com/office/powerpoint/2010/main" val="63753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3C22-F8E3-DB5A-7D19-98618D2B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CE408A-9E4C-E74D-114F-BDA528808755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534855981"/>
              </p:ext>
            </p:extLst>
          </p:nvPr>
        </p:nvGraphicFramePr>
        <p:xfrm>
          <a:off x="76200" y="304802"/>
          <a:ext cx="11810999" cy="6469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417">
                  <a:extLst>
                    <a:ext uri="{9D8B030D-6E8A-4147-A177-3AD203B41FA5}">
                      <a16:colId xmlns:a16="http://schemas.microsoft.com/office/drawing/2014/main" val="3972660090"/>
                    </a:ext>
                  </a:extLst>
                </a:gridCol>
                <a:gridCol w="1383543">
                  <a:extLst>
                    <a:ext uri="{9D8B030D-6E8A-4147-A177-3AD203B41FA5}">
                      <a16:colId xmlns:a16="http://schemas.microsoft.com/office/drawing/2014/main" val="1846245654"/>
                    </a:ext>
                  </a:extLst>
                </a:gridCol>
                <a:gridCol w="1587088">
                  <a:extLst>
                    <a:ext uri="{9D8B030D-6E8A-4147-A177-3AD203B41FA5}">
                      <a16:colId xmlns:a16="http://schemas.microsoft.com/office/drawing/2014/main" val="1941608707"/>
                    </a:ext>
                  </a:extLst>
                </a:gridCol>
                <a:gridCol w="1383543">
                  <a:extLst>
                    <a:ext uri="{9D8B030D-6E8A-4147-A177-3AD203B41FA5}">
                      <a16:colId xmlns:a16="http://schemas.microsoft.com/office/drawing/2014/main" val="964925770"/>
                    </a:ext>
                  </a:extLst>
                </a:gridCol>
                <a:gridCol w="1490899">
                  <a:extLst>
                    <a:ext uri="{9D8B030D-6E8A-4147-A177-3AD203B41FA5}">
                      <a16:colId xmlns:a16="http://schemas.microsoft.com/office/drawing/2014/main" val="990571194"/>
                    </a:ext>
                  </a:extLst>
                </a:gridCol>
                <a:gridCol w="1429254">
                  <a:extLst>
                    <a:ext uri="{9D8B030D-6E8A-4147-A177-3AD203B41FA5}">
                      <a16:colId xmlns:a16="http://schemas.microsoft.com/office/drawing/2014/main" val="898925295"/>
                    </a:ext>
                  </a:extLst>
                </a:gridCol>
                <a:gridCol w="1927255">
                  <a:extLst>
                    <a:ext uri="{9D8B030D-6E8A-4147-A177-3AD203B41FA5}">
                      <a16:colId xmlns:a16="http://schemas.microsoft.com/office/drawing/2014/main" val="2542660371"/>
                    </a:ext>
                  </a:extLst>
                </a:gridCol>
              </a:tblGrid>
              <a:tr h="594354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Funds</a:t>
                      </a:r>
                      <a:r>
                        <a:rPr lang="en-CA" sz="1600"/>
                        <a:t>/Guarantees</a:t>
                      </a:r>
                      <a:endParaRPr lang="en-CA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75/75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/>
                        <a:t>75/100</a:t>
                      </a:r>
                    </a:p>
                    <a:p>
                      <a:pPr algn="ctr"/>
                      <a:endParaRPr lang="en-CA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5628"/>
                  </a:ext>
                </a:extLst>
              </a:tr>
              <a:tr h="609978"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Pre Fix Code = 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CB3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CB5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FEL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CB3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CB5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/>
                        <a:t>FEL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076911"/>
                  </a:ext>
                </a:extLst>
              </a:tr>
              <a:tr h="626059">
                <a:tc>
                  <a:txBody>
                    <a:bodyPr/>
                    <a:lstStyle/>
                    <a:p>
                      <a:r>
                        <a:rPr lang="en-CA" sz="1600" dirty="0"/>
                        <a:t>High Interest </a:t>
                      </a:r>
                    </a:p>
                    <a:p>
                      <a:r>
                        <a:rPr lang="en-CA" sz="1600" dirty="0"/>
                        <a:t>Saving Account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D020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D020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16935"/>
                  </a:ext>
                </a:extLst>
              </a:tr>
              <a:tr h="531807">
                <a:tc>
                  <a:txBody>
                    <a:bodyPr/>
                    <a:lstStyle/>
                    <a:p>
                      <a:r>
                        <a:rPr lang="en-CA" sz="1600" dirty="0"/>
                        <a:t>Strategic Corporate Bond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52579"/>
                  </a:ext>
                </a:extLst>
              </a:tr>
              <a:tr h="664735">
                <a:tc>
                  <a:txBody>
                    <a:bodyPr/>
                    <a:lstStyle/>
                    <a:p>
                      <a:r>
                        <a:rPr lang="en-CA" sz="1600" dirty="0"/>
                        <a:t>SRI Balanced (</a:t>
                      </a:r>
                      <a:r>
                        <a:rPr lang="en-CA" sz="1600" dirty="0" err="1"/>
                        <a:t>Inhance</a:t>
                      </a:r>
                      <a:r>
                        <a:rPr lang="en-CA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810880"/>
                  </a:ext>
                </a:extLst>
              </a:tr>
              <a:tr h="492863">
                <a:tc>
                  <a:txBody>
                    <a:bodyPr/>
                    <a:lstStyle/>
                    <a:p>
                      <a:r>
                        <a:rPr lang="en-CA" sz="1600" dirty="0"/>
                        <a:t>Strategic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162162"/>
                  </a:ext>
                </a:extLst>
              </a:tr>
              <a:tr h="671202">
                <a:tc>
                  <a:txBody>
                    <a:bodyPr/>
                    <a:lstStyle/>
                    <a:p>
                      <a:r>
                        <a:rPr lang="en-CA" sz="1600" dirty="0"/>
                        <a:t>Global Diversified (Loomis Sayles)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INA45853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INA35853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INA35855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1954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CA" sz="1600" dirty="0"/>
                        <a:t>Dividend Growth (iA)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INA36955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41776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CA" sz="1600" dirty="0"/>
                        <a:t>Global Equity (iA)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INA34225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28064"/>
                  </a:ext>
                </a:extLst>
              </a:tr>
              <a:tr h="626059">
                <a:tc>
                  <a:txBody>
                    <a:bodyPr/>
                    <a:lstStyle/>
                    <a:p>
                      <a:r>
                        <a:rPr lang="en-CA" sz="1600" dirty="0"/>
                        <a:t>Fidelity Insights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INA31065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14588"/>
                  </a:ext>
                </a:extLst>
              </a:tr>
              <a:tr h="585199">
                <a:tc>
                  <a:txBody>
                    <a:bodyPr/>
                    <a:lstStyle/>
                    <a:p>
                      <a:r>
                        <a:rPr lang="en-CA" sz="1600" dirty="0"/>
                        <a:t>Fidelity Global Innovators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INA46085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INA36085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0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77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F616-6510-4549-9680-547DC40C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iA Moderate Mix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2BF203-0267-5133-84FD-8E4672E5A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97" y="1066800"/>
            <a:ext cx="10922561" cy="3733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55B650-28F3-A358-1815-A7AE4E064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94" y="4800600"/>
            <a:ext cx="10941612" cy="20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8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F616-6510-4549-9680-547DC40C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iA Balanced Mix #1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44FF5B-72C7-5C4C-874E-4C37AD028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45" y="1143001"/>
            <a:ext cx="10916211" cy="35971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46B31-89FA-39BD-E472-BDD3A0A3C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58" y="4740168"/>
            <a:ext cx="10916212" cy="211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9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F616-6510-4549-9680-547DC40C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iA Balanced Mix #2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2CED4-2919-F988-1983-7A4E19962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89" y="1143000"/>
            <a:ext cx="10960663" cy="3657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601D7E-582A-28C2-14B6-CAB603B78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89" y="4800601"/>
            <a:ext cx="10935262" cy="20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8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EF616-6510-4549-9680-547DC40C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iA</a:t>
            </a:r>
            <a:r>
              <a:rPr lang="en-CA" dirty="0"/>
              <a:t> Growth Mix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64F470-42BB-B987-C4BD-3FA9D6841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83" y="1143000"/>
            <a:ext cx="10960663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B5B32B-4720-7718-4A76-49DD5EC36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83" y="4800600"/>
            <a:ext cx="1096066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4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216E9-AEFE-4E91-A5FD-BB4DE72E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iA</a:t>
            </a:r>
            <a:r>
              <a:rPr lang="en-CA" dirty="0"/>
              <a:t> Aggressive Mix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D81566-4CE3-2179-8BAC-BAE7D0062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29" y="1143001"/>
            <a:ext cx="11065469" cy="381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F84039-DF9B-EB43-A5F6-9F82D3442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31" y="4953001"/>
            <a:ext cx="10960663" cy="19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81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 Compensation Options with Seg Funds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</p:nvPr>
        </p:nvGraphicFramePr>
        <p:xfrm>
          <a:off x="990600" y="1470159"/>
          <a:ext cx="99060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9112">
                  <a:extLst>
                    <a:ext uri="{9D8B030D-6E8A-4147-A177-3AD203B41FA5}">
                      <a16:colId xmlns:a16="http://schemas.microsoft.com/office/drawing/2014/main" val="1961274072"/>
                    </a:ext>
                  </a:extLst>
                </a:gridCol>
                <a:gridCol w="2347816">
                  <a:extLst>
                    <a:ext uri="{9D8B030D-6E8A-4147-A177-3AD203B41FA5}">
                      <a16:colId xmlns:a16="http://schemas.microsoft.com/office/drawing/2014/main" val="539966007"/>
                    </a:ext>
                  </a:extLst>
                </a:gridCol>
                <a:gridCol w="2460962">
                  <a:extLst>
                    <a:ext uri="{9D8B030D-6E8A-4147-A177-3AD203B41FA5}">
                      <a16:colId xmlns:a16="http://schemas.microsoft.com/office/drawing/2014/main" val="973215151"/>
                    </a:ext>
                  </a:extLst>
                </a:gridCol>
                <a:gridCol w="2018110">
                  <a:extLst>
                    <a:ext uri="{9D8B030D-6E8A-4147-A177-3AD203B41FA5}">
                      <a16:colId xmlns:a16="http://schemas.microsoft.com/office/drawing/2014/main" val="3837898627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err="1"/>
                        <a:t>iA</a:t>
                      </a:r>
                      <a:r>
                        <a:rPr lang="en-US" sz="1900" dirty="0"/>
                        <a:t> </a:t>
                      </a:r>
                      <a:r>
                        <a:rPr lang="en-US" sz="1900" dirty="0" err="1"/>
                        <a:t>Seg</a:t>
                      </a:r>
                      <a:r>
                        <a:rPr lang="en-US" sz="1900" baseline="0" dirty="0"/>
                        <a:t> Funds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CB5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CB3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Front 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901495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Commissions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0-5%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53618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Trailer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0.49%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0.49%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81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Service Fee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8</a:t>
                      </a:r>
                      <a:r>
                        <a:rPr lang="fr-CA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fr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CA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r>
                        <a:rPr lang="fr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1%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From 5</a:t>
                      </a:r>
                      <a:r>
                        <a:rPr lang="en-US" sz="1900" baseline="30000" dirty="0"/>
                        <a:t>th</a:t>
                      </a:r>
                      <a:r>
                        <a:rPr lang="en-US" sz="1900" dirty="0"/>
                        <a:t> year 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2178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Paid By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Paid by 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Client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884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8800" y="4015998"/>
            <a:ext cx="8763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 err="1"/>
              <a:t>iA</a:t>
            </a:r>
            <a:r>
              <a:rPr lang="en-US" dirty="0"/>
              <a:t> - Commissions paid out every Thursday after trade settles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iA – Service Fees start in the 13</a:t>
            </a:r>
            <a:r>
              <a:rPr lang="en-US" baseline="30000" dirty="0"/>
              <a:t>th</a:t>
            </a:r>
            <a:r>
              <a:rPr lang="en-US" dirty="0"/>
              <a:t> month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dirty="0"/>
              <a:t>10% Free available on CB3 &amp; CB5 for redemptions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Additional Highlights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CA" dirty="0"/>
              <a:t>No charges on the first 10% of assets surrendered each year</a:t>
            </a:r>
            <a:endParaRPr lang="en-US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CA" dirty="0"/>
              <a:t>1.4%* commission upon RRIF conversion (if already held for 24 months)</a:t>
            </a:r>
            <a:endParaRPr lang="en-US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CA" dirty="0"/>
              <a:t>4.2%* commission upon rollover to the spouse following death*. N/A for FEL</a:t>
            </a:r>
          </a:p>
          <a:p>
            <a:br>
              <a:rPr lang="en-CA" dirty="0"/>
            </a:br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7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29DE3B-06A8-43B6-B892-9FE398E5F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 Compensation Options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6C32BF-0F28-4277-B2C9-1AC331F826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606"/>
          <a:stretch/>
        </p:blipFill>
        <p:spPr>
          <a:xfrm>
            <a:off x="0" y="1828800"/>
            <a:ext cx="12192000" cy="304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5307F2-793E-4008-AC7A-1A9A42D5B4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258"/>
          <a:stretch/>
        </p:blipFill>
        <p:spPr>
          <a:xfrm>
            <a:off x="2286000" y="1305237"/>
            <a:ext cx="5076825" cy="6505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61A873-3807-3A86-C64A-9AE1F93C18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758"/>
          <a:stretch/>
        </p:blipFill>
        <p:spPr>
          <a:xfrm>
            <a:off x="0" y="4876800"/>
            <a:ext cx="12192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1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A04DD6-F37C-D74D-8250-A8EC5825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1"/>
            <a:ext cx="11277600" cy="1325033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rgbClr val="003DA5"/>
                </a:solidFill>
                <a:latin typeface="+mn-lt"/>
              </a:rPr>
              <a:t>Our current GIF rates</a:t>
            </a:r>
            <a:endParaRPr lang="en-US" b="1" dirty="0">
              <a:solidFill>
                <a:srgbClr val="003DA5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7A6B2-589F-499C-B189-E0F49ADC6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630248" y="237066"/>
            <a:ext cx="952152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D046CB-4F5E-4441-A3A2-0D4D4747B6C7}"/>
              </a:ext>
            </a:extLst>
          </p:cNvPr>
          <p:cNvSpPr txBox="1"/>
          <p:nvPr/>
        </p:nvSpPr>
        <p:spPr>
          <a:xfrm>
            <a:off x="8636000" y="1194859"/>
            <a:ext cx="3556000" cy="5230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 algn="ctr">
              <a:lnSpc>
                <a:spcPct val="150000"/>
              </a:lnSpc>
              <a:defRPr/>
            </a:pPr>
            <a:r>
              <a:rPr lang="en-CA" sz="2400" b="1" u="sng" dirty="0">
                <a:solidFill>
                  <a:srgbClr val="003DA5"/>
                </a:solidFill>
              </a:rPr>
              <a:t>Key features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Principal and interest fully guaranteed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Predictable returns compared to fixed income funds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Potential bonus interest rate increase of up to 0.25% at the advisor’s discretion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Grouping of all GIF assets for the same client so as to reach a higher interest rate category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Redeemable if necessary (with a Market Value Adjustment – MVA)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Cashable upon death without any penalty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Can be used as liquidity to benefit from market opportunities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Counts towards qualifying for Prestige Preferential Pricing</a:t>
            </a:r>
          </a:p>
          <a:p>
            <a:pPr marL="237061" lvl="5" indent="-228594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CA" sz="1333" b="1" dirty="0">
                <a:solidFill>
                  <a:srgbClr val="003DA5"/>
                </a:solidFill>
                <a:cs typeface="Arial" pitchFamily="34" charset="0"/>
              </a:rPr>
              <a:t>Meets the needs for retirement income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43C103-86B7-41D5-4C08-479945376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73" y="1476846"/>
            <a:ext cx="1936865" cy="2493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55908F-925D-F80E-C326-1DC36E33B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73" y="5562601"/>
            <a:ext cx="3367660" cy="5827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60FCCB-FE5E-C9C8-7E23-21374FC85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73" y="2133127"/>
            <a:ext cx="8238428" cy="300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3351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733</Words>
  <Application>Microsoft Office PowerPoint</Application>
  <PresentationFormat>Widescreen</PresentationFormat>
  <Paragraphs>214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Office Theme</vt:lpstr>
      <vt:lpstr>Suggested Segregated Fund Mix 75/75 &amp; 100/100 Guarantees</vt:lpstr>
      <vt:lpstr>PowerPoint Presentation</vt:lpstr>
      <vt:lpstr>iA Moderate Mix</vt:lpstr>
      <vt:lpstr>iA Balanced Mix #1</vt:lpstr>
      <vt:lpstr>iA Balanced Mix #2</vt:lpstr>
      <vt:lpstr>iA Growth Mix</vt:lpstr>
      <vt:lpstr>iA Aggressive Mix</vt:lpstr>
      <vt:lpstr>3 Compensation Options with Seg Funds</vt:lpstr>
      <vt:lpstr>3 Compensation Options</vt:lpstr>
      <vt:lpstr>Our current GIF rates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James</dc:creator>
  <cp:lastModifiedBy>Miller, James</cp:lastModifiedBy>
  <cp:revision>95</cp:revision>
  <dcterms:created xsi:type="dcterms:W3CDTF">2020-10-23T23:29:06Z</dcterms:created>
  <dcterms:modified xsi:type="dcterms:W3CDTF">2025-03-17T15:52:56Z</dcterms:modified>
</cp:coreProperties>
</file>