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146C-E4EF-65B4-F3A7-E64DDA7C4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C6192-7452-3E69-943F-2F89B1821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DCCA-9FEA-EABB-6FB5-47A83406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9BA6-9AC6-46C1-B699-E1965CFC31C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13BC0-697C-B6EE-D4E4-6408F52C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B88B6-25F7-EA25-6A80-24A6200D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8134-FA7C-4E19-85BA-72A3F8211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6738-FBE2-49F4-3787-1AD12ADE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77C8D-A0D8-0A16-7F49-319FA6B7B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E1321-D4D6-785E-A309-B99B3A6CA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9BA6-9AC6-46C1-B699-E1965CFC31C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8CBFB-9359-E028-895E-F3F56F3EF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C08E5-D27F-4B52-0E4D-3AF883F6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8134-FA7C-4E19-85BA-72A3F8211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7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756D9-96D0-6669-9A35-3DF32EBDD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0B446-EDF1-9DE5-BC59-2181C5AB1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40932-5BED-F46A-8FBB-FFACA4024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9BA6-9AC6-46C1-B699-E1965CFC31C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0A23D-3F56-0C17-1B4C-1E540331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0F19-68AA-9D69-DB59-536EDA5D1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8134-FA7C-4E19-85BA-72A3F8211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2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675" y="831049"/>
            <a:ext cx="9861493" cy="2387600"/>
          </a:xfrm>
          <a:prstGeom prst="rect">
            <a:avLst/>
          </a:prstGeom>
        </p:spPr>
        <p:txBody>
          <a:bodyPr anchor="b"/>
          <a:lstStyle>
            <a:lvl1pPr algn="l">
              <a:defRPr sz="5333" b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Presentation Title (40pt)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675" y="3229439"/>
            <a:ext cx="9861493" cy="4427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Presentation Subtitle (24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43675" y="3882599"/>
            <a:ext cx="9861493" cy="450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indent="0">
              <a:buNone/>
            </a:pPr>
            <a:r>
              <a: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Date | Presenter Information (14 </a:t>
            </a:r>
            <a:r>
              <a:rPr lang="en-US" sz="1867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pt</a:t>
            </a:r>
            <a:r>
              <a: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C321A4-E52D-2845-8647-B84F191C389C}"/>
              </a:ext>
            </a:extLst>
          </p:cNvPr>
          <p:cNvSpPr/>
          <p:nvPr/>
        </p:nvSpPr>
        <p:spPr>
          <a:xfrm>
            <a:off x="0" y="6178040"/>
            <a:ext cx="12192000" cy="679961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8F7AC5-29D1-EB43-BF58-C8ABD803FFFB}"/>
              </a:ext>
            </a:extLst>
          </p:cNvPr>
          <p:cNvSpPr/>
          <p:nvPr/>
        </p:nvSpPr>
        <p:spPr>
          <a:xfrm>
            <a:off x="1" y="1"/>
            <a:ext cx="5396089" cy="86188"/>
          </a:xfrm>
          <a:prstGeom prst="rect">
            <a:avLst/>
          </a:prstGeom>
          <a:solidFill>
            <a:srgbClr val="A2C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C321A4-E52D-2845-8647-B84F191C389C}"/>
              </a:ext>
            </a:extLst>
          </p:cNvPr>
          <p:cNvSpPr/>
          <p:nvPr userDrawn="1"/>
        </p:nvSpPr>
        <p:spPr>
          <a:xfrm>
            <a:off x="0" y="6178040"/>
            <a:ext cx="12192000" cy="679961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8F7AC5-29D1-EB43-BF58-C8ABD803FFFB}"/>
              </a:ext>
            </a:extLst>
          </p:cNvPr>
          <p:cNvSpPr/>
          <p:nvPr userDrawn="1"/>
        </p:nvSpPr>
        <p:spPr>
          <a:xfrm>
            <a:off x="1" y="1"/>
            <a:ext cx="5396089" cy="86188"/>
          </a:xfrm>
          <a:prstGeom prst="rect">
            <a:avLst/>
          </a:prstGeom>
          <a:solidFill>
            <a:srgbClr val="A2C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8A88C-6567-E992-5CE9-C5B257CF53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5334278"/>
            <a:ext cx="5730240" cy="69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73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672EB-9BA1-E3B0-62A9-0A9CAA78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4B088-7937-BB0B-DDDF-E77A5AA0C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03D42-325C-9A72-F79B-1E3AB936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9BA6-9AC6-46C1-B699-E1965CFC31C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B8FB1-5897-58C1-0B98-A2A63069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EEB50-0431-A026-1387-CBD373C6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8134-FA7C-4E19-85BA-72A3F8211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66EA-9F8B-159A-01E0-D1A32264A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FBB3F-0AD2-1B0D-96D3-66F63C1CC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8A520-E8B3-3EDC-481B-C345D1FF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9BA6-9AC6-46C1-B699-E1965CFC31C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DD024-5C66-36D1-B347-2CEED547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AA670-E4D2-5A06-2EE8-91679B7C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8134-FA7C-4E19-85BA-72A3F8211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9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11A9-11FC-2FDE-8A35-B737C8AB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EBB86-EE4C-5CA5-D1DD-3F97365F8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FA436-ED44-AF2B-42E7-676189F0E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06051-EB5F-240D-CFC4-626216D2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9BA6-9AC6-46C1-B699-E1965CFC31C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78F7F-05AB-3B03-5A51-980280D9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F3479-A49C-3A39-BCF8-E57436C7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8134-FA7C-4E19-85BA-72A3F8211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9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38CE-AB69-19AE-DBDF-2EFA93B3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08E2A-A3C1-F013-C0B3-1C7891E5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E15BB-FE83-BC24-3CE6-3187A99D8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8B94C1-706B-35D0-07DB-099809A9A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8D183-CBF2-DC8D-609A-1249AB946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626DE-3984-E0A0-7B4A-BB121C55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9BA6-9AC6-46C1-B699-E1965CFC31C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B72F1A-97DA-A843-F7AD-DE59BD51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6015F-F294-FA7C-041F-DC0C77BA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8134-FA7C-4E19-85BA-72A3F8211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7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DF83-592E-57D1-DA16-F2A4E9A1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6959BB-0FFF-F090-CBD9-D63C35057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9BA6-9AC6-46C1-B699-E1965CFC31C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8188E3-45C6-D6CA-590F-ADC4B90B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35014-FD52-2C6C-EE0C-F7605273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8134-FA7C-4E19-85BA-72A3F8211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4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30780E-F5BF-970D-F6FE-C38F384F6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9BA6-9AC6-46C1-B699-E1965CFC31C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4357D-6BA1-F381-9AB9-2E790777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864CC-56F3-6094-73A6-9F878ECEB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8134-FA7C-4E19-85BA-72A3F8211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2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94A4B-09E4-ACC7-572D-061203F6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76D5E-3CA1-E527-28C4-D3880C2D1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B03E0-AA42-BEAB-5FFB-7E548C6AA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D0E48-01C0-AA0E-2006-52E77F00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9BA6-9AC6-46C1-B699-E1965CFC31C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3F7C8-99E1-4239-1C2F-FA0CEDC38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62C25-2A0D-E54B-7ABA-9450EFD8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8134-FA7C-4E19-85BA-72A3F8211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D6C9-6CB9-F27C-D8A6-12711159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473622-3A14-9C39-2B17-7CE4057C1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441A2-89E8-311F-2B89-4E9FD53D3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78409-723C-5B50-F2B8-B38CEEF7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9BA6-9AC6-46C1-B699-E1965CFC31C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79ECD-BEDF-37C2-D4CF-3EFF8655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4B663-FA9A-5E43-21C7-65C7B53C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C8134-FA7C-4E19-85BA-72A3F8211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1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0CCA2F-B5D4-F2F7-3672-3A13B8D9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711E8-E26F-D1C0-854E-9C80B53E3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38636-F3A5-DF9B-031D-2D856D2E0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C9BA6-9AC6-46C1-B699-E1965CFC31C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193BC-9677-4679-CA4D-7E56E94B5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3697A-E42C-B74C-9C3F-27FFE0690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C8134-FA7C-4E19-85BA-72A3F8211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9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AFE311-2F75-A985-4D18-4AEE37B12FFA}"/>
              </a:ext>
            </a:extLst>
          </p:cNvPr>
          <p:cNvSpPr txBox="1"/>
          <p:nvPr/>
        </p:nvSpPr>
        <p:spPr>
          <a:xfrm>
            <a:off x="3070799" y="906011"/>
            <a:ext cx="842211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  <a:t>What is health equity?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Health equity means we all have a fair and just opportunity to be as healthy as possible, no matter who we are, where we live, or how much money we make.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5EC512D-0F71-8314-57BF-7C9743AB9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r="4877"/>
          <a:stretch>
            <a:fillRect/>
          </a:stretch>
        </p:blipFill>
        <p:spPr bwMode="auto">
          <a:xfrm>
            <a:off x="293516" y="302004"/>
            <a:ext cx="2424374" cy="178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BCB3104-47CC-0283-E6DC-DA7E807AE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9" y="2187234"/>
            <a:ext cx="2424374" cy="1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F96437F3-73E9-D561-F3BF-F3106CAB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0"/>
          <a:stretch>
            <a:fillRect/>
          </a:stretch>
        </p:blipFill>
        <p:spPr bwMode="auto">
          <a:xfrm>
            <a:off x="271922" y="3862593"/>
            <a:ext cx="2445968" cy="186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432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Novak, Cynthia</dc:creator>
  <cp:lastModifiedBy>Novak, Cynthia</cp:lastModifiedBy>
  <cp:revision>1</cp:revision>
  <dcterms:created xsi:type="dcterms:W3CDTF">2023-07-03T19:32:39Z</dcterms:created>
  <dcterms:modified xsi:type="dcterms:W3CDTF">2023-07-03T19:41:53Z</dcterms:modified>
</cp:coreProperties>
</file>