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4" r:id="rId1"/>
  </p:sldMasterIdLst>
  <p:notesMasterIdLst>
    <p:notesMasterId r:id="rId16"/>
  </p:notesMasterIdLst>
  <p:sldIdLst>
    <p:sldId id="256" r:id="rId2"/>
    <p:sldId id="259" r:id="rId3"/>
    <p:sldId id="426" r:id="rId4"/>
    <p:sldId id="419" r:id="rId5"/>
    <p:sldId id="416" r:id="rId6"/>
    <p:sldId id="408" r:id="rId7"/>
    <p:sldId id="355" r:id="rId8"/>
    <p:sldId id="260" r:id="rId9"/>
    <p:sldId id="298" r:id="rId10"/>
    <p:sldId id="421" r:id="rId11"/>
    <p:sldId id="296" r:id="rId12"/>
    <p:sldId id="420" r:id="rId13"/>
    <p:sldId id="363" r:id="rId14"/>
    <p:sldId id="373" r:id="rId15"/>
  </p:sldIdLst>
  <p:sldSz cx="12192000" cy="6858000"/>
  <p:notesSz cx="695483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39232B"/>
    <a:srgbClr val="372528"/>
    <a:srgbClr val="3D1F25"/>
    <a:srgbClr val="404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4" d="100"/>
          <a:sy n="64" d="100"/>
        </p:scale>
        <p:origin x="90" y="240"/>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191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C5DDE-24EE-47EC-890A-0D9F8BF6E081}"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AB86C91C-C269-467D-B2B2-CEFF69A3505D}">
      <dgm:prSet custT="1"/>
      <dgm:spPr/>
      <dgm:t>
        <a:bodyPr/>
        <a:lstStyle/>
        <a:p>
          <a:r>
            <a:rPr lang="en-US" sz="4000" dirty="0"/>
            <a:t>Understand</a:t>
          </a:r>
        </a:p>
      </dgm:t>
    </dgm:pt>
    <dgm:pt modelId="{2DB68B2E-2430-4545-9E94-0EA4809D3775}" type="parTrans" cxnId="{82051E3E-4269-4252-84F2-68B7FD8E8F4B}">
      <dgm:prSet/>
      <dgm:spPr/>
      <dgm:t>
        <a:bodyPr/>
        <a:lstStyle/>
        <a:p>
          <a:endParaRPr lang="en-US"/>
        </a:p>
      </dgm:t>
    </dgm:pt>
    <dgm:pt modelId="{32A5B496-6621-4FF2-9475-D2B5B1A8A7F8}" type="sibTrans" cxnId="{82051E3E-4269-4252-84F2-68B7FD8E8F4B}">
      <dgm:prSet/>
      <dgm:spPr/>
      <dgm:t>
        <a:bodyPr/>
        <a:lstStyle/>
        <a:p>
          <a:endParaRPr lang="en-US"/>
        </a:p>
      </dgm:t>
    </dgm:pt>
    <dgm:pt modelId="{69A0DA5D-7FCE-483B-B13E-820C05B037FD}">
      <dgm:prSet custT="1"/>
      <dgm:spPr/>
      <dgm:t>
        <a:bodyPr/>
        <a:lstStyle/>
        <a:p>
          <a:pPr algn="ctr"/>
          <a:r>
            <a:rPr lang="en-US" sz="2800" b="0" i="0" u="none" dirty="0"/>
            <a:t>Understand how our lived experiences have shaped our beliefs, attitudes, and biases about ourselves and others;</a:t>
          </a:r>
          <a:endParaRPr lang="en-US" sz="2800" dirty="0"/>
        </a:p>
      </dgm:t>
    </dgm:pt>
    <dgm:pt modelId="{FC81F8A0-3958-4101-81A5-FBE09F95C807}" type="parTrans" cxnId="{D3BB022E-5CC7-455E-8555-9EF2434EA48A}">
      <dgm:prSet/>
      <dgm:spPr/>
      <dgm:t>
        <a:bodyPr/>
        <a:lstStyle/>
        <a:p>
          <a:endParaRPr lang="en-US"/>
        </a:p>
      </dgm:t>
    </dgm:pt>
    <dgm:pt modelId="{5D1B5197-AD57-474E-A8BD-07E659594C22}" type="sibTrans" cxnId="{D3BB022E-5CC7-455E-8555-9EF2434EA48A}">
      <dgm:prSet/>
      <dgm:spPr/>
      <dgm:t>
        <a:bodyPr/>
        <a:lstStyle/>
        <a:p>
          <a:endParaRPr lang="en-US"/>
        </a:p>
      </dgm:t>
    </dgm:pt>
    <dgm:pt modelId="{CFC3F4B8-BCE9-4CBF-9B88-EB4EF551A497}">
      <dgm:prSet custT="1"/>
      <dgm:spPr/>
      <dgm:t>
        <a:bodyPr/>
        <a:lstStyle/>
        <a:p>
          <a:r>
            <a:rPr lang="en-US" sz="4000" dirty="0"/>
            <a:t>Connect</a:t>
          </a:r>
        </a:p>
      </dgm:t>
    </dgm:pt>
    <dgm:pt modelId="{F1C19E7A-A59C-4EA4-A264-7C636EB0F017}" type="parTrans" cxnId="{1E294D3A-9AFD-4F2F-9215-DA537EA900F2}">
      <dgm:prSet/>
      <dgm:spPr/>
      <dgm:t>
        <a:bodyPr/>
        <a:lstStyle/>
        <a:p>
          <a:endParaRPr lang="en-US"/>
        </a:p>
      </dgm:t>
    </dgm:pt>
    <dgm:pt modelId="{81EBC218-D357-4211-9AFA-7D67434B1A16}" type="sibTrans" cxnId="{1E294D3A-9AFD-4F2F-9215-DA537EA900F2}">
      <dgm:prSet/>
      <dgm:spPr/>
      <dgm:t>
        <a:bodyPr/>
        <a:lstStyle/>
        <a:p>
          <a:endParaRPr lang="en-US"/>
        </a:p>
      </dgm:t>
    </dgm:pt>
    <dgm:pt modelId="{D26BBD56-5721-4996-A076-F71E15EAA40E}">
      <dgm:prSet custT="1"/>
      <dgm:spPr/>
      <dgm:t>
        <a:bodyPr/>
        <a:lstStyle/>
        <a:p>
          <a:pPr algn="ctr">
            <a:buFont typeface="Arial" panose="020B0604020202020204" pitchFamily="34" charset="0"/>
            <a:buChar char="•"/>
          </a:pPr>
          <a:endParaRPr lang="en-US" sz="2400" dirty="0"/>
        </a:p>
      </dgm:t>
    </dgm:pt>
    <dgm:pt modelId="{3C3A9399-ECB7-4D5A-9337-29F94DE571E9}" type="parTrans" cxnId="{2CEDAE4B-F3EE-4D3E-810A-982D370A1288}">
      <dgm:prSet/>
      <dgm:spPr/>
      <dgm:t>
        <a:bodyPr/>
        <a:lstStyle/>
        <a:p>
          <a:endParaRPr lang="en-US"/>
        </a:p>
      </dgm:t>
    </dgm:pt>
    <dgm:pt modelId="{726A92C0-40E5-40CE-9EBF-6A8B0774372A}" type="sibTrans" cxnId="{2CEDAE4B-F3EE-4D3E-810A-982D370A1288}">
      <dgm:prSet/>
      <dgm:spPr/>
      <dgm:t>
        <a:bodyPr/>
        <a:lstStyle/>
        <a:p>
          <a:endParaRPr lang="en-US"/>
        </a:p>
      </dgm:t>
    </dgm:pt>
    <dgm:pt modelId="{6D253EC8-BA5A-42AC-8977-1AFA5EB3615C}">
      <dgm:prSet custT="1"/>
      <dgm:spPr/>
      <dgm:t>
        <a:bodyPr/>
        <a:lstStyle/>
        <a:p>
          <a:r>
            <a:rPr lang="en-US" sz="4000" dirty="0"/>
            <a:t>Deepen</a:t>
          </a:r>
        </a:p>
      </dgm:t>
    </dgm:pt>
    <dgm:pt modelId="{2FC5FBDF-4BB0-493C-9252-FB416807F7F8}" type="parTrans" cxnId="{73A6FBBE-5E04-416B-991B-018D9708FCE5}">
      <dgm:prSet/>
      <dgm:spPr/>
      <dgm:t>
        <a:bodyPr/>
        <a:lstStyle/>
        <a:p>
          <a:endParaRPr lang="en-US"/>
        </a:p>
      </dgm:t>
    </dgm:pt>
    <dgm:pt modelId="{DA97FD10-8304-46E5-BE97-F9A35245A8F0}" type="sibTrans" cxnId="{73A6FBBE-5E04-416B-991B-018D9708FCE5}">
      <dgm:prSet/>
      <dgm:spPr/>
      <dgm:t>
        <a:bodyPr/>
        <a:lstStyle/>
        <a:p>
          <a:endParaRPr lang="en-US"/>
        </a:p>
      </dgm:t>
    </dgm:pt>
    <dgm:pt modelId="{F59D8275-447C-40A8-80E8-42A038DFE1DE}">
      <dgm:prSet custT="1"/>
      <dgm:spPr/>
      <dgm:t>
        <a:bodyPr/>
        <a:lstStyle/>
        <a:p>
          <a:pPr algn="ctr">
            <a:buFont typeface="Arial" panose="020B0604020202020204" pitchFamily="34" charset="0"/>
            <a:buChar char="•"/>
          </a:pPr>
          <a:endParaRPr lang="en-US" sz="1100" dirty="0"/>
        </a:p>
      </dgm:t>
    </dgm:pt>
    <dgm:pt modelId="{9A31D0EC-5636-40ED-ACC4-50CA6F99955B}" type="parTrans" cxnId="{750A3C73-6831-4761-A98B-DA192F4EFB8B}">
      <dgm:prSet/>
      <dgm:spPr/>
      <dgm:t>
        <a:bodyPr/>
        <a:lstStyle/>
        <a:p>
          <a:endParaRPr lang="en-US"/>
        </a:p>
      </dgm:t>
    </dgm:pt>
    <dgm:pt modelId="{14DA8807-CB04-4782-8801-46E71413A15B}" type="sibTrans" cxnId="{750A3C73-6831-4761-A98B-DA192F4EFB8B}">
      <dgm:prSet/>
      <dgm:spPr/>
      <dgm:t>
        <a:bodyPr/>
        <a:lstStyle/>
        <a:p>
          <a:endParaRPr lang="en-US"/>
        </a:p>
      </dgm:t>
    </dgm:pt>
    <dgm:pt modelId="{88CACFAD-04A2-4BF4-971C-AC7D967B0FFB}">
      <dgm:prSet custT="1"/>
      <dgm:spPr/>
      <dgm:t>
        <a:bodyPr/>
        <a:lstStyle/>
        <a:p>
          <a:pPr algn="ctr">
            <a:buFont typeface="Arial" panose="020B0604020202020204" pitchFamily="34" charset="0"/>
            <a:buChar char="•"/>
          </a:pPr>
          <a:r>
            <a:rPr lang="en-US" sz="2800" dirty="0"/>
            <a:t>Connect implicit bias to current practices/policies/procedures within the Alliance and member organizations;</a:t>
          </a:r>
        </a:p>
      </dgm:t>
    </dgm:pt>
    <dgm:pt modelId="{4DBA10F1-9089-4379-BCCE-0D62FBFD587B}" type="parTrans" cxnId="{0D0A5FEE-13F4-4950-A74E-E97C07DC00ED}">
      <dgm:prSet/>
      <dgm:spPr/>
      <dgm:t>
        <a:bodyPr/>
        <a:lstStyle/>
        <a:p>
          <a:endParaRPr lang="en-US"/>
        </a:p>
      </dgm:t>
    </dgm:pt>
    <dgm:pt modelId="{9D3DA045-A1A5-419C-AFBC-167EFA5D38BF}" type="sibTrans" cxnId="{0D0A5FEE-13F4-4950-A74E-E97C07DC00ED}">
      <dgm:prSet/>
      <dgm:spPr/>
      <dgm:t>
        <a:bodyPr/>
        <a:lstStyle/>
        <a:p>
          <a:endParaRPr lang="en-US"/>
        </a:p>
      </dgm:t>
    </dgm:pt>
    <dgm:pt modelId="{7C99B02C-5EE5-4A14-BE71-C2E0E9463C77}">
      <dgm:prSet custT="1"/>
      <dgm:spPr/>
      <dgm:t>
        <a:bodyPr/>
        <a:lstStyle/>
        <a:p>
          <a:pPr algn="ctr">
            <a:buFont typeface="Arial" panose="020B0604020202020204" pitchFamily="34" charset="0"/>
            <a:buChar char="•"/>
          </a:pPr>
          <a:endParaRPr lang="en-US" sz="2400" dirty="0"/>
        </a:p>
      </dgm:t>
    </dgm:pt>
    <dgm:pt modelId="{6095D66E-CA66-45F6-B756-0F7B3AD2CDFA}" type="parTrans" cxnId="{43586FDA-61FD-4603-9AB0-E71FEC32DC55}">
      <dgm:prSet/>
      <dgm:spPr/>
      <dgm:t>
        <a:bodyPr/>
        <a:lstStyle/>
        <a:p>
          <a:endParaRPr lang="en-US"/>
        </a:p>
      </dgm:t>
    </dgm:pt>
    <dgm:pt modelId="{96B487E9-3C22-437A-A9B8-E0207DEA550A}" type="sibTrans" cxnId="{43586FDA-61FD-4603-9AB0-E71FEC32DC55}">
      <dgm:prSet/>
      <dgm:spPr/>
      <dgm:t>
        <a:bodyPr/>
        <a:lstStyle/>
        <a:p>
          <a:endParaRPr lang="en-US"/>
        </a:p>
      </dgm:t>
    </dgm:pt>
    <dgm:pt modelId="{33ABDB1D-D4D5-4A0B-A1FC-4A84B6DF2C02}">
      <dgm:prSet custT="1"/>
      <dgm:spPr/>
      <dgm:t>
        <a:bodyPr/>
        <a:lstStyle/>
        <a:p>
          <a:pPr algn="ctr"/>
          <a:r>
            <a:rPr lang="en-US" sz="2800" b="0" i="0" u="none" dirty="0"/>
            <a:t>Deepen awareness of implicit bias, its implications for our clients and colleagues, and its impact on our ability to create inclusive environments.  </a:t>
          </a:r>
          <a:endParaRPr lang="en-US" sz="2800" dirty="0"/>
        </a:p>
      </dgm:t>
    </dgm:pt>
    <dgm:pt modelId="{C3AED31F-C007-499F-BF37-446CFECB929A}" type="parTrans" cxnId="{4192AE49-E91D-4A23-8B8F-3A37EF561BF7}">
      <dgm:prSet/>
      <dgm:spPr/>
      <dgm:t>
        <a:bodyPr/>
        <a:lstStyle/>
        <a:p>
          <a:endParaRPr lang="en-US"/>
        </a:p>
      </dgm:t>
    </dgm:pt>
    <dgm:pt modelId="{4643B39E-71DD-48FC-9B51-E63020AA5F7F}" type="sibTrans" cxnId="{4192AE49-E91D-4A23-8B8F-3A37EF561BF7}">
      <dgm:prSet/>
      <dgm:spPr/>
      <dgm:t>
        <a:bodyPr/>
        <a:lstStyle/>
        <a:p>
          <a:endParaRPr lang="en-US"/>
        </a:p>
      </dgm:t>
    </dgm:pt>
    <dgm:pt modelId="{A935236E-32E0-4492-A903-ED4C9E029CF1}" type="pres">
      <dgm:prSet presAssocID="{79EC5DDE-24EE-47EC-890A-0D9F8BF6E081}" presName="Name0" presStyleCnt="0">
        <dgm:presLayoutVars>
          <dgm:dir/>
          <dgm:animLvl val="lvl"/>
          <dgm:resizeHandles val="exact"/>
        </dgm:presLayoutVars>
      </dgm:prSet>
      <dgm:spPr/>
    </dgm:pt>
    <dgm:pt modelId="{35F670A4-27C5-4641-A793-145A8E4AD0CD}" type="pres">
      <dgm:prSet presAssocID="{AB86C91C-C269-467D-B2B2-CEFF69A3505D}" presName="linNode" presStyleCnt="0"/>
      <dgm:spPr/>
    </dgm:pt>
    <dgm:pt modelId="{260A5248-399A-401A-AC61-23F27ADB9B36}" type="pres">
      <dgm:prSet presAssocID="{AB86C91C-C269-467D-B2B2-CEFF69A3505D}" presName="parentText" presStyleLbl="alignNode1" presStyleIdx="0" presStyleCnt="3" custScaleX="138744">
        <dgm:presLayoutVars>
          <dgm:chMax val="1"/>
          <dgm:bulletEnabled/>
        </dgm:presLayoutVars>
      </dgm:prSet>
      <dgm:spPr/>
    </dgm:pt>
    <dgm:pt modelId="{50FD6294-3FF4-4693-B64F-8AA6DD8B1468}" type="pres">
      <dgm:prSet presAssocID="{AB86C91C-C269-467D-B2B2-CEFF69A3505D}" presName="descendantText" presStyleLbl="alignAccFollowNode1" presStyleIdx="0" presStyleCnt="3">
        <dgm:presLayoutVars>
          <dgm:bulletEnabled/>
        </dgm:presLayoutVars>
      </dgm:prSet>
      <dgm:spPr/>
    </dgm:pt>
    <dgm:pt modelId="{64D7A99A-A4C7-4A74-BB7A-A0A4A1B62568}" type="pres">
      <dgm:prSet presAssocID="{32A5B496-6621-4FF2-9475-D2B5B1A8A7F8}" presName="sp" presStyleCnt="0"/>
      <dgm:spPr/>
    </dgm:pt>
    <dgm:pt modelId="{2DFE1846-6163-419E-A4FE-CBAA3287B8E4}" type="pres">
      <dgm:prSet presAssocID="{CFC3F4B8-BCE9-4CBF-9B88-EB4EF551A497}" presName="linNode" presStyleCnt="0"/>
      <dgm:spPr/>
    </dgm:pt>
    <dgm:pt modelId="{84E3C88C-A0F8-42A7-A290-068876436BD8}" type="pres">
      <dgm:prSet presAssocID="{CFC3F4B8-BCE9-4CBF-9B88-EB4EF551A497}" presName="parentText" presStyleLbl="alignNode1" presStyleIdx="1" presStyleCnt="3" custScaleX="138127">
        <dgm:presLayoutVars>
          <dgm:chMax val="1"/>
          <dgm:bulletEnabled/>
        </dgm:presLayoutVars>
      </dgm:prSet>
      <dgm:spPr/>
    </dgm:pt>
    <dgm:pt modelId="{8ADEDC7B-01F9-47F4-B22C-566F423083E1}" type="pres">
      <dgm:prSet presAssocID="{CFC3F4B8-BCE9-4CBF-9B88-EB4EF551A497}" presName="descendantText" presStyleLbl="alignAccFollowNode1" presStyleIdx="1" presStyleCnt="3">
        <dgm:presLayoutVars>
          <dgm:bulletEnabled/>
        </dgm:presLayoutVars>
      </dgm:prSet>
      <dgm:spPr/>
    </dgm:pt>
    <dgm:pt modelId="{B40F5111-D9B3-4F26-BA54-5B0FCCFD7D70}" type="pres">
      <dgm:prSet presAssocID="{81EBC218-D357-4211-9AFA-7D67434B1A16}" presName="sp" presStyleCnt="0"/>
      <dgm:spPr/>
    </dgm:pt>
    <dgm:pt modelId="{7E3C6139-616A-45EF-863F-8649B2D8D2E5}" type="pres">
      <dgm:prSet presAssocID="{6D253EC8-BA5A-42AC-8977-1AFA5EB3615C}" presName="linNode" presStyleCnt="0"/>
      <dgm:spPr/>
    </dgm:pt>
    <dgm:pt modelId="{76A087A1-47EC-4225-BBD6-BB1B19D25F53}" type="pres">
      <dgm:prSet presAssocID="{6D253EC8-BA5A-42AC-8977-1AFA5EB3615C}" presName="parentText" presStyleLbl="alignNode1" presStyleIdx="2" presStyleCnt="3" custScaleX="138612">
        <dgm:presLayoutVars>
          <dgm:chMax val="1"/>
          <dgm:bulletEnabled/>
        </dgm:presLayoutVars>
      </dgm:prSet>
      <dgm:spPr/>
    </dgm:pt>
    <dgm:pt modelId="{888A45FC-64D8-4109-9B16-C226E3AB8AE8}" type="pres">
      <dgm:prSet presAssocID="{6D253EC8-BA5A-42AC-8977-1AFA5EB3615C}" presName="descendantText" presStyleLbl="alignAccFollowNode1" presStyleIdx="2" presStyleCnt="3" custLinFactNeighborX="209" custLinFactNeighborY="2171">
        <dgm:presLayoutVars>
          <dgm:bulletEnabled/>
        </dgm:presLayoutVars>
      </dgm:prSet>
      <dgm:spPr/>
    </dgm:pt>
  </dgm:ptLst>
  <dgm:cxnLst>
    <dgm:cxn modelId="{3012140C-2EE7-4550-836F-DE214B31C3C7}" type="presOf" srcId="{69A0DA5D-7FCE-483B-B13E-820C05B037FD}" destId="{50FD6294-3FF4-4693-B64F-8AA6DD8B1468}" srcOrd="0" destOrd="0" presId="urn:microsoft.com/office/officeart/2016/7/layout/VerticalSolidActionList"/>
    <dgm:cxn modelId="{D3BB022E-5CC7-455E-8555-9EF2434EA48A}" srcId="{AB86C91C-C269-467D-B2B2-CEFF69A3505D}" destId="{69A0DA5D-7FCE-483B-B13E-820C05B037FD}" srcOrd="0" destOrd="0" parTransId="{FC81F8A0-3958-4101-81A5-FBE09F95C807}" sibTransId="{5D1B5197-AD57-474E-A8BD-07E659594C22}"/>
    <dgm:cxn modelId="{71D01B31-D336-400C-8493-CF9389BFA8B8}" type="presOf" srcId="{33ABDB1D-D4D5-4A0B-A1FC-4A84B6DF2C02}" destId="{888A45FC-64D8-4109-9B16-C226E3AB8AE8}" srcOrd="0" destOrd="1" presId="urn:microsoft.com/office/officeart/2016/7/layout/VerticalSolidActionList"/>
    <dgm:cxn modelId="{1E294D3A-9AFD-4F2F-9215-DA537EA900F2}" srcId="{79EC5DDE-24EE-47EC-890A-0D9F8BF6E081}" destId="{CFC3F4B8-BCE9-4CBF-9B88-EB4EF551A497}" srcOrd="1" destOrd="0" parTransId="{F1C19E7A-A59C-4EA4-A264-7C636EB0F017}" sibTransId="{81EBC218-D357-4211-9AFA-7D67434B1A16}"/>
    <dgm:cxn modelId="{1B4C563C-8BF5-4D0C-8812-2D5C3A2B7F59}" type="presOf" srcId="{79EC5DDE-24EE-47EC-890A-0D9F8BF6E081}" destId="{A935236E-32E0-4492-A903-ED4C9E029CF1}" srcOrd="0" destOrd="0" presId="urn:microsoft.com/office/officeart/2016/7/layout/VerticalSolidActionList"/>
    <dgm:cxn modelId="{82051E3E-4269-4252-84F2-68B7FD8E8F4B}" srcId="{79EC5DDE-24EE-47EC-890A-0D9F8BF6E081}" destId="{AB86C91C-C269-467D-B2B2-CEFF69A3505D}" srcOrd="0" destOrd="0" parTransId="{2DB68B2E-2430-4545-9E94-0EA4809D3775}" sibTransId="{32A5B496-6621-4FF2-9475-D2B5B1A8A7F8}"/>
    <dgm:cxn modelId="{3E4E9A3E-F39A-4DDB-9DF1-DD8A571334E5}" type="presOf" srcId="{7C99B02C-5EE5-4A14-BE71-C2E0E9463C77}" destId="{8ADEDC7B-01F9-47F4-B22C-566F423083E1}" srcOrd="0" destOrd="2" presId="urn:microsoft.com/office/officeart/2016/7/layout/VerticalSolidActionList"/>
    <dgm:cxn modelId="{F0993C40-0ADB-4E3B-8981-19E79D6FC83E}" type="presOf" srcId="{6D253EC8-BA5A-42AC-8977-1AFA5EB3615C}" destId="{76A087A1-47EC-4225-BBD6-BB1B19D25F53}" srcOrd="0" destOrd="0" presId="urn:microsoft.com/office/officeart/2016/7/layout/VerticalSolidActionList"/>
    <dgm:cxn modelId="{491F3566-A978-4AE1-874E-D587D1997D1F}" type="presOf" srcId="{AB86C91C-C269-467D-B2B2-CEFF69A3505D}" destId="{260A5248-399A-401A-AC61-23F27ADB9B36}" srcOrd="0" destOrd="0" presId="urn:microsoft.com/office/officeart/2016/7/layout/VerticalSolidActionList"/>
    <dgm:cxn modelId="{4192AE49-E91D-4A23-8B8F-3A37EF561BF7}" srcId="{6D253EC8-BA5A-42AC-8977-1AFA5EB3615C}" destId="{33ABDB1D-D4D5-4A0B-A1FC-4A84B6DF2C02}" srcOrd="1" destOrd="0" parTransId="{C3AED31F-C007-499F-BF37-446CFECB929A}" sibTransId="{4643B39E-71DD-48FC-9B51-E63020AA5F7F}"/>
    <dgm:cxn modelId="{2CEDAE4B-F3EE-4D3E-810A-982D370A1288}" srcId="{CFC3F4B8-BCE9-4CBF-9B88-EB4EF551A497}" destId="{D26BBD56-5721-4996-A076-F71E15EAA40E}" srcOrd="0" destOrd="0" parTransId="{3C3A9399-ECB7-4D5A-9337-29F94DE571E9}" sibTransId="{726A92C0-40E5-40CE-9EBF-6A8B0774372A}"/>
    <dgm:cxn modelId="{750A3C73-6831-4761-A98B-DA192F4EFB8B}" srcId="{6D253EC8-BA5A-42AC-8977-1AFA5EB3615C}" destId="{F59D8275-447C-40A8-80E8-42A038DFE1DE}" srcOrd="0" destOrd="0" parTransId="{9A31D0EC-5636-40ED-ACC4-50CA6F99955B}" sibTransId="{14DA8807-CB04-4782-8801-46E71413A15B}"/>
    <dgm:cxn modelId="{A2D9A39B-6BC5-4253-9BEB-31FF7144BF0D}" type="presOf" srcId="{88CACFAD-04A2-4BF4-971C-AC7D967B0FFB}" destId="{8ADEDC7B-01F9-47F4-B22C-566F423083E1}" srcOrd="0" destOrd="1" presId="urn:microsoft.com/office/officeart/2016/7/layout/VerticalSolidActionList"/>
    <dgm:cxn modelId="{586818A5-4C7C-4C34-B22F-3979B311A9C6}" type="presOf" srcId="{F59D8275-447C-40A8-80E8-42A038DFE1DE}" destId="{888A45FC-64D8-4109-9B16-C226E3AB8AE8}" srcOrd="0" destOrd="0" presId="urn:microsoft.com/office/officeart/2016/7/layout/VerticalSolidActionList"/>
    <dgm:cxn modelId="{73A6FBBE-5E04-416B-991B-018D9708FCE5}" srcId="{79EC5DDE-24EE-47EC-890A-0D9F8BF6E081}" destId="{6D253EC8-BA5A-42AC-8977-1AFA5EB3615C}" srcOrd="2" destOrd="0" parTransId="{2FC5FBDF-4BB0-493C-9252-FB416807F7F8}" sibTransId="{DA97FD10-8304-46E5-BE97-F9A35245A8F0}"/>
    <dgm:cxn modelId="{43586FDA-61FD-4603-9AB0-E71FEC32DC55}" srcId="{CFC3F4B8-BCE9-4CBF-9B88-EB4EF551A497}" destId="{7C99B02C-5EE5-4A14-BE71-C2E0E9463C77}" srcOrd="2" destOrd="0" parTransId="{6095D66E-CA66-45F6-B756-0F7B3AD2CDFA}" sibTransId="{96B487E9-3C22-437A-A9B8-E0207DEA550A}"/>
    <dgm:cxn modelId="{130C77ED-93A9-418A-B015-FEA9E5CBB71F}" type="presOf" srcId="{CFC3F4B8-BCE9-4CBF-9B88-EB4EF551A497}" destId="{84E3C88C-A0F8-42A7-A290-068876436BD8}" srcOrd="0" destOrd="0" presId="urn:microsoft.com/office/officeart/2016/7/layout/VerticalSolidActionList"/>
    <dgm:cxn modelId="{0D0A5FEE-13F4-4950-A74E-E97C07DC00ED}" srcId="{CFC3F4B8-BCE9-4CBF-9B88-EB4EF551A497}" destId="{88CACFAD-04A2-4BF4-971C-AC7D967B0FFB}" srcOrd="1" destOrd="0" parTransId="{4DBA10F1-9089-4379-BCCE-0D62FBFD587B}" sibTransId="{9D3DA045-A1A5-419C-AFBC-167EFA5D38BF}"/>
    <dgm:cxn modelId="{54046DF7-5486-4A71-8FA1-86EB40857B5E}" type="presOf" srcId="{D26BBD56-5721-4996-A076-F71E15EAA40E}" destId="{8ADEDC7B-01F9-47F4-B22C-566F423083E1}" srcOrd="0" destOrd="0" presId="urn:microsoft.com/office/officeart/2016/7/layout/VerticalSolidActionList"/>
    <dgm:cxn modelId="{7BD46A51-97AB-47FC-BA62-D2D4FF73909E}" type="presParOf" srcId="{A935236E-32E0-4492-A903-ED4C9E029CF1}" destId="{35F670A4-27C5-4641-A793-145A8E4AD0CD}" srcOrd="0" destOrd="0" presId="urn:microsoft.com/office/officeart/2016/7/layout/VerticalSolidActionList"/>
    <dgm:cxn modelId="{ECEE2A1D-1CDD-4A58-B469-D9E3F6C00155}" type="presParOf" srcId="{35F670A4-27C5-4641-A793-145A8E4AD0CD}" destId="{260A5248-399A-401A-AC61-23F27ADB9B36}" srcOrd="0" destOrd="0" presId="urn:microsoft.com/office/officeart/2016/7/layout/VerticalSolidActionList"/>
    <dgm:cxn modelId="{E5118FF6-9A3C-4E6C-A825-BEC6C94F43B0}" type="presParOf" srcId="{35F670A4-27C5-4641-A793-145A8E4AD0CD}" destId="{50FD6294-3FF4-4693-B64F-8AA6DD8B1468}" srcOrd="1" destOrd="0" presId="urn:microsoft.com/office/officeart/2016/7/layout/VerticalSolidActionList"/>
    <dgm:cxn modelId="{737CB11E-87D9-42C1-9DBE-2D5BBAE86653}" type="presParOf" srcId="{A935236E-32E0-4492-A903-ED4C9E029CF1}" destId="{64D7A99A-A4C7-4A74-BB7A-A0A4A1B62568}" srcOrd="1" destOrd="0" presId="urn:microsoft.com/office/officeart/2016/7/layout/VerticalSolidActionList"/>
    <dgm:cxn modelId="{7BC74E6A-FF95-441E-8B28-143B67E986E1}" type="presParOf" srcId="{A935236E-32E0-4492-A903-ED4C9E029CF1}" destId="{2DFE1846-6163-419E-A4FE-CBAA3287B8E4}" srcOrd="2" destOrd="0" presId="urn:microsoft.com/office/officeart/2016/7/layout/VerticalSolidActionList"/>
    <dgm:cxn modelId="{528EA241-3EF6-40A9-B699-C7CAD35AD67B}" type="presParOf" srcId="{2DFE1846-6163-419E-A4FE-CBAA3287B8E4}" destId="{84E3C88C-A0F8-42A7-A290-068876436BD8}" srcOrd="0" destOrd="0" presId="urn:microsoft.com/office/officeart/2016/7/layout/VerticalSolidActionList"/>
    <dgm:cxn modelId="{44A688A9-8ED5-430D-9442-0C46176E579F}" type="presParOf" srcId="{2DFE1846-6163-419E-A4FE-CBAA3287B8E4}" destId="{8ADEDC7B-01F9-47F4-B22C-566F423083E1}" srcOrd="1" destOrd="0" presId="urn:microsoft.com/office/officeart/2016/7/layout/VerticalSolidActionList"/>
    <dgm:cxn modelId="{B67D9B6E-A75E-4B76-8A65-31DC7547028A}" type="presParOf" srcId="{A935236E-32E0-4492-A903-ED4C9E029CF1}" destId="{B40F5111-D9B3-4F26-BA54-5B0FCCFD7D70}" srcOrd="3" destOrd="0" presId="urn:microsoft.com/office/officeart/2016/7/layout/VerticalSolidActionList"/>
    <dgm:cxn modelId="{AFC93AC6-4F74-43C3-A89A-91A6DB265B24}" type="presParOf" srcId="{A935236E-32E0-4492-A903-ED4C9E029CF1}" destId="{7E3C6139-616A-45EF-863F-8649B2D8D2E5}" srcOrd="4" destOrd="0" presId="urn:microsoft.com/office/officeart/2016/7/layout/VerticalSolidActionList"/>
    <dgm:cxn modelId="{657B15D6-0A6B-4560-BBB2-6F2728FF09D6}" type="presParOf" srcId="{7E3C6139-616A-45EF-863F-8649B2D8D2E5}" destId="{76A087A1-47EC-4225-BBD6-BB1B19D25F53}" srcOrd="0" destOrd="0" presId="urn:microsoft.com/office/officeart/2016/7/layout/VerticalSolidActionList"/>
    <dgm:cxn modelId="{3846471E-2F2F-4BC4-A41A-423D599365EF}" type="presParOf" srcId="{7E3C6139-616A-45EF-863F-8649B2D8D2E5}" destId="{888A45FC-64D8-4109-9B16-C226E3AB8AE8}" srcOrd="1" destOrd="0" presId="urn:microsoft.com/office/officeart/2016/7/layout/VerticalSolidActionList"/>
  </dgm:cxnLst>
  <dgm:bg>
    <a:solidFill>
      <a:schemeClr val="accent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06EEC2-F85D-48A8-B1F2-FF5585D6E10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F095D6C-2CFC-4704-A81A-AB241EB447C1}">
      <dgm:prSet/>
      <dgm:spPr>
        <a:xfrm>
          <a:off x="0" y="772"/>
          <a:ext cx="1465391" cy="903811"/>
        </a:xfrm>
        <a:prstGeom prst="rect">
          <a:avLst/>
        </a:prstGeom>
        <a:noFill/>
        <a:ln>
          <a:noFill/>
        </a:ln>
        <a:effectLst/>
      </dgm:spPr>
      <dgm:t>
        <a:bodyPr/>
        <a:lstStyle/>
        <a:p>
          <a:pPr>
            <a:buNone/>
          </a:pPr>
          <a:r>
            <a:rPr lang="en-US" b="1" dirty="0">
              <a:solidFill>
                <a:sysClr val="windowText" lastClr="000000">
                  <a:hueOff val="0"/>
                  <a:satOff val="0"/>
                  <a:lumOff val="0"/>
                  <a:alphaOff val="0"/>
                </a:sysClr>
              </a:solidFill>
              <a:latin typeface="Calibri" panose="020F0502020204030204"/>
              <a:ea typeface="+mn-ea"/>
              <a:cs typeface="+mn-cs"/>
            </a:rPr>
            <a:t>LISTEN</a:t>
          </a:r>
        </a:p>
      </dgm:t>
    </dgm:pt>
    <dgm:pt modelId="{C7B99531-898F-4D8D-BDC7-228E57C80EDC}" type="parTrans" cxnId="{9EB6F36A-458A-4ED7-BE9B-FC47A9372FE2}">
      <dgm:prSet/>
      <dgm:spPr/>
      <dgm:t>
        <a:bodyPr/>
        <a:lstStyle/>
        <a:p>
          <a:endParaRPr lang="en-US"/>
        </a:p>
      </dgm:t>
    </dgm:pt>
    <dgm:pt modelId="{5A953CB1-6976-45DC-B712-253CAA7DBF4A}" type="sibTrans" cxnId="{9EB6F36A-458A-4ED7-BE9B-FC47A9372FE2}">
      <dgm:prSet/>
      <dgm:spPr/>
      <dgm:t>
        <a:bodyPr/>
        <a:lstStyle/>
        <a:p>
          <a:endParaRPr lang="en-US"/>
        </a:p>
      </dgm:t>
    </dgm:pt>
    <dgm:pt modelId="{6E425248-A11A-4B3A-BC4B-21FC7A4EDBBC}">
      <dgm:prSet/>
      <dgm:spPr>
        <a:xfrm>
          <a:off x="1575295" y="41814"/>
          <a:ext cx="5751660" cy="820844"/>
        </a:xfrm>
        <a:prstGeom prst="rect">
          <a:avLst/>
        </a:prstGeom>
        <a:noFill/>
        <a:ln>
          <a:noFill/>
        </a:ln>
        <a:effectLst/>
      </dgm:spPr>
      <dgm:t>
        <a:bodyPr/>
        <a:lstStyle/>
        <a:p>
          <a:pPr>
            <a:buNone/>
          </a:pPr>
          <a:r>
            <a:rPr lang="en-US">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Be Present: Actively Listen  to what others are saying.</a:t>
          </a:r>
        </a:p>
      </dgm:t>
    </dgm:pt>
    <dgm:pt modelId="{8A7FF78F-6FB3-4726-AB7B-02C1D403D963}" type="parTrans" cxnId="{774245AE-78F0-4574-B88D-FDCF96D8700E}">
      <dgm:prSet/>
      <dgm:spPr/>
      <dgm:t>
        <a:bodyPr/>
        <a:lstStyle/>
        <a:p>
          <a:endParaRPr lang="en-US"/>
        </a:p>
      </dgm:t>
    </dgm:pt>
    <dgm:pt modelId="{FD4708A8-88A4-4897-840F-F7995D82390E}" type="sibTrans" cxnId="{774245AE-78F0-4574-B88D-FDCF96D8700E}">
      <dgm:prSet/>
      <dgm:spPr/>
      <dgm:t>
        <a:bodyPr/>
        <a:lstStyle/>
        <a:p>
          <a:endParaRPr lang="en-US"/>
        </a:p>
      </dgm:t>
    </dgm:pt>
    <dgm:pt modelId="{50D6CAF1-D32D-4E89-BAB1-75F4A8E335D1}">
      <dgm:prSet/>
      <dgm:spPr>
        <a:xfrm>
          <a:off x="0" y="904584"/>
          <a:ext cx="1465391" cy="903811"/>
        </a:xfrm>
        <a:prstGeom prst="rect">
          <a:avLst/>
        </a:prstGeom>
        <a:noFill/>
        <a:ln>
          <a:noFill/>
        </a:ln>
        <a:effectLst/>
      </dgm:spPr>
      <dgm:t>
        <a:bodyPr/>
        <a:lstStyle/>
        <a:p>
          <a:pPr>
            <a:buNone/>
          </a:pPr>
          <a:r>
            <a:rPr lang="en-US" b="1">
              <a:solidFill>
                <a:sysClr val="windowText" lastClr="000000">
                  <a:hueOff val="0"/>
                  <a:satOff val="0"/>
                  <a:lumOff val="0"/>
                  <a:alphaOff val="0"/>
                </a:sysClr>
              </a:solidFill>
              <a:latin typeface="Calibri" panose="020F0502020204030204"/>
              <a:ea typeface="+mn-ea"/>
              <a:cs typeface="+mn-cs"/>
            </a:rPr>
            <a:t>REFLECT</a:t>
          </a:r>
        </a:p>
      </dgm:t>
    </dgm:pt>
    <dgm:pt modelId="{F04C7B10-F821-41DC-9BBC-C341C48046A0}" type="parTrans" cxnId="{E1BE2CAF-068E-4092-8BA9-522B6E6D7867}">
      <dgm:prSet/>
      <dgm:spPr/>
      <dgm:t>
        <a:bodyPr/>
        <a:lstStyle/>
        <a:p>
          <a:endParaRPr lang="en-US"/>
        </a:p>
      </dgm:t>
    </dgm:pt>
    <dgm:pt modelId="{CD1ABEFE-F062-4144-9C3C-121359BC053B}" type="sibTrans" cxnId="{E1BE2CAF-068E-4092-8BA9-522B6E6D7867}">
      <dgm:prSet/>
      <dgm:spPr/>
      <dgm:t>
        <a:bodyPr/>
        <a:lstStyle/>
        <a:p>
          <a:endParaRPr lang="en-US"/>
        </a:p>
      </dgm:t>
    </dgm:pt>
    <dgm:pt modelId="{4FB3CEF7-680F-48AC-AA26-5CADBD704023}">
      <dgm:prSet/>
      <dgm:spPr>
        <a:xfrm>
          <a:off x="1575295" y="945626"/>
          <a:ext cx="5751660" cy="820844"/>
        </a:xfrm>
        <a:prstGeom prst="rect">
          <a:avLst/>
        </a:prstGeom>
        <a:noFill/>
        <a:ln>
          <a:noFill/>
        </a:ln>
        <a:effectLst/>
      </dgm:spPr>
      <dgm:t>
        <a:bodyPr/>
        <a:lstStyle/>
        <a:p>
          <a:pPr>
            <a:buNone/>
          </a:pPr>
          <a:r>
            <a:rPr lang="en-US"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Reserve Judgment: Seek to understand before responding and reacting; Reflect Honestly</a:t>
          </a:r>
        </a:p>
      </dgm:t>
    </dgm:pt>
    <dgm:pt modelId="{BA227462-A44B-4694-86B9-86D316DD1FB7}" type="parTrans" cxnId="{4282005A-13BB-43BC-89B7-933DAF92D17C}">
      <dgm:prSet/>
      <dgm:spPr/>
      <dgm:t>
        <a:bodyPr/>
        <a:lstStyle/>
        <a:p>
          <a:endParaRPr lang="en-US"/>
        </a:p>
      </dgm:t>
    </dgm:pt>
    <dgm:pt modelId="{F76B4A64-8955-413E-8011-51C315CB670B}" type="sibTrans" cxnId="{4282005A-13BB-43BC-89B7-933DAF92D17C}">
      <dgm:prSet/>
      <dgm:spPr/>
      <dgm:t>
        <a:bodyPr/>
        <a:lstStyle/>
        <a:p>
          <a:endParaRPr lang="en-US"/>
        </a:p>
      </dgm:t>
    </dgm:pt>
    <dgm:pt modelId="{51FAA35B-AD24-4F0C-BEF7-95264219BCDB}">
      <dgm:prSet/>
      <dgm:spPr>
        <a:xfrm>
          <a:off x="0" y="1808396"/>
          <a:ext cx="1465391" cy="903811"/>
        </a:xfrm>
        <a:prstGeom prst="rect">
          <a:avLst/>
        </a:prstGeom>
        <a:noFill/>
        <a:ln>
          <a:noFill/>
        </a:ln>
        <a:effectLst/>
      </dgm:spPr>
      <dgm:t>
        <a:bodyPr/>
        <a:lstStyle/>
        <a:p>
          <a:pPr>
            <a:buNone/>
          </a:pPr>
          <a:r>
            <a:rPr lang="en-US" b="1">
              <a:solidFill>
                <a:sysClr val="windowText" lastClr="000000">
                  <a:hueOff val="0"/>
                  <a:satOff val="0"/>
                  <a:lumOff val="0"/>
                  <a:alphaOff val="0"/>
                </a:sysClr>
              </a:solidFill>
              <a:latin typeface="Calibri" panose="020F0502020204030204"/>
              <a:ea typeface="+mn-ea"/>
              <a:cs typeface="+mn-cs"/>
            </a:rPr>
            <a:t>SHARE</a:t>
          </a:r>
        </a:p>
      </dgm:t>
    </dgm:pt>
    <dgm:pt modelId="{35863ED0-D26A-43F5-8D74-D4E41B8A9784}" type="parTrans" cxnId="{740F5229-3871-4D49-A460-D41374CDC8C5}">
      <dgm:prSet/>
      <dgm:spPr/>
      <dgm:t>
        <a:bodyPr/>
        <a:lstStyle/>
        <a:p>
          <a:endParaRPr lang="en-US"/>
        </a:p>
      </dgm:t>
    </dgm:pt>
    <dgm:pt modelId="{7173CFDA-7359-4B8F-874E-9E39BED156C5}" type="sibTrans" cxnId="{740F5229-3871-4D49-A460-D41374CDC8C5}">
      <dgm:prSet/>
      <dgm:spPr/>
      <dgm:t>
        <a:bodyPr/>
        <a:lstStyle/>
        <a:p>
          <a:endParaRPr lang="en-US"/>
        </a:p>
      </dgm:t>
    </dgm:pt>
    <dgm:pt modelId="{A8DCEFE6-AB65-47B5-9A50-9DF98A630A8E}">
      <dgm:prSet/>
      <dgm:spPr>
        <a:xfrm>
          <a:off x="1575295" y="1849438"/>
          <a:ext cx="5751660" cy="820844"/>
        </a:xfrm>
        <a:prstGeom prst="rect">
          <a:avLst/>
        </a:prstGeom>
        <a:noFill/>
        <a:ln>
          <a:noFill/>
        </a:ln>
        <a:effectLst/>
      </dgm:spPr>
      <dgm:t>
        <a:bodyPr/>
        <a:lstStyle/>
        <a:p>
          <a:pPr>
            <a:buNone/>
          </a:pPr>
          <a:r>
            <a:rPr lang="en-US"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Share the Air; Share Bravely</a:t>
          </a:r>
        </a:p>
      </dgm:t>
    </dgm:pt>
    <dgm:pt modelId="{D9578B2E-DE75-413F-ADFC-D866C2FC315C}" type="parTrans" cxnId="{CBBCA655-AABF-4438-AF03-1D1DC66FE40B}">
      <dgm:prSet/>
      <dgm:spPr/>
      <dgm:t>
        <a:bodyPr/>
        <a:lstStyle/>
        <a:p>
          <a:endParaRPr lang="en-US"/>
        </a:p>
      </dgm:t>
    </dgm:pt>
    <dgm:pt modelId="{D75022A1-89E9-4724-9EDB-DBCF3596081F}" type="sibTrans" cxnId="{CBBCA655-AABF-4438-AF03-1D1DC66FE40B}">
      <dgm:prSet/>
      <dgm:spPr/>
      <dgm:t>
        <a:bodyPr/>
        <a:lstStyle/>
        <a:p>
          <a:endParaRPr lang="en-US"/>
        </a:p>
      </dgm:t>
    </dgm:pt>
    <dgm:pt modelId="{909CF5E8-4285-4B41-A236-04DB27453CDF}">
      <dgm:prSet/>
      <dgm:spPr>
        <a:xfrm>
          <a:off x="0" y="2712208"/>
          <a:ext cx="1465391" cy="903811"/>
        </a:xfrm>
        <a:prstGeom prst="rect">
          <a:avLst/>
        </a:prstGeom>
        <a:noFill/>
        <a:ln>
          <a:noFill/>
        </a:ln>
        <a:effectLst/>
      </dgm:spPr>
      <dgm:t>
        <a:bodyPr/>
        <a:lstStyle/>
        <a:p>
          <a:pPr>
            <a:buNone/>
          </a:pPr>
          <a:r>
            <a:rPr lang="en-US" b="1">
              <a:solidFill>
                <a:sysClr val="windowText" lastClr="000000">
                  <a:hueOff val="0"/>
                  <a:satOff val="0"/>
                  <a:lumOff val="0"/>
                  <a:alphaOff val="0"/>
                </a:sysClr>
              </a:solidFill>
              <a:latin typeface="Calibri" panose="020F0502020204030204"/>
              <a:ea typeface="+mn-ea"/>
              <a:cs typeface="+mn-cs"/>
            </a:rPr>
            <a:t>OWN</a:t>
          </a:r>
        </a:p>
      </dgm:t>
    </dgm:pt>
    <dgm:pt modelId="{F536B066-8DF1-49FD-BD00-7CDE968E8920}" type="parTrans" cxnId="{7F2BB17E-FD78-49E6-8F64-4388742E1B32}">
      <dgm:prSet/>
      <dgm:spPr/>
      <dgm:t>
        <a:bodyPr/>
        <a:lstStyle/>
        <a:p>
          <a:endParaRPr lang="en-US"/>
        </a:p>
      </dgm:t>
    </dgm:pt>
    <dgm:pt modelId="{2753D355-5C95-47AE-96D9-1C26EFAA8D92}" type="sibTrans" cxnId="{7F2BB17E-FD78-49E6-8F64-4388742E1B32}">
      <dgm:prSet/>
      <dgm:spPr/>
      <dgm:t>
        <a:bodyPr/>
        <a:lstStyle/>
        <a:p>
          <a:endParaRPr lang="en-US"/>
        </a:p>
      </dgm:t>
    </dgm:pt>
    <dgm:pt modelId="{9C3BD991-E48E-4766-B3FD-8239D626A7AA}">
      <dgm:prSet/>
      <dgm:spPr>
        <a:xfrm>
          <a:off x="1575295" y="2753250"/>
          <a:ext cx="5751660" cy="820844"/>
        </a:xfrm>
        <a:prstGeom prst="rect">
          <a:avLst/>
        </a:prstGeom>
        <a:noFill/>
        <a:ln>
          <a:noFill/>
        </a:ln>
        <a:effectLst/>
      </dgm:spPr>
      <dgm:t>
        <a:bodyPr/>
        <a:lstStyle/>
        <a:p>
          <a:pPr>
            <a:buNone/>
          </a:pPr>
          <a:r>
            <a:rPr lang="en-US">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OWN Impact: Assume positive intent but OWN impact of our own words.</a:t>
          </a:r>
        </a:p>
      </dgm:t>
    </dgm:pt>
    <dgm:pt modelId="{6B27A3F3-0E7E-4C34-BC1F-E18B5B19E392}" type="parTrans" cxnId="{9EAA9433-2DB2-4AC5-9B99-8A6AF977A126}">
      <dgm:prSet/>
      <dgm:spPr/>
      <dgm:t>
        <a:bodyPr/>
        <a:lstStyle/>
        <a:p>
          <a:endParaRPr lang="en-US"/>
        </a:p>
      </dgm:t>
    </dgm:pt>
    <dgm:pt modelId="{33E1899F-2BAC-4A18-A7CC-4B9943B78108}" type="sibTrans" cxnId="{9EAA9433-2DB2-4AC5-9B99-8A6AF977A126}">
      <dgm:prSet/>
      <dgm:spPr/>
      <dgm:t>
        <a:bodyPr/>
        <a:lstStyle/>
        <a:p>
          <a:endParaRPr lang="en-US"/>
        </a:p>
      </dgm:t>
    </dgm:pt>
    <dgm:pt modelId="{2938BE7D-21BF-4B63-AE45-F31C595E490A}">
      <dgm:prSet/>
      <dgm:spPr>
        <a:xfrm>
          <a:off x="0" y="3616019"/>
          <a:ext cx="1465391" cy="903811"/>
        </a:xfrm>
        <a:prstGeom prst="rect">
          <a:avLst/>
        </a:prstGeom>
        <a:noFill/>
        <a:ln>
          <a:noFill/>
        </a:ln>
        <a:effectLst/>
      </dgm:spPr>
      <dgm:t>
        <a:bodyPr/>
        <a:lstStyle/>
        <a:p>
          <a:pPr>
            <a:buNone/>
          </a:pPr>
          <a:r>
            <a:rPr lang="en-US" b="1">
              <a:solidFill>
                <a:sysClr val="windowText" lastClr="000000">
                  <a:hueOff val="0"/>
                  <a:satOff val="0"/>
                  <a:lumOff val="0"/>
                  <a:alphaOff val="0"/>
                </a:sysClr>
              </a:solidFill>
              <a:latin typeface="Calibri" panose="020F0502020204030204"/>
              <a:ea typeface="+mn-ea"/>
              <a:cs typeface="+mn-cs"/>
            </a:rPr>
            <a:t>COMMIT</a:t>
          </a:r>
        </a:p>
      </dgm:t>
    </dgm:pt>
    <dgm:pt modelId="{6E59B6A5-D915-4DC1-A93E-18394B85D547}" type="parTrans" cxnId="{C0224D77-2990-46D3-8119-B5039F2BA932}">
      <dgm:prSet/>
      <dgm:spPr/>
      <dgm:t>
        <a:bodyPr/>
        <a:lstStyle/>
        <a:p>
          <a:endParaRPr lang="en-US"/>
        </a:p>
      </dgm:t>
    </dgm:pt>
    <dgm:pt modelId="{BF7233D5-B167-451A-B039-E2F626F2D129}" type="sibTrans" cxnId="{C0224D77-2990-46D3-8119-B5039F2BA932}">
      <dgm:prSet/>
      <dgm:spPr/>
      <dgm:t>
        <a:bodyPr/>
        <a:lstStyle/>
        <a:p>
          <a:endParaRPr lang="en-US"/>
        </a:p>
      </dgm:t>
    </dgm:pt>
    <dgm:pt modelId="{7A0E7D5B-3905-46DB-AC1D-6495B64193D8}">
      <dgm:prSet/>
      <dgm:spPr>
        <a:xfrm>
          <a:off x="1575295" y="3657062"/>
          <a:ext cx="5751660" cy="820844"/>
        </a:xfrm>
        <a:prstGeom prst="rect">
          <a:avLst/>
        </a:prstGeom>
        <a:noFill/>
        <a:ln>
          <a:noFill/>
        </a:ln>
        <a:effectLst/>
      </dgm:spPr>
      <dgm:t>
        <a:bodyPr/>
        <a:lstStyle/>
        <a:p>
          <a:pPr>
            <a:buNone/>
          </a:pPr>
          <a:r>
            <a:rPr lang="en-US">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Push through Discomfort: Despite any unease, commit to the dialogue. TAKE A RISK!</a:t>
          </a:r>
        </a:p>
      </dgm:t>
    </dgm:pt>
    <dgm:pt modelId="{CBAFFCF9-71B9-4AC1-84C6-13885BCCEBE3}" type="parTrans" cxnId="{D6867D7E-D41E-4883-A99D-3822BB9434EB}">
      <dgm:prSet/>
      <dgm:spPr/>
      <dgm:t>
        <a:bodyPr/>
        <a:lstStyle/>
        <a:p>
          <a:endParaRPr lang="en-US"/>
        </a:p>
      </dgm:t>
    </dgm:pt>
    <dgm:pt modelId="{A5C0B387-21EF-46AF-AA7B-8D43797301FF}" type="sibTrans" cxnId="{D6867D7E-D41E-4883-A99D-3822BB9434EB}">
      <dgm:prSet/>
      <dgm:spPr/>
      <dgm:t>
        <a:bodyPr/>
        <a:lstStyle/>
        <a:p>
          <a:endParaRPr lang="en-US"/>
        </a:p>
      </dgm:t>
    </dgm:pt>
    <dgm:pt modelId="{30897EAB-CB9A-46D2-BB29-BDB18E8FEFE1}">
      <dgm:prSet/>
      <dgm:spPr>
        <a:xfrm>
          <a:off x="0" y="4519831"/>
          <a:ext cx="1465391" cy="903811"/>
        </a:xfrm>
        <a:prstGeom prst="rect">
          <a:avLst/>
        </a:prstGeom>
        <a:noFill/>
        <a:ln>
          <a:noFill/>
        </a:ln>
        <a:effectLst/>
      </dgm:spPr>
      <dgm:t>
        <a:bodyPr/>
        <a:lstStyle/>
        <a:p>
          <a:pPr>
            <a:buNone/>
          </a:pPr>
          <a:r>
            <a:rPr lang="en-US" b="1">
              <a:solidFill>
                <a:sysClr val="windowText" lastClr="000000">
                  <a:hueOff val="0"/>
                  <a:satOff val="0"/>
                  <a:lumOff val="0"/>
                  <a:alphaOff val="0"/>
                </a:sysClr>
              </a:solidFill>
              <a:latin typeface="Calibri" panose="020F0502020204030204"/>
              <a:ea typeface="+mn-ea"/>
              <a:cs typeface="+mn-cs"/>
            </a:rPr>
            <a:t>NOTICE</a:t>
          </a:r>
        </a:p>
      </dgm:t>
    </dgm:pt>
    <dgm:pt modelId="{BBC8A2C0-5E09-4BF6-B489-1A287BCAFD12}" type="parTrans" cxnId="{9D6FBDDE-7A68-408A-88A3-10D5402145F3}">
      <dgm:prSet/>
      <dgm:spPr/>
      <dgm:t>
        <a:bodyPr/>
        <a:lstStyle/>
        <a:p>
          <a:endParaRPr lang="en-US"/>
        </a:p>
      </dgm:t>
    </dgm:pt>
    <dgm:pt modelId="{FAF78A77-DA21-45AF-A2F0-8801CAC3C58D}" type="sibTrans" cxnId="{9D6FBDDE-7A68-408A-88A3-10D5402145F3}">
      <dgm:prSet/>
      <dgm:spPr/>
      <dgm:t>
        <a:bodyPr/>
        <a:lstStyle/>
        <a:p>
          <a:endParaRPr lang="en-US"/>
        </a:p>
      </dgm:t>
    </dgm:pt>
    <dgm:pt modelId="{6EFF90B8-768B-4F29-A060-E4C203D66FDF}">
      <dgm:prSet/>
      <dgm:spPr>
        <a:xfrm>
          <a:off x="1575295" y="4560874"/>
          <a:ext cx="5751660" cy="820844"/>
        </a:xfrm>
        <a:prstGeom prst="rect">
          <a:avLst/>
        </a:prstGeom>
        <a:noFill/>
        <a:ln>
          <a:noFill/>
        </a:ln>
        <a:effectLst/>
      </dgm:spPr>
      <dgm:t>
        <a:bodyPr/>
        <a:lstStyle/>
        <a:p>
          <a:pPr>
            <a:buNone/>
          </a:pPr>
          <a:r>
            <a:rPr lang="en-US"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Notice Assumptions: Play close attention to your thoughts and any assumptions you begin to make.  </a:t>
          </a:r>
        </a:p>
      </dgm:t>
    </dgm:pt>
    <dgm:pt modelId="{BF4353BD-9E95-4D17-ABBC-23E25B7331F9}" type="parTrans" cxnId="{6A36C4E1-4CA3-4F12-974D-3E24A7CD47FB}">
      <dgm:prSet/>
      <dgm:spPr/>
      <dgm:t>
        <a:bodyPr/>
        <a:lstStyle/>
        <a:p>
          <a:endParaRPr lang="en-US"/>
        </a:p>
      </dgm:t>
    </dgm:pt>
    <dgm:pt modelId="{EAF918D3-5530-4C45-804D-7033521BAE9D}" type="sibTrans" cxnId="{6A36C4E1-4CA3-4F12-974D-3E24A7CD47FB}">
      <dgm:prSet/>
      <dgm:spPr/>
      <dgm:t>
        <a:bodyPr/>
        <a:lstStyle/>
        <a:p>
          <a:endParaRPr lang="en-US"/>
        </a:p>
      </dgm:t>
    </dgm:pt>
    <dgm:pt modelId="{BDB2E15C-CA86-4299-81E0-0FF69AE07FF5}">
      <dgm:prSet/>
      <dgm:spPr>
        <a:xfrm>
          <a:off x="1575295" y="5464685"/>
          <a:ext cx="5751660" cy="820844"/>
        </a:xfrm>
        <a:prstGeom prst="rect">
          <a:avLst/>
        </a:prstGeom>
        <a:noFill/>
        <a:ln>
          <a:noFill/>
        </a:ln>
        <a:effectLst/>
      </dgm:spPr>
      <dgm:t>
        <a:bodyPr/>
        <a:lstStyle/>
        <a:p>
          <a:pPr>
            <a:buNone/>
          </a:pPr>
          <a:r>
            <a:rPr lang="en-US" b="0" i="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Acknowledge the difference between comfort and safety</a:t>
          </a:r>
          <a:r>
            <a:rPr lang="en-US"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t>
          </a:r>
        </a:p>
      </dgm:t>
    </dgm:pt>
    <dgm:pt modelId="{0FBDE2B0-E9A9-4552-9325-8177397DBC44}" type="parTrans" cxnId="{B729E236-1B4F-41BA-860C-12AE81F06635}">
      <dgm:prSet/>
      <dgm:spPr/>
      <dgm:t>
        <a:bodyPr/>
        <a:lstStyle/>
        <a:p>
          <a:endParaRPr lang="en-US"/>
        </a:p>
      </dgm:t>
    </dgm:pt>
    <dgm:pt modelId="{AF4BBAAD-5A69-4A04-AFA2-CA38955B4EC6}" type="sibTrans" cxnId="{B729E236-1B4F-41BA-860C-12AE81F06635}">
      <dgm:prSet/>
      <dgm:spPr/>
      <dgm:t>
        <a:bodyPr/>
        <a:lstStyle/>
        <a:p>
          <a:endParaRPr lang="en-US"/>
        </a:p>
      </dgm:t>
    </dgm:pt>
    <dgm:pt modelId="{38B6233F-4313-4FCF-B802-C3E4DCA46FF5}">
      <dgm:prSet/>
      <dgm:spPr>
        <a:xfrm>
          <a:off x="0" y="5423643"/>
          <a:ext cx="1465391" cy="903811"/>
        </a:xfrm>
        <a:prstGeom prst="rect">
          <a:avLst/>
        </a:prstGeom>
        <a:noFill/>
        <a:ln>
          <a:noFill/>
        </a:ln>
        <a:effectLst/>
      </dgm:spPr>
      <dgm:t>
        <a:bodyPr/>
        <a:lstStyle/>
        <a:p>
          <a:pPr>
            <a:buNone/>
          </a:pPr>
          <a:r>
            <a:rPr lang="en-US" b="1">
              <a:solidFill>
                <a:sysClr val="windowText" lastClr="000000">
                  <a:hueOff val="0"/>
                  <a:satOff val="0"/>
                  <a:lumOff val="0"/>
                  <a:alphaOff val="0"/>
                </a:sysClr>
              </a:solidFill>
              <a:latin typeface="Calibri" panose="020F0502020204030204"/>
              <a:ea typeface="+mn-ea"/>
              <a:cs typeface="+mn-cs"/>
            </a:rPr>
            <a:t>ACKNOWLEDGE</a:t>
          </a:r>
        </a:p>
      </dgm:t>
    </dgm:pt>
    <dgm:pt modelId="{84D0E8ED-032A-48B4-8929-3C7EA196C338}" type="sibTrans" cxnId="{60725355-8D5B-413A-88AC-532209C3A821}">
      <dgm:prSet/>
      <dgm:spPr/>
      <dgm:t>
        <a:bodyPr/>
        <a:lstStyle/>
        <a:p>
          <a:endParaRPr lang="en-US"/>
        </a:p>
      </dgm:t>
    </dgm:pt>
    <dgm:pt modelId="{95058703-FDAF-46C1-8C5D-494EB2C592B2}" type="parTrans" cxnId="{60725355-8D5B-413A-88AC-532209C3A821}">
      <dgm:prSet/>
      <dgm:spPr/>
      <dgm:t>
        <a:bodyPr/>
        <a:lstStyle/>
        <a:p>
          <a:endParaRPr lang="en-US"/>
        </a:p>
      </dgm:t>
    </dgm:pt>
    <dgm:pt modelId="{F52DAED5-AFF4-4483-8EB3-098AB26E4599}" type="pres">
      <dgm:prSet presAssocID="{CD06EEC2-F85D-48A8-B1F2-FF5585D6E109}" presName="vert0" presStyleCnt="0">
        <dgm:presLayoutVars>
          <dgm:dir/>
          <dgm:animOne val="branch"/>
          <dgm:animLvl val="lvl"/>
        </dgm:presLayoutVars>
      </dgm:prSet>
      <dgm:spPr/>
    </dgm:pt>
    <dgm:pt modelId="{ED81D658-0647-4C78-8EC5-27C78AB3604E}" type="pres">
      <dgm:prSet presAssocID="{EF095D6C-2CFC-4704-A81A-AB241EB447C1}" presName="thickLine" presStyleLbl="alignNode1" presStyleIdx="0" presStyleCnt="7"/>
      <dgm:spPr>
        <a:xfrm>
          <a:off x="0" y="772"/>
          <a:ext cx="7326956" cy="0"/>
        </a:xfrm>
        <a:prstGeom prst="line">
          <a:avLst/>
        </a:prstGeom>
        <a:solidFill>
          <a:srgbClr val="2683C6">
            <a:hueOff val="0"/>
            <a:satOff val="0"/>
            <a:lumOff val="0"/>
            <a:alphaOff val="0"/>
          </a:srgbClr>
        </a:solidFill>
        <a:ln w="15875" cap="flat" cmpd="sng" algn="ctr">
          <a:solidFill>
            <a:srgbClr val="2683C6">
              <a:hueOff val="0"/>
              <a:satOff val="0"/>
              <a:lumOff val="0"/>
              <a:alphaOff val="0"/>
            </a:srgbClr>
          </a:solidFill>
          <a:prstDash val="solid"/>
        </a:ln>
        <a:effectLst/>
      </dgm:spPr>
    </dgm:pt>
    <dgm:pt modelId="{8B60C603-BE44-4A57-96C9-1301BCAD1BC0}" type="pres">
      <dgm:prSet presAssocID="{EF095D6C-2CFC-4704-A81A-AB241EB447C1}" presName="horz1" presStyleCnt="0"/>
      <dgm:spPr/>
    </dgm:pt>
    <dgm:pt modelId="{32DAEEDB-F32B-441F-9794-C4739F07C0BD}" type="pres">
      <dgm:prSet presAssocID="{EF095D6C-2CFC-4704-A81A-AB241EB447C1}" presName="tx1" presStyleLbl="revTx" presStyleIdx="0" presStyleCnt="14"/>
      <dgm:spPr/>
    </dgm:pt>
    <dgm:pt modelId="{37477FD0-7B8F-4D0E-A030-CAB454283BC0}" type="pres">
      <dgm:prSet presAssocID="{EF095D6C-2CFC-4704-A81A-AB241EB447C1}" presName="vert1" presStyleCnt="0"/>
      <dgm:spPr/>
    </dgm:pt>
    <dgm:pt modelId="{ADC324C7-8262-4749-A339-534864E60243}" type="pres">
      <dgm:prSet presAssocID="{6E425248-A11A-4B3A-BC4B-21FC7A4EDBBC}" presName="vertSpace2a" presStyleCnt="0"/>
      <dgm:spPr/>
    </dgm:pt>
    <dgm:pt modelId="{0D9DC0AE-FB26-4515-8477-25DF105F6C11}" type="pres">
      <dgm:prSet presAssocID="{6E425248-A11A-4B3A-BC4B-21FC7A4EDBBC}" presName="horz2" presStyleCnt="0"/>
      <dgm:spPr/>
    </dgm:pt>
    <dgm:pt modelId="{ADD062C7-0512-4B2C-B3FF-D82CB4FA3E23}" type="pres">
      <dgm:prSet presAssocID="{6E425248-A11A-4B3A-BC4B-21FC7A4EDBBC}" presName="horzSpace2" presStyleCnt="0"/>
      <dgm:spPr/>
    </dgm:pt>
    <dgm:pt modelId="{79A60E70-C775-4312-8556-6D8D5798B118}" type="pres">
      <dgm:prSet presAssocID="{6E425248-A11A-4B3A-BC4B-21FC7A4EDBBC}" presName="tx2" presStyleLbl="revTx" presStyleIdx="1" presStyleCnt="14"/>
      <dgm:spPr/>
    </dgm:pt>
    <dgm:pt modelId="{5BEA1262-1F41-4A40-8542-CA811872A262}" type="pres">
      <dgm:prSet presAssocID="{6E425248-A11A-4B3A-BC4B-21FC7A4EDBBC}" presName="vert2" presStyleCnt="0"/>
      <dgm:spPr/>
    </dgm:pt>
    <dgm:pt modelId="{7BEB3629-8EF5-4F40-A1B9-B25E0FDCC2FD}" type="pres">
      <dgm:prSet presAssocID="{6E425248-A11A-4B3A-BC4B-21FC7A4EDBBC}" presName="thinLine2b" presStyleLbl="callout" presStyleIdx="0" presStyleCnt="7"/>
      <dgm:spPr>
        <a:xfrm>
          <a:off x="1465391" y="862659"/>
          <a:ext cx="5861564" cy="0"/>
        </a:xfrm>
        <a:prstGeom prst="line">
          <a:avLst/>
        </a:prstGeom>
        <a:solidFill>
          <a:srgbClr val="2683C6">
            <a:hueOff val="0"/>
            <a:satOff val="0"/>
            <a:lumOff val="0"/>
            <a:alphaOff val="0"/>
          </a:srgbClr>
        </a:solidFill>
        <a:ln w="15875" cap="flat" cmpd="sng" algn="ctr">
          <a:solidFill>
            <a:srgbClr val="2683C6">
              <a:tint val="50000"/>
              <a:hueOff val="0"/>
              <a:satOff val="0"/>
              <a:lumOff val="0"/>
              <a:alphaOff val="0"/>
            </a:srgbClr>
          </a:solidFill>
          <a:prstDash val="solid"/>
        </a:ln>
        <a:effectLst/>
      </dgm:spPr>
    </dgm:pt>
    <dgm:pt modelId="{A1B7CEE3-EF5C-4517-AFDB-3718B15C3FDF}" type="pres">
      <dgm:prSet presAssocID="{6E425248-A11A-4B3A-BC4B-21FC7A4EDBBC}" presName="vertSpace2b" presStyleCnt="0"/>
      <dgm:spPr/>
    </dgm:pt>
    <dgm:pt modelId="{24AE1645-4226-48B8-9F2E-59F5909B641C}" type="pres">
      <dgm:prSet presAssocID="{50D6CAF1-D32D-4E89-BAB1-75F4A8E335D1}" presName="thickLine" presStyleLbl="alignNode1" presStyleIdx="1" presStyleCnt="7"/>
      <dgm:spPr>
        <a:xfrm>
          <a:off x="0" y="904584"/>
          <a:ext cx="7326956" cy="0"/>
        </a:xfrm>
        <a:prstGeom prst="line">
          <a:avLst/>
        </a:prstGeom>
        <a:solidFill>
          <a:srgbClr val="2683C6">
            <a:hueOff val="-221971"/>
            <a:satOff val="-98"/>
            <a:lumOff val="261"/>
            <a:alphaOff val="0"/>
          </a:srgbClr>
        </a:solidFill>
        <a:ln w="15875" cap="flat" cmpd="sng" algn="ctr">
          <a:solidFill>
            <a:srgbClr val="2683C6">
              <a:hueOff val="-221971"/>
              <a:satOff val="-98"/>
              <a:lumOff val="261"/>
              <a:alphaOff val="0"/>
            </a:srgbClr>
          </a:solidFill>
          <a:prstDash val="solid"/>
        </a:ln>
        <a:effectLst/>
      </dgm:spPr>
    </dgm:pt>
    <dgm:pt modelId="{29818A07-CF78-4CF0-88C9-23D7D7BB70C4}" type="pres">
      <dgm:prSet presAssocID="{50D6CAF1-D32D-4E89-BAB1-75F4A8E335D1}" presName="horz1" presStyleCnt="0"/>
      <dgm:spPr/>
    </dgm:pt>
    <dgm:pt modelId="{7E1BFAB4-44AC-4181-9D1D-B6734859170D}" type="pres">
      <dgm:prSet presAssocID="{50D6CAF1-D32D-4E89-BAB1-75F4A8E335D1}" presName="tx1" presStyleLbl="revTx" presStyleIdx="2" presStyleCnt="14"/>
      <dgm:spPr/>
    </dgm:pt>
    <dgm:pt modelId="{036985DC-16D6-4592-9BD5-594B445DB1CB}" type="pres">
      <dgm:prSet presAssocID="{50D6CAF1-D32D-4E89-BAB1-75F4A8E335D1}" presName="vert1" presStyleCnt="0"/>
      <dgm:spPr/>
    </dgm:pt>
    <dgm:pt modelId="{82C93D3E-9EF2-44BC-832E-E18AD3C61480}" type="pres">
      <dgm:prSet presAssocID="{4FB3CEF7-680F-48AC-AA26-5CADBD704023}" presName="vertSpace2a" presStyleCnt="0"/>
      <dgm:spPr/>
    </dgm:pt>
    <dgm:pt modelId="{38E5240B-6E50-49A6-BDD7-6644A80B66C4}" type="pres">
      <dgm:prSet presAssocID="{4FB3CEF7-680F-48AC-AA26-5CADBD704023}" presName="horz2" presStyleCnt="0"/>
      <dgm:spPr/>
    </dgm:pt>
    <dgm:pt modelId="{A6EE2C39-7404-4CB8-AFF1-74CD5C3EE51A}" type="pres">
      <dgm:prSet presAssocID="{4FB3CEF7-680F-48AC-AA26-5CADBD704023}" presName="horzSpace2" presStyleCnt="0"/>
      <dgm:spPr/>
    </dgm:pt>
    <dgm:pt modelId="{69DDEE84-217E-44D7-A89F-4F00BCF08F21}" type="pres">
      <dgm:prSet presAssocID="{4FB3CEF7-680F-48AC-AA26-5CADBD704023}" presName="tx2" presStyleLbl="revTx" presStyleIdx="3" presStyleCnt="14"/>
      <dgm:spPr/>
    </dgm:pt>
    <dgm:pt modelId="{62A9BD92-0C9E-4183-A812-70D9831907CC}" type="pres">
      <dgm:prSet presAssocID="{4FB3CEF7-680F-48AC-AA26-5CADBD704023}" presName="vert2" presStyleCnt="0"/>
      <dgm:spPr/>
    </dgm:pt>
    <dgm:pt modelId="{E9519317-3514-4E1E-8B34-21447857E069}" type="pres">
      <dgm:prSet presAssocID="{4FB3CEF7-680F-48AC-AA26-5CADBD704023}" presName="thinLine2b" presStyleLbl="callout" presStyleIdx="1" presStyleCnt="7"/>
      <dgm:spPr>
        <a:xfrm>
          <a:off x="1465391" y="1766471"/>
          <a:ext cx="5861564" cy="0"/>
        </a:xfrm>
        <a:prstGeom prst="line">
          <a:avLst/>
        </a:prstGeom>
        <a:solidFill>
          <a:srgbClr val="2683C6">
            <a:hueOff val="0"/>
            <a:satOff val="0"/>
            <a:lumOff val="0"/>
            <a:alphaOff val="0"/>
          </a:srgbClr>
        </a:solidFill>
        <a:ln w="15875" cap="flat" cmpd="sng" algn="ctr">
          <a:solidFill>
            <a:srgbClr val="2683C6">
              <a:tint val="50000"/>
              <a:hueOff val="0"/>
              <a:satOff val="0"/>
              <a:lumOff val="0"/>
              <a:alphaOff val="0"/>
            </a:srgbClr>
          </a:solidFill>
          <a:prstDash val="solid"/>
        </a:ln>
        <a:effectLst/>
      </dgm:spPr>
    </dgm:pt>
    <dgm:pt modelId="{07D0B22D-16D7-40BB-9007-76F3D1FF50D3}" type="pres">
      <dgm:prSet presAssocID="{4FB3CEF7-680F-48AC-AA26-5CADBD704023}" presName="vertSpace2b" presStyleCnt="0"/>
      <dgm:spPr/>
    </dgm:pt>
    <dgm:pt modelId="{6FC65873-9584-41CF-889B-E7D06C92C29B}" type="pres">
      <dgm:prSet presAssocID="{51FAA35B-AD24-4F0C-BEF7-95264219BCDB}" presName="thickLine" presStyleLbl="alignNode1" presStyleIdx="2" presStyleCnt="7"/>
      <dgm:spPr>
        <a:xfrm>
          <a:off x="0" y="1808396"/>
          <a:ext cx="7326956" cy="0"/>
        </a:xfrm>
        <a:prstGeom prst="line">
          <a:avLst/>
        </a:prstGeom>
        <a:solidFill>
          <a:srgbClr val="2683C6">
            <a:hueOff val="-443941"/>
            <a:satOff val="-195"/>
            <a:lumOff val="523"/>
            <a:alphaOff val="0"/>
          </a:srgbClr>
        </a:solidFill>
        <a:ln w="15875" cap="flat" cmpd="sng" algn="ctr">
          <a:solidFill>
            <a:srgbClr val="2683C6">
              <a:hueOff val="-443941"/>
              <a:satOff val="-195"/>
              <a:lumOff val="523"/>
              <a:alphaOff val="0"/>
            </a:srgbClr>
          </a:solidFill>
          <a:prstDash val="solid"/>
        </a:ln>
        <a:effectLst/>
      </dgm:spPr>
    </dgm:pt>
    <dgm:pt modelId="{4F4D6B06-2CB7-4663-BA6B-1E08C2BD2059}" type="pres">
      <dgm:prSet presAssocID="{51FAA35B-AD24-4F0C-BEF7-95264219BCDB}" presName="horz1" presStyleCnt="0"/>
      <dgm:spPr/>
    </dgm:pt>
    <dgm:pt modelId="{CE44E674-900D-48F4-A40B-66B3AC4C5570}" type="pres">
      <dgm:prSet presAssocID="{51FAA35B-AD24-4F0C-BEF7-95264219BCDB}" presName="tx1" presStyleLbl="revTx" presStyleIdx="4" presStyleCnt="14"/>
      <dgm:spPr/>
    </dgm:pt>
    <dgm:pt modelId="{D7ABAD45-532D-4BBE-8C1D-C779D3B6CB2A}" type="pres">
      <dgm:prSet presAssocID="{51FAA35B-AD24-4F0C-BEF7-95264219BCDB}" presName="vert1" presStyleCnt="0"/>
      <dgm:spPr/>
    </dgm:pt>
    <dgm:pt modelId="{B331709F-F4DE-4AE1-8156-DAFD0C36737E}" type="pres">
      <dgm:prSet presAssocID="{A8DCEFE6-AB65-47B5-9A50-9DF98A630A8E}" presName="vertSpace2a" presStyleCnt="0"/>
      <dgm:spPr/>
    </dgm:pt>
    <dgm:pt modelId="{812AD778-6471-451D-A6E5-F1DD38141643}" type="pres">
      <dgm:prSet presAssocID="{A8DCEFE6-AB65-47B5-9A50-9DF98A630A8E}" presName="horz2" presStyleCnt="0"/>
      <dgm:spPr/>
    </dgm:pt>
    <dgm:pt modelId="{545BB71D-07C4-4D6D-9814-C15882FE90C2}" type="pres">
      <dgm:prSet presAssocID="{A8DCEFE6-AB65-47B5-9A50-9DF98A630A8E}" presName="horzSpace2" presStyleCnt="0"/>
      <dgm:spPr/>
    </dgm:pt>
    <dgm:pt modelId="{EE1699CD-0A6B-458B-9B5E-FB282776DB39}" type="pres">
      <dgm:prSet presAssocID="{A8DCEFE6-AB65-47B5-9A50-9DF98A630A8E}" presName="tx2" presStyleLbl="revTx" presStyleIdx="5" presStyleCnt="14"/>
      <dgm:spPr/>
    </dgm:pt>
    <dgm:pt modelId="{7870B688-222B-4E82-8EAF-9B2E2D26561F}" type="pres">
      <dgm:prSet presAssocID="{A8DCEFE6-AB65-47B5-9A50-9DF98A630A8E}" presName="vert2" presStyleCnt="0"/>
      <dgm:spPr/>
    </dgm:pt>
    <dgm:pt modelId="{B14A8A83-5E33-486F-8DCB-7B4648C49E63}" type="pres">
      <dgm:prSet presAssocID="{A8DCEFE6-AB65-47B5-9A50-9DF98A630A8E}" presName="thinLine2b" presStyleLbl="callout" presStyleIdx="2" presStyleCnt="7"/>
      <dgm:spPr>
        <a:xfrm>
          <a:off x="1465391" y="2670283"/>
          <a:ext cx="5861564" cy="0"/>
        </a:xfrm>
        <a:prstGeom prst="line">
          <a:avLst/>
        </a:prstGeom>
        <a:solidFill>
          <a:srgbClr val="2683C6">
            <a:hueOff val="0"/>
            <a:satOff val="0"/>
            <a:lumOff val="0"/>
            <a:alphaOff val="0"/>
          </a:srgbClr>
        </a:solidFill>
        <a:ln w="15875" cap="flat" cmpd="sng" algn="ctr">
          <a:solidFill>
            <a:srgbClr val="2683C6">
              <a:tint val="50000"/>
              <a:hueOff val="0"/>
              <a:satOff val="0"/>
              <a:lumOff val="0"/>
              <a:alphaOff val="0"/>
            </a:srgbClr>
          </a:solidFill>
          <a:prstDash val="solid"/>
        </a:ln>
        <a:effectLst/>
      </dgm:spPr>
    </dgm:pt>
    <dgm:pt modelId="{358EB570-544D-4A10-8ACB-31E706B0AEE2}" type="pres">
      <dgm:prSet presAssocID="{A8DCEFE6-AB65-47B5-9A50-9DF98A630A8E}" presName="vertSpace2b" presStyleCnt="0"/>
      <dgm:spPr/>
    </dgm:pt>
    <dgm:pt modelId="{3DB64B86-9BE7-44A1-AC87-D01BF7A28500}" type="pres">
      <dgm:prSet presAssocID="{909CF5E8-4285-4B41-A236-04DB27453CDF}" presName="thickLine" presStyleLbl="alignNode1" presStyleIdx="3" presStyleCnt="7"/>
      <dgm:spPr>
        <a:xfrm>
          <a:off x="0" y="2712208"/>
          <a:ext cx="7326956" cy="0"/>
        </a:xfrm>
        <a:prstGeom prst="line">
          <a:avLst/>
        </a:prstGeom>
        <a:solidFill>
          <a:srgbClr val="2683C6">
            <a:hueOff val="-665912"/>
            <a:satOff val="-293"/>
            <a:lumOff val="784"/>
            <a:alphaOff val="0"/>
          </a:srgbClr>
        </a:solidFill>
        <a:ln w="15875" cap="flat" cmpd="sng" algn="ctr">
          <a:solidFill>
            <a:srgbClr val="2683C6">
              <a:hueOff val="-665912"/>
              <a:satOff val="-293"/>
              <a:lumOff val="784"/>
              <a:alphaOff val="0"/>
            </a:srgbClr>
          </a:solidFill>
          <a:prstDash val="solid"/>
        </a:ln>
        <a:effectLst/>
      </dgm:spPr>
    </dgm:pt>
    <dgm:pt modelId="{D4782B68-3F5B-4286-96DB-A74E3E503CA2}" type="pres">
      <dgm:prSet presAssocID="{909CF5E8-4285-4B41-A236-04DB27453CDF}" presName="horz1" presStyleCnt="0"/>
      <dgm:spPr/>
    </dgm:pt>
    <dgm:pt modelId="{55C25F39-2B0E-41D2-8546-EE68C269B2B7}" type="pres">
      <dgm:prSet presAssocID="{909CF5E8-4285-4B41-A236-04DB27453CDF}" presName="tx1" presStyleLbl="revTx" presStyleIdx="6" presStyleCnt="14"/>
      <dgm:spPr/>
    </dgm:pt>
    <dgm:pt modelId="{335F3FCF-217A-4A48-88F7-BC8F3D3598C4}" type="pres">
      <dgm:prSet presAssocID="{909CF5E8-4285-4B41-A236-04DB27453CDF}" presName="vert1" presStyleCnt="0"/>
      <dgm:spPr/>
    </dgm:pt>
    <dgm:pt modelId="{D30FFD3D-8C35-47A5-91B1-5860F16DB2D7}" type="pres">
      <dgm:prSet presAssocID="{9C3BD991-E48E-4766-B3FD-8239D626A7AA}" presName="vertSpace2a" presStyleCnt="0"/>
      <dgm:spPr/>
    </dgm:pt>
    <dgm:pt modelId="{E9B6F629-964A-4AA9-B06C-AC607A8D6F0A}" type="pres">
      <dgm:prSet presAssocID="{9C3BD991-E48E-4766-B3FD-8239D626A7AA}" presName="horz2" presStyleCnt="0"/>
      <dgm:spPr/>
    </dgm:pt>
    <dgm:pt modelId="{F227D137-C1F4-48A3-B52E-4F6ED8A15023}" type="pres">
      <dgm:prSet presAssocID="{9C3BD991-E48E-4766-B3FD-8239D626A7AA}" presName="horzSpace2" presStyleCnt="0"/>
      <dgm:spPr/>
    </dgm:pt>
    <dgm:pt modelId="{AEC88414-27AE-49F0-BA1D-1A9F2C7E8DC5}" type="pres">
      <dgm:prSet presAssocID="{9C3BD991-E48E-4766-B3FD-8239D626A7AA}" presName="tx2" presStyleLbl="revTx" presStyleIdx="7" presStyleCnt="14"/>
      <dgm:spPr/>
    </dgm:pt>
    <dgm:pt modelId="{ADF5D683-63FB-4D0F-BE09-F0E7580023D5}" type="pres">
      <dgm:prSet presAssocID="{9C3BD991-E48E-4766-B3FD-8239D626A7AA}" presName="vert2" presStyleCnt="0"/>
      <dgm:spPr/>
    </dgm:pt>
    <dgm:pt modelId="{BA4D1B7E-2FBA-4776-8380-4C95EE4FD9F0}" type="pres">
      <dgm:prSet presAssocID="{9C3BD991-E48E-4766-B3FD-8239D626A7AA}" presName="thinLine2b" presStyleLbl="callout" presStyleIdx="3" presStyleCnt="7"/>
      <dgm:spPr>
        <a:xfrm>
          <a:off x="1465391" y="3574095"/>
          <a:ext cx="5861564" cy="0"/>
        </a:xfrm>
        <a:prstGeom prst="line">
          <a:avLst/>
        </a:prstGeom>
        <a:solidFill>
          <a:srgbClr val="2683C6">
            <a:hueOff val="0"/>
            <a:satOff val="0"/>
            <a:lumOff val="0"/>
            <a:alphaOff val="0"/>
          </a:srgbClr>
        </a:solidFill>
        <a:ln w="15875" cap="flat" cmpd="sng" algn="ctr">
          <a:solidFill>
            <a:srgbClr val="2683C6">
              <a:tint val="50000"/>
              <a:hueOff val="0"/>
              <a:satOff val="0"/>
              <a:lumOff val="0"/>
              <a:alphaOff val="0"/>
            </a:srgbClr>
          </a:solidFill>
          <a:prstDash val="solid"/>
        </a:ln>
        <a:effectLst/>
      </dgm:spPr>
    </dgm:pt>
    <dgm:pt modelId="{697E3C10-045A-4352-88A5-44E4C28FE148}" type="pres">
      <dgm:prSet presAssocID="{9C3BD991-E48E-4766-B3FD-8239D626A7AA}" presName="vertSpace2b" presStyleCnt="0"/>
      <dgm:spPr/>
    </dgm:pt>
    <dgm:pt modelId="{6588FF2F-6321-47AB-A152-DDFEC1D3DB6F}" type="pres">
      <dgm:prSet presAssocID="{2938BE7D-21BF-4B63-AE45-F31C595E490A}" presName="thickLine" presStyleLbl="alignNode1" presStyleIdx="4" presStyleCnt="7"/>
      <dgm:spPr>
        <a:xfrm>
          <a:off x="0" y="3616019"/>
          <a:ext cx="7326956" cy="0"/>
        </a:xfrm>
        <a:prstGeom prst="line">
          <a:avLst/>
        </a:prstGeom>
        <a:solidFill>
          <a:srgbClr val="2683C6">
            <a:hueOff val="-887883"/>
            <a:satOff val="-391"/>
            <a:lumOff val="1046"/>
            <a:alphaOff val="0"/>
          </a:srgbClr>
        </a:solidFill>
        <a:ln w="15875" cap="flat" cmpd="sng" algn="ctr">
          <a:solidFill>
            <a:srgbClr val="2683C6">
              <a:hueOff val="-887883"/>
              <a:satOff val="-391"/>
              <a:lumOff val="1046"/>
              <a:alphaOff val="0"/>
            </a:srgbClr>
          </a:solidFill>
          <a:prstDash val="solid"/>
        </a:ln>
        <a:effectLst/>
      </dgm:spPr>
    </dgm:pt>
    <dgm:pt modelId="{5A16BB01-0289-4A09-8C9F-ED4D962F0523}" type="pres">
      <dgm:prSet presAssocID="{2938BE7D-21BF-4B63-AE45-F31C595E490A}" presName="horz1" presStyleCnt="0"/>
      <dgm:spPr/>
    </dgm:pt>
    <dgm:pt modelId="{21726013-B56E-40A0-B9C9-E15FEA5DE637}" type="pres">
      <dgm:prSet presAssocID="{2938BE7D-21BF-4B63-AE45-F31C595E490A}" presName="tx1" presStyleLbl="revTx" presStyleIdx="8" presStyleCnt="14"/>
      <dgm:spPr/>
    </dgm:pt>
    <dgm:pt modelId="{7E14F298-7489-4139-B0B8-CDD047CAB312}" type="pres">
      <dgm:prSet presAssocID="{2938BE7D-21BF-4B63-AE45-F31C595E490A}" presName="vert1" presStyleCnt="0"/>
      <dgm:spPr/>
    </dgm:pt>
    <dgm:pt modelId="{1491F2D4-36EF-4C53-AFCE-415052F013B0}" type="pres">
      <dgm:prSet presAssocID="{7A0E7D5B-3905-46DB-AC1D-6495B64193D8}" presName="vertSpace2a" presStyleCnt="0"/>
      <dgm:spPr/>
    </dgm:pt>
    <dgm:pt modelId="{A80E0115-3A26-48E4-8EA9-E2A50B448472}" type="pres">
      <dgm:prSet presAssocID="{7A0E7D5B-3905-46DB-AC1D-6495B64193D8}" presName="horz2" presStyleCnt="0"/>
      <dgm:spPr/>
    </dgm:pt>
    <dgm:pt modelId="{280E7EFC-03C0-4802-AB65-CC63FE1DD3A6}" type="pres">
      <dgm:prSet presAssocID="{7A0E7D5B-3905-46DB-AC1D-6495B64193D8}" presName="horzSpace2" presStyleCnt="0"/>
      <dgm:spPr/>
    </dgm:pt>
    <dgm:pt modelId="{E1FAD7BA-52D0-4A14-B768-A58223738703}" type="pres">
      <dgm:prSet presAssocID="{7A0E7D5B-3905-46DB-AC1D-6495B64193D8}" presName="tx2" presStyleLbl="revTx" presStyleIdx="9" presStyleCnt="14"/>
      <dgm:spPr/>
    </dgm:pt>
    <dgm:pt modelId="{677D4975-5C4C-408F-B475-F796C35F28BA}" type="pres">
      <dgm:prSet presAssocID="{7A0E7D5B-3905-46DB-AC1D-6495B64193D8}" presName="vert2" presStyleCnt="0"/>
      <dgm:spPr/>
    </dgm:pt>
    <dgm:pt modelId="{3009632B-6145-413B-97D1-96BAE7DF1877}" type="pres">
      <dgm:prSet presAssocID="{7A0E7D5B-3905-46DB-AC1D-6495B64193D8}" presName="thinLine2b" presStyleLbl="callout" presStyleIdx="4" presStyleCnt="7"/>
      <dgm:spPr>
        <a:xfrm>
          <a:off x="1465391" y="4477906"/>
          <a:ext cx="5861564" cy="0"/>
        </a:xfrm>
        <a:prstGeom prst="line">
          <a:avLst/>
        </a:prstGeom>
        <a:solidFill>
          <a:srgbClr val="2683C6">
            <a:hueOff val="0"/>
            <a:satOff val="0"/>
            <a:lumOff val="0"/>
            <a:alphaOff val="0"/>
          </a:srgbClr>
        </a:solidFill>
        <a:ln w="15875" cap="flat" cmpd="sng" algn="ctr">
          <a:solidFill>
            <a:srgbClr val="2683C6">
              <a:tint val="50000"/>
              <a:hueOff val="0"/>
              <a:satOff val="0"/>
              <a:lumOff val="0"/>
              <a:alphaOff val="0"/>
            </a:srgbClr>
          </a:solidFill>
          <a:prstDash val="solid"/>
        </a:ln>
        <a:effectLst/>
      </dgm:spPr>
    </dgm:pt>
    <dgm:pt modelId="{22774D88-0A2C-48DB-AE38-ED55AA857481}" type="pres">
      <dgm:prSet presAssocID="{7A0E7D5B-3905-46DB-AC1D-6495B64193D8}" presName="vertSpace2b" presStyleCnt="0"/>
      <dgm:spPr/>
    </dgm:pt>
    <dgm:pt modelId="{C57EE84D-9AEF-4519-BCA3-DFB04E63169A}" type="pres">
      <dgm:prSet presAssocID="{30897EAB-CB9A-46D2-BB29-BDB18E8FEFE1}" presName="thickLine" presStyleLbl="alignNode1" presStyleIdx="5" presStyleCnt="7"/>
      <dgm:spPr>
        <a:xfrm>
          <a:off x="0" y="4519831"/>
          <a:ext cx="7326956" cy="0"/>
        </a:xfrm>
        <a:prstGeom prst="line">
          <a:avLst/>
        </a:prstGeom>
        <a:solidFill>
          <a:srgbClr val="2683C6">
            <a:hueOff val="-1109853"/>
            <a:satOff val="-488"/>
            <a:lumOff val="1307"/>
            <a:alphaOff val="0"/>
          </a:srgbClr>
        </a:solidFill>
        <a:ln w="15875" cap="flat" cmpd="sng" algn="ctr">
          <a:solidFill>
            <a:srgbClr val="2683C6">
              <a:hueOff val="-1109853"/>
              <a:satOff val="-488"/>
              <a:lumOff val="1307"/>
              <a:alphaOff val="0"/>
            </a:srgbClr>
          </a:solidFill>
          <a:prstDash val="solid"/>
        </a:ln>
        <a:effectLst/>
      </dgm:spPr>
    </dgm:pt>
    <dgm:pt modelId="{330E2E15-801E-4623-8CBD-DEE46D35C2CA}" type="pres">
      <dgm:prSet presAssocID="{30897EAB-CB9A-46D2-BB29-BDB18E8FEFE1}" presName="horz1" presStyleCnt="0"/>
      <dgm:spPr/>
    </dgm:pt>
    <dgm:pt modelId="{CD73C271-A5EA-45D8-A189-AAEACECB4A8D}" type="pres">
      <dgm:prSet presAssocID="{30897EAB-CB9A-46D2-BB29-BDB18E8FEFE1}" presName="tx1" presStyleLbl="revTx" presStyleIdx="10" presStyleCnt="14"/>
      <dgm:spPr/>
    </dgm:pt>
    <dgm:pt modelId="{0215D342-483C-4196-8D6F-F2044E74341F}" type="pres">
      <dgm:prSet presAssocID="{30897EAB-CB9A-46D2-BB29-BDB18E8FEFE1}" presName="vert1" presStyleCnt="0"/>
      <dgm:spPr/>
    </dgm:pt>
    <dgm:pt modelId="{1B994CF7-AF6A-4F98-A67D-FB31427E739E}" type="pres">
      <dgm:prSet presAssocID="{6EFF90B8-768B-4F29-A060-E4C203D66FDF}" presName="vertSpace2a" presStyleCnt="0"/>
      <dgm:spPr/>
    </dgm:pt>
    <dgm:pt modelId="{A0B08023-6EA1-4EA3-B793-3C3795500F43}" type="pres">
      <dgm:prSet presAssocID="{6EFF90B8-768B-4F29-A060-E4C203D66FDF}" presName="horz2" presStyleCnt="0"/>
      <dgm:spPr/>
    </dgm:pt>
    <dgm:pt modelId="{8440BC54-31BE-4054-9E18-38ACC70E2107}" type="pres">
      <dgm:prSet presAssocID="{6EFF90B8-768B-4F29-A060-E4C203D66FDF}" presName="horzSpace2" presStyleCnt="0"/>
      <dgm:spPr/>
    </dgm:pt>
    <dgm:pt modelId="{7C9A3159-E2DB-4A50-AC7A-25F2FD560716}" type="pres">
      <dgm:prSet presAssocID="{6EFF90B8-768B-4F29-A060-E4C203D66FDF}" presName="tx2" presStyleLbl="revTx" presStyleIdx="11" presStyleCnt="14"/>
      <dgm:spPr/>
    </dgm:pt>
    <dgm:pt modelId="{53F7B4EB-B48B-410C-A864-A69FC6555EBD}" type="pres">
      <dgm:prSet presAssocID="{6EFF90B8-768B-4F29-A060-E4C203D66FDF}" presName="vert2" presStyleCnt="0"/>
      <dgm:spPr/>
    </dgm:pt>
    <dgm:pt modelId="{02AC27C2-8CD5-42B8-A3CA-1223C6931AC4}" type="pres">
      <dgm:prSet presAssocID="{6EFF90B8-768B-4F29-A060-E4C203D66FDF}" presName="thinLine2b" presStyleLbl="callout" presStyleIdx="5" presStyleCnt="7"/>
      <dgm:spPr>
        <a:xfrm>
          <a:off x="1465391" y="5381718"/>
          <a:ext cx="5861564" cy="0"/>
        </a:xfrm>
        <a:prstGeom prst="line">
          <a:avLst/>
        </a:prstGeom>
        <a:solidFill>
          <a:srgbClr val="2683C6">
            <a:hueOff val="0"/>
            <a:satOff val="0"/>
            <a:lumOff val="0"/>
            <a:alphaOff val="0"/>
          </a:srgbClr>
        </a:solidFill>
        <a:ln w="15875" cap="flat" cmpd="sng" algn="ctr">
          <a:solidFill>
            <a:srgbClr val="2683C6">
              <a:tint val="50000"/>
              <a:hueOff val="0"/>
              <a:satOff val="0"/>
              <a:lumOff val="0"/>
              <a:alphaOff val="0"/>
            </a:srgbClr>
          </a:solidFill>
          <a:prstDash val="solid"/>
        </a:ln>
        <a:effectLst/>
      </dgm:spPr>
    </dgm:pt>
    <dgm:pt modelId="{19642251-DAF6-4760-B799-A12EFE444E71}" type="pres">
      <dgm:prSet presAssocID="{6EFF90B8-768B-4F29-A060-E4C203D66FDF}" presName="vertSpace2b" presStyleCnt="0"/>
      <dgm:spPr/>
    </dgm:pt>
    <dgm:pt modelId="{0296EC23-2C60-45AB-B9EE-4A44EF87AA6E}" type="pres">
      <dgm:prSet presAssocID="{38B6233F-4313-4FCF-B802-C3E4DCA46FF5}" presName="thickLine" presStyleLbl="alignNode1" presStyleIdx="6" presStyleCnt="7"/>
      <dgm:spPr>
        <a:xfrm>
          <a:off x="0" y="5423643"/>
          <a:ext cx="7326956" cy="0"/>
        </a:xfrm>
        <a:prstGeom prst="line">
          <a:avLst/>
        </a:prstGeom>
        <a:solidFill>
          <a:srgbClr val="2683C6">
            <a:hueOff val="-1331824"/>
            <a:satOff val="-586"/>
            <a:lumOff val="1569"/>
            <a:alphaOff val="0"/>
          </a:srgbClr>
        </a:solidFill>
        <a:ln w="15875" cap="flat" cmpd="sng" algn="ctr">
          <a:solidFill>
            <a:srgbClr val="2683C6">
              <a:hueOff val="-1331824"/>
              <a:satOff val="-586"/>
              <a:lumOff val="1569"/>
              <a:alphaOff val="0"/>
            </a:srgbClr>
          </a:solidFill>
          <a:prstDash val="solid"/>
        </a:ln>
        <a:effectLst/>
      </dgm:spPr>
    </dgm:pt>
    <dgm:pt modelId="{30A2550C-7714-4956-B757-BAB7CAC7074E}" type="pres">
      <dgm:prSet presAssocID="{38B6233F-4313-4FCF-B802-C3E4DCA46FF5}" presName="horz1" presStyleCnt="0"/>
      <dgm:spPr/>
    </dgm:pt>
    <dgm:pt modelId="{867673E3-D13D-40A6-8919-FB42A0E59DE7}" type="pres">
      <dgm:prSet presAssocID="{38B6233F-4313-4FCF-B802-C3E4DCA46FF5}" presName="tx1" presStyleLbl="revTx" presStyleIdx="12" presStyleCnt="14"/>
      <dgm:spPr/>
    </dgm:pt>
    <dgm:pt modelId="{79BC9613-7AE2-4086-B69C-FF4878F35EF8}" type="pres">
      <dgm:prSet presAssocID="{38B6233F-4313-4FCF-B802-C3E4DCA46FF5}" presName="vert1" presStyleCnt="0"/>
      <dgm:spPr/>
    </dgm:pt>
    <dgm:pt modelId="{871F1CDA-53CA-4FCD-989A-7EE765650806}" type="pres">
      <dgm:prSet presAssocID="{BDB2E15C-CA86-4299-81E0-0FF69AE07FF5}" presName="vertSpace2a" presStyleCnt="0"/>
      <dgm:spPr/>
    </dgm:pt>
    <dgm:pt modelId="{D97C56BA-E49A-47E2-99C9-29DFA017B306}" type="pres">
      <dgm:prSet presAssocID="{BDB2E15C-CA86-4299-81E0-0FF69AE07FF5}" presName="horz2" presStyleCnt="0"/>
      <dgm:spPr/>
    </dgm:pt>
    <dgm:pt modelId="{6F57AD9B-A291-4751-8754-DBF554D08681}" type="pres">
      <dgm:prSet presAssocID="{BDB2E15C-CA86-4299-81E0-0FF69AE07FF5}" presName="horzSpace2" presStyleCnt="0"/>
      <dgm:spPr/>
    </dgm:pt>
    <dgm:pt modelId="{57D54D0E-3B8C-4953-B211-DD4A3467311F}" type="pres">
      <dgm:prSet presAssocID="{BDB2E15C-CA86-4299-81E0-0FF69AE07FF5}" presName="tx2" presStyleLbl="revTx" presStyleIdx="13" presStyleCnt="14"/>
      <dgm:spPr/>
    </dgm:pt>
    <dgm:pt modelId="{6AAB39B3-1C9E-43CC-A09E-5934AD185AE9}" type="pres">
      <dgm:prSet presAssocID="{BDB2E15C-CA86-4299-81E0-0FF69AE07FF5}" presName="vert2" presStyleCnt="0"/>
      <dgm:spPr/>
    </dgm:pt>
    <dgm:pt modelId="{41F74765-2FAB-4E49-824A-28877337502F}" type="pres">
      <dgm:prSet presAssocID="{BDB2E15C-CA86-4299-81E0-0FF69AE07FF5}" presName="thinLine2b" presStyleLbl="callout" presStyleIdx="6" presStyleCnt="7"/>
      <dgm:spPr>
        <a:xfrm>
          <a:off x="1465391" y="6285530"/>
          <a:ext cx="5861564" cy="0"/>
        </a:xfrm>
        <a:prstGeom prst="line">
          <a:avLst/>
        </a:prstGeom>
        <a:solidFill>
          <a:srgbClr val="2683C6">
            <a:hueOff val="0"/>
            <a:satOff val="0"/>
            <a:lumOff val="0"/>
            <a:alphaOff val="0"/>
          </a:srgbClr>
        </a:solidFill>
        <a:ln w="15875" cap="flat" cmpd="sng" algn="ctr">
          <a:solidFill>
            <a:srgbClr val="2683C6">
              <a:tint val="50000"/>
              <a:hueOff val="0"/>
              <a:satOff val="0"/>
              <a:lumOff val="0"/>
              <a:alphaOff val="0"/>
            </a:srgbClr>
          </a:solidFill>
          <a:prstDash val="solid"/>
        </a:ln>
        <a:effectLst/>
      </dgm:spPr>
    </dgm:pt>
    <dgm:pt modelId="{BD152ED3-1C23-4829-BE0F-3363E3A48440}" type="pres">
      <dgm:prSet presAssocID="{BDB2E15C-CA86-4299-81E0-0FF69AE07FF5}" presName="vertSpace2b" presStyleCnt="0"/>
      <dgm:spPr/>
    </dgm:pt>
  </dgm:ptLst>
  <dgm:cxnLst>
    <dgm:cxn modelId="{53186D05-7B84-4F9E-98E0-04D9D7F8C73E}" type="presOf" srcId="{6E425248-A11A-4B3A-BC4B-21FC7A4EDBBC}" destId="{79A60E70-C775-4312-8556-6D8D5798B118}" srcOrd="0" destOrd="0" presId="urn:microsoft.com/office/officeart/2008/layout/LinedList"/>
    <dgm:cxn modelId="{7EE4A515-1F67-44DD-8BFE-35C59E508444}" type="presOf" srcId="{4FB3CEF7-680F-48AC-AA26-5CADBD704023}" destId="{69DDEE84-217E-44D7-A89F-4F00BCF08F21}" srcOrd="0" destOrd="0" presId="urn:microsoft.com/office/officeart/2008/layout/LinedList"/>
    <dgm:cxn modelId="{CCF74F1C-8226-4144-A834-97633E6C1ADC}" type="presOf" srcId="{7A0E7D5B-3905-46DB-AC1D-6495B64193D8}" destId="{E1FAD7BA-52D0-4A14-B768-A58223738703}" srcOrd="0" destOrd="0" presId="urn:microsoft.com/office/officeart/2008/layout/LinedList"/>
    <dgm:cxn modelId="{9B8DDD1D-9121-4633-AEC3-C8FF63A64F69}" type="presOf" srcId="{51FAA35B-AD24-4F0C-BEF7-95264219BCDB}" destId="{CE44E674-900D-48F4-A40B-66B3AC4C5570}" srcOrd="0" destOrd="0" presId="urn:microsoft.com/office/officeart/2008/layout/LinedList"/>
    <dgm:cxn modelId="{6F776021-8958-4105-9664-629FF028C256}" type="presOf" srcId="{9C3BD991-E48E-4766-B3FD-8239D626A7AA}" destId="{AEC88414-27AE-49F0-BA1D-1A9F2C7E8DC5}" srcOrd="0" destOrd="0" presId="urn:microsoft.com/office/officeart/2008/layout/LinedList"/>
    <dgm:cxn modelId="{740F5229-3871-4D49-A460-D41374CDC8C5}" srcId="{CD06EEC2-F85D-48A8-B1F2-FF5585D6E109}" destId="{51FAA35B-AD24-4F0C-BEF7-95264219BCDB}" srcOrd="2" destOrd="0" parTransId="{35863ED0-D26A-43F5-8D74-D4E41B8A9784}" sibTransId="{7173CFDA-7359-4B8F-874E-9E39BED156C5}"/>
    <dgm:cxn modelId="{D8E1C22D-D5E5-497D-837C-23BA7DF582B8}" type="presOf" srcId="{BDB2E15C-CA86-4299-81E0-0FF69AE07FF5}" destId="{57D54D0E-3B8C-4953-B211-DD4A3467311F}" srcOrd="0" destOrd="0" presId="urn:microsoft.com/office/officeart/2008/layout/LinedList"/>
    <dgm:cxn modelId="{9EAA9433-2DB2-4AC5-9B99-8A6AF977A126}" srcId="{909CF5E8-4285-4B41-A236-04DB27453CDF}" destId="{9C3BD991-E48E-4766-B3FD-8239D626A7AA}" srcOrd="0" destOrd="0" parTransId="{6B27A3F3-0E7E-4C34-BC1F-E18B5B19E392}" sibTransId="{33E1899F-2BAC-4A18-A7CC-4B9943B78108}"/>
    <dgm:cxn modelId="{B729E236-1B4F-41BA-860C-12AE81F06635}" srcId="{38B6233F-4313-4FCF-B802-C3E4DCA46FF5}" destId="{BDB2E15C-CA86-4299-81E0-0FF69AE07FF5}" srcOrd="0" destOrd="0" parTransId="{0FBDE2B0-E9A9-4552-9325-8177397DBC44}" sibTransId="{AF4BBAAD-5A69-4A04-AFA2-CA38955B4EC6}"/>
    <dgm:cxn modelId="{04C4403C-8074-4E66-97F1-988C11CA2A6D}" type="presOf" srcId="{50D6CAF1-D32D-4E89-BAB1-75F4A8E335D1}" destId="{7E1BFAB4-44AC-4181-9D1D-B6734859170D}" srcOrd="0" destOrd="0" presId="urn:microsoft.com/office/officeart/2008/layout/LinedList"/>
    <dgm:cxn modelId="{ABB2FD60-C178-482E-B815-A2F089E911E5}" type="presOf" srcId="{38B6233F-4313-4FCF-B802-C3E4DCA46FF5}" destId="{867673E3-D13D-40A6-8919-FB42A0E59DE7}" srcOrd="0" destOrd="0" presId="urn:microsoft.com/office/officeart/2008/layout/LinedList"/>
    <dgm:cxn modelId="{10813863-652F-41AC-B947-B4B63F38809B}" type="presOf" srcId="{6EFF90B8-768B-4F29-A060-E4C203D66FDF}" destId="{7C9A3159-E2DB-4A50-AC7A-25F2FD560716}" srcOrd="0" destOrd="0" presId="urn:microsoft.com/office/officeart/2008/layout/LinedList"/>
    <dgm:cxn modelId="{90E6FA44-00E4-45E3-8472-A59D7BDC24A7}" type="presOf" srcId="{CD06EEC2-F85D-48A8-B1F2-FF5585D6E109}" destId="{F52DAED5-AFF4-4483-8EB3-098AB26E4599}" srcOrd="0" destOrd="0" presId="urn:microsoft.com/office/officeart/2008/layout/LinedList"/>
    <dgm:cxn modelId="{EE078868-AA68-4AFA-9354-797D68BB760F}" type="presOf" srcId="{EF095D6C-2CFC-4704-A81A-AB241EB447C1}" destId="{32DAEEDB-F32B-441F-9794-C4739F07C0BD}" srcOrd="0" destOrd="0" presId="urn:microsoft.com/office/officeart/2008/layout/LinedList"/>
    <dgm:cxn modelId="{9EB6F36A-458A-4ED7-BE9B-FC47A9372FE2}" srcId="{CD06EEC2-F85D-48A8-B1F2-FF5585D6E109}" destId="{EF095D6C-2CFC-4704-A81A-AB241EB447C1}" srcOrd="0" destOrd="0" parTransId="{C7B99531-898F-4D8D-BDC7-228E57C80EDC}" sibTransId="{5A953CB1-6976-45DC-B712-253CAA7DBF4A}"/>
    <dgm:cxn modelId="{60725355-8D5B-413A-88AC-532209C3A821}" srcId="{CD06EEC2-F85D-48A8-B1F2-FF5585D6E109}" destId="{38B6233F-4313-4FCF-B802-C3E4DCA46FF5}" srcOrd="6" destOrd="0" parTransId="{95058703-FDAF-46C1-8C5D-494EB2C592B2}" sibTransId="{84D0E8ED-032A-48B4-8929-3C7EA196C338}"/>
    <dgm:cxn modelId="{CBBCA655-AABF-4438-AF03-1D1DC66FE40B}" srcId="{51FAA35B-AD24-4F0C-BEF7-95264219BCDB}" destId="{A8DCEFE6-AB65-47B5-9A50-9DF98A630A8E}" srcOrd="0" destOrd="0" parTransId="{D9578B2E-DE75-413F-ADFC-D866C2FC315C}" sibTransId="{D75022A1-89E9-4724-9EDB-DBCF3596081F}"/>
    <dgm:cxn modelId="{C0224D77-2990-46D3-8119-B5039F2BA932}" srcId="{CD06EEC2-F85D-48A8-B1F2-FF5585D6E109}" destId="{2938BE7D-21BF-4B63-AE45-F31C595E490A}" srcOrd="4" destOrd="0" parTransId="{6E59B6A5-D915-4DC1-A93E-18394B85D547}" sibTransId="{BF7233D5-B167-451A-B039-E2F626F2D129}"/>
    <dgm:cxn modelId="{4282005A-13BB-43BC-89B7-933DAF92D17C}" srcId="{50D6CAF1-D32D-4E89-BAB1-75F4A8E335D1}" destId="{4FB3CEF7-680F-48AC-AA26-5CADBD704023}" srcOrd="0" destOrd="0" parTransId="{BA227462-A44B-4694-86B9-86D316DD1FB7}" sibTransId="{F76B4A64-8955-413E-8011-51C315CB670B}"/>
    <dgm:cxn modelId="{D6867D7E-D41E-4883-A99D-3822BB9434EB}" srcId="{2938BE7D-21BF-4B63-AE45-F31C595E490A}" destId="{7A0E7D5B-3905-46DB-AC1D-6495B64193D8}" srcOrd="0" destOrd="0" parTransId="{CBAFFCF9-71B9-4AC1-84C6-13885BCCEBE3}" sibTransId="{A5C0B387-21EF-46AF-AA7B-8D43797301FF}"/>
    <dgm:cxn modelId="{7F2BB17E-FD78-49E6-8F64-4388742E1B32}" srcId="{CD06EEC2-F85D-48A8-B1F2-FF5585D6E109}" destId="{909CF5E8-4285-4B41-A236-04DB27453CDF}" srcOrd="3" destOrd="0" parTransId="{F536B066-8DF1-49FD-BD00-7CDE968E8920}" sibTransId="{2753D355-5C95-47AE-96D9-1C26EFAA8D92}"/>
    <dgm:cxn modelId="{D0322BAE-01BC-422A-942F-D833F4455021}" type="presOf" srcId="{909CF5E8-4285-4B41-A236-04DB27453CDF}" destId="{55C25F39-2B0E-41D2-8546-EE68C269B2B7}" srcOrd="0" destOrd="0" presId="urn:microsoft.com/office/officeart/2008/layout/LinedList"/>
    <dgm:cxn modelId="{774245AE-78F0-4574-B88D-FDCF96D8700E}" srcId="{EF095D6C-2CFC-4704-A81A-AB241EB447C1}" destId="{6E425248-A11A-4B3A-BC4B-21FC7A4EDBBC}" srcOrd="0" destOrd="0" parTransId="{8A7FF78F-6FB3-4726-AB7B-02C1D403D963}" sibTransId="{FD4708A8-88A4-4897-840F-F7995D82390E}"/>
    <dgm:cxn modelId="{E1BE2CAF-068E-4092-8BA9-522B6E6D7867}" srcId="{CD06EEC2-F85D-48A8-B1F2-FF5585D6E109}" destId="{50D6CAF1-D32D-4E89-BAB1-75F4A8E335D1}" srcOrd="1" destOrd="0" parTransId="{F04C7B10-F821-41DC-9BBC-C341C48046A0}" sibTransId="{CD1ABEFE-F062-4144-9C3C-121359BC053B}"/>
    <dgm:cxn modelId="{DFA3C2B1-9DD6-4777-AE1B-7DE98D4826A0}" type="presOf" srcId="{2938BE7D-21BF-4B63-AE45-F31C595E490A}" destId="{21726013-B56E-40A0-B9C9-E15FEA5DE637}" srcOrd="0" destOrd="0" presId="urn:microsoft.com/office/officeart/2008/layout/LinedList"/>
    <dgm:cxn modelId="{5AB95ED9-A75B-4E56-8D17-4D77FBB69843}" type="presOf" srcId="{A8DCEFE6-AB65-47B5-9A50-9DF98A630A8E}" destId="{EE1699CD-0A6B-458B-9B5E-FB282776DB39}" srcOrd="0" destOrd="0" presId="urn:microsoft.com/office/officeart/2008/layout/LinedList"/>
    <dgm:cxn modelId="{9DF89CD9-0B48-42C7-ADFC-A018C80F7C7D}" type="presOf" srcId="{30897EAB-CB9A-46D2-BB29-BDB18E8FEFE1}" destId="{CD73C271-A5EA-45D8-A189-AAEACECB4A8D}" srcOrd="0" destOrd="0" presId="urn:microsoft.com/office/officeart/2008/layout/LinedList"/>
    <dgm:cxn modelId="{9D6FBDDE-7A68-408A-88A3-10D5402145F3}" srcId="{CD06EEC2-F85D-48A8-B1F2-FF5585D6E109}" destId="{30897EAB-CB9A-46D2-BB29-BDB18E8FEFE1}" srcOrd="5" destOrd="0" parTransId="{BBC8A2C0-5E09-4BF6-B489-1A287BCAFD12}" sibTransId="{FAF78A77-DA21-45AF-A2F0-8801CAC3C58D}"/>
    <dgm:cxn modelId="{6A36C4E1-4CA3-4F12-974D-3E24A7CD47FB}" srcId="{30897EAB-CB9A-46D2-BB29-BDB18E8FEFE1}" destId="{6EFF90B8-768B-4F29-A060-E4C203D66FDF}" srcOrd="0" destOrd="0" parTransId="{BF4353BD-9E95-4D17-ABBC-23E25B7331F9}" sibTransId="{EAF918D3-5530-4C45-804D-7033521BAE9D}"/>
    <dgm:cxn modelId="{67F64FB7-A740-4702-86A8-EC568BD68806}" type="presParOf" srcId="{F52DAED5-AFF4-4483-8EB3-098AB26E4599}" destId="{ED81D658-0647-4C78-8EC5-27C78AB3604E}" srcOrd="0" destOrd="0" presId="urn:microsoft.com/office/officeart/2008/layout/LinedList"/>
    <dgm:cxn modelId="{2901421D-25C7-4211-8F0A-0E8B58DDDCF3}" type="presParOf" srcId="{F52DAED5-AFF4-4483-8EB3-098AB26E4599}" destId="{8B60C603-BE44-4A57-96C9-1301BCAD1BC0}" srcOrd="1" destOrd="0" presId="urn:microsoft.com/office/officeart/2008/layout/LinedList"/>
    <dgm:cxn modelId="{E8566411-2FE3-41B9-8308-12D3F53772EC}" type="presParOf" srcId="{8B60C603-BE44-4A57-96C9-1301BCAD1BC0}" destId="{32DAEEDB-F32B-441F-9794-C4739F07C0BD}" srcOrd="0" destOrd="0" presId="urn:microsoft.com/office/officeart/2008/layout/LinedList"/>
    <dgm:cxn modelId="{61EF0767-F1CF-4983-B6B2-621227CC5CB2}" type="presParOf" srcId="{8B60C603-BE44-4A57-96C9-1301BCAD1BC0}" destId="{37477FD0-7B8F-4D0E-A030-CAB454283BC0}" srcOrd="1" destOrd="0" presId="urn:microsoft.com/office/officeart/2008/layout/LinedList"/>
    <dgm:cxn modelId="{7CF748CC-9329-4CB7-B097-B7D893E01798}" type="presParOf" srcId="{37477FD0-7B8F-4D0E-A030-CAB454283BC0}" destId="{ADC324C7-8262-4749-A339-534864E60243}" srcOrd="0" destOrd="0" presId="urn:microsoft.com/office/officeart/2008/layout/LinedList"/>
    <dgm:cxn modelId="{BE67A768-5CEE-4613-9216-C8A0A8291F6E}" type="presParOf" srcId="{37477FD0-7B8F-4D0E-A030-CAB454283BC0}" destId="{0D9DC0AE-FB26-4515-8477-25DF105F6C11}" srcOrd="1" destOrd="0" presId="urn:microsoft.com/office/officeart/2008/layout/LinedList"/>
    <dgm:cxn modelId="{F192BFE7-9C32-46B7-A58C-33DA83BD3F87}" type="presParOf" srcId="{0D9DC0AE-FB26-4515-8477-25DF105F6C11}" destId="{ADD062C7-0512-4B2C-B3FF-D82CB4FA3E23}" srcOrd="0" destOrd="0" presId="urn:microsoft.com/office/officeart/2008/layout/LinedList"/>
    <dgm:cxn modelId="{7B1E2C20-14E7-4D95-A54D-6F9C3E62616A}" type="presParOf" srcId="{0D9DC0AE-FB26-4515-8477-25DF105F6C11}" destId="{79A60E70-C775-4312-8556-6D8D5798B118}" srcOrd="1" destOrd="0" presId="urn:microsoft.com/office/officeart/2008/layout/LinedList"/>
    <dgm:cxn modelId="{1C33F2B2-AF8D-45F6-B39A-C976011375A1}" type="presParOf" srcId="{0D9DC0AE-FB26-4515-8477-25DF105F6C11}" destId="{5BEA1262-1F41-4A40-8542-CA811872A262}" srcOrd="2" destOrd="0" presId="urn:microsoft.com/office/officeart/2008/layout/LinedList"/>
    <dgm:cxn modelId="{8CD784AF-61AE-4503-AD3E-A7D99E39E6D8}" type="presParOf" srcId="{37477FD0-7B8F-4D0E-A030-CAB454283BC0}" destId="{7BEB3629-8EF5-4F40-A1B9-B25E0FDCC2FD}" srcOrd="2" destOrd="0" presId="urn:microsoft.com/office/officeart/2008/layout/LinedList"/>
    <dgm:cxn modelId="{091B7802-DA33-43C7-B73E-BA61BA49855E}" type="presParOf" srcId="{37477FD0-7B8F-4D0E-A030-CAB454283BC0}" destId="{A1B7CEE3-EF5C-4517-AFDB-3718B15C3FDF}" srcOrd="3" destOrd="0" presId="urn:microsoft.com/office/officeart/2008/layout/LinedList"/>
    <dgm:cxn modelId="{4DF244FF-9E5B-49EE-8B01-259A9F07116E}" type="presParOf" srcId="{F52DAED5-AFF4-4483-8EB3-098AB26E4599}" destId="{24AE1645-4226-48B8-9F2E-59F5909B641C}" srcOrd="2" destOrd="0" presId="urn:microsoft.com/office/officeart/2008/layout/LinedList"/>
    <dgm:cxn modelId="{7F97EEA1-D064-4F0B-B1C0-E428332ED725}" type="presParOf" srcId="{F52DAED5-AFF4-4483-8EB3-098AB26E4599}" destId="{29818A07-CF78-4CF0-88C9-23D7D7BB70C4}" srcOrd="3" destOrd="0" presId="urn:microsoft.com/office/officeart/2008/layout/LinedList"/>
    <dgm:cxn modelId="{5C421B19-9A1C-44BA-97A2-68BBD9D1C9FF}" type="presParOf" srcId="{29818A07-CF78-4CF0-88C9-23D7D7BB70C4}" destId="{7E1BFAB4-44AC-4181-9D1D-B6734859170D}" srcOrd="0" destOrd="0" presId="urn:microsoft.com/office/officeart/2008/layout/LinedList"/>
    <dgm:cxn modelId="{393B3830-BC6E-4E74-8558-59D4E0319916}" type="presParOf" srcId="{29818A07-CF78-4CF0-88C9-23D7D7BB70C4}" destId="{036985DC-16D6-4592-9BD5-594B445DB1CB}" srcOrd="1" destOrd="0" presId="urn:microsoft.com/office/officeart/2008/layout/LinedList"/>
    <dgm:cxn modelId="{82CCEAB8-E380-4BBA-9518-46B76D940AE3}" type="presParOf" srcId="{036985DC-16D6-4592-9BD5-594B445DB1CB}" destId="{82C93D3E-9EF2-44BC-832E-E18AD3C61480}" srcOrd="0" destOrd="0" presId="urn:microsoft.com/office/officeart/2008/layout/LinedList"/>
    <dgm:cxn modelId="{2BBF4130-3BDB-41D5-BC27-C0D922E3E850}" type="presParOf" srcId="{036985DC-16D6-4592-9BD5-594B445DB1CB}" destId="{38E5240B-6E50-49A6-BDD7-6644A80B66C4}" srcOrd="1" destOrd="0" presId="urn:microsoft.com/office/officeart/2008/layout/LinedList"/>
    <dgm:cxn modelId="{59330D27-3BE7-4B50-99EA-B30B2122C651}" type="presParOf" srcId="{38E5240B-6E50-49A6-BDD7-6644A80B66C4}" destId="{A6EE2C39-7404-4CB8-AFF1-74CD5C3EE51A}" srcOrd="0" destOrd="0" presId="urn:microsoft.com/office/officeart/2008/layout/LinedList"/>
    <dgm:cxn modelId="{0544F9F0-C265-4891-A308-0AEAE1FCF9E7}" type="presParOf" srcId="{38E5240B-6E50-49A6-BDD7-6644A80B66C4}" destId="{69DDEE84-217E-44D7-A89F-4F00BCF08F21}" srcOrd="1" destOrd="0" presId="urn:microsoft.com/office/officeart/2008/layout/LinedList"/>
    <dgm:cxn modelId="{644DD8CF-E1FB-4CED-AA7E-A0DCE5AC17DB}" type="presParOf" srcId="{38E5240B-6E50-49A6-BDD7-6644A80B66C4}" destId="{62A9BD92-0C9E-4183-A812-70D9831907CC}" srcOrd="2" destOrd="0" presId="urn:microsoft.com/office/officeart/2008/layout/LinedList"/>
    <dgm:cxn modelId="{461F03A9-748D-4807-A84B-6A69CB0275E5}" type="presParOf" srcId="{036985DC-16D6-4592-9BD5-594B445DB1CB}" destId="{E9519317-3514-4E1E-8B34-21447857E069}" srcOrd="2" destOrd="0" presId="urn:microsoft.com/office/officeart/2008/layout/LinedList"/>
    <dgm:cxn modelId="{DB3A8C19-4032-4B43-9093-5BB7A1C32399}" type="presParOf" srcId="{036985DC-16D6-4592-9BD5-594B445DB1CB}" destId="{07D0B22D-16D7-40BB-9007-76F3D1FF50D3}" srcOrd="3" destOrd="0" presId="urn:microsoft.com/office/officeart/2008/layout/LinedList"/>
    <dgm:cxn modelId="{662B6347-72D5-4FCB-90A9-097519D13CDB}" type="presParOf" srcId="{F52DAED5-AFF4-4483-8EB3-098AB26E4599}" destId="{6FC65873-9584-41CF-889B-E7D06C92C29B}" srcOrd="4" destOrd="0" presId="urn:microsoft.com/office/officeart/2008/layout/LinedList"/>
    <dgm:cxn modelId="{1F10CA2E-EF04-47F0-A2BE-DA0D3EFD1726}" type="presParOf" srcId="{F52DAED5-AFF4-4483-8EB3-098AB26E4599}" destId="{4F4D6B06-2CB7-4663-BA6B-1E08C2BD2059}" srcOrd="5" destOrd="0" presId="urn:microsoft.com/office/officeart/2008/layout/LinedList"/>
    <dgm:cxn modelId="{F4699690-6146-4663-B6B4-B89CD9BABA95}" type="presParOf" srcId="{4F4D6B06-2CB7-4663-BA6B-1E08C2BD2059}" destId="{CE44E674-900D-48F4-A40B-66B3AC4C5570}" srcOrd="0" destOrd="0" presId="urn:microsoft.com/office/officeart/2008/layout/LinedList"/>
    <dgm:cxn modelId="{EE45E574-ED63-451A-A586-00B518663783}" type="presParOf" srcId="{4F4D6B06-2CB7-4663-BA6B-1E08C2BD2059}" destId="{D7ABAD45-532D-4BBE-8C1D-C779D3B6CB2A}" srcOrd="1" destOrd="0" presId="urn:microsoft.com/office/officeart/2008/layout/LinedList"/>
    <dgm:cxn modelId="{8BDB861A-9DA4-4B0A-B2A5-B3CC7CA63C43}" type="presParOf" srcId="{D7ABAD45-532D-4BBE-8C1D-C779D3B6CB2A}" destId="{B331709F-F4DE-4AE1-8156-DAFD0C36737E}" srcOrd="0" destOrd="0" presId="urn:microsoft.com/office/officeart/2008/layout/LinedList"/>
    <dgm:cxn modelId="{8FA3BAE0-78BA-483C-8FEF-419CA1F213F0}" type="presParOf" srcId="{D7ABAD45-532D-4BBE-8C1D-C779D3B6CB2A}" destId="{812AD778-6471-451D-A6E5-F1DD38141643}" srcOrd="1" destOrd="0" presId="urn:microsoft.com/office/officeart/2008/layout/LinedList"/>
    <dgm:cxn modelId="{1268A802-C47C-4EF1-83D1-2ACE6DDF203E}" type="presParOf" srcId="{812AD778-6471-451D-A6E5-F1DD38141643}" destId="{545BB71D-07C4-4D6D-9814-C15882FE90C2}" srcOrd="0" destOrd="0" presId="urn:microsoft.com/office/officeart/2008/layout/LinedList"/>
    <dgm:cxn modelId="{38761AB8-D762-4573-8A8B-508999A89929}" type="presParOf" srcId="{812AD778-6471-451D-A6E5-F1DD38141643}" destId="{EE1699CD-0A6B-458B-9B5E-FB282776DB39}" srcOrd="1" destOrd="0" presId="urn:microsoft.com/office/officeart/2008/layout/LinedList"/>
    <dgm:cxn modelId="{6F91BAF5-3331-4DDF-BECC-225E58D5DE6B}" type="presParOf" srcId="{812AD778-6471-451D-A6E5-F1DD38141643}" destId="{7870B688-222B-4E82-8EAF-9B2E2D26561F}" srcOrd="2" destOrd="0" presId="urn:microsoft.com/office/officeart/2008/layout/LinedList"/>
    <dgm:cxn modelId="{D8C7CEF8-7E61-4D49-9D56-86734BDC624F}" type="presParOf" srcId="{D7ABAD45-532D-4BBE-8C1D-C779D3B6CB2A}" destId="{B14A8A83-5E33-486F-8DCB-7B4648C49E63}" srcOrd="2" destOrd="0" presId="urn:microsoft.com/office/officeart/2008/layout/LinedList"/>
    <dgm:cxn modelId="{7523F702-AA1C-4582-830D-F5F5FF402D2E}" type="presParOf" srcId="{D7ABAD45-532D-4BBE-8C1D-C779D3B6CB2A}" destId="{358EB570-544D-4A10-8ACB-31E706B0AEE2}" srcOrd="3" destOrd="0" presId="urn:microsoft.com/office/officeart/2008/layout/LinedList"/>
    <dgm:cxn modelId="{4C791C8A-E819-4B97-AAE5-6D9B07A09B90}" type="presParOf" srcId="{F52DAED5-AFF4-4483-8EB3-098AB26E4599}" destId="{3DB64B86-9BE7-44A1-AC87-D01BF7A28500}" srcOrd="6" destOrd="0" presId="urn:microsoft.com/office/officeart/2008/layout/LinedList"/>
    <dgm:cxn modelId="{F4531672-ABE3-42EA-93EF-73B451DE9C32}" type="presParOf" srcId="{F52DAED5-AFF4-4483-8EB3-098AB26E4599}" destId="{D4782B68-3F5B-4286-96DB-A74E3E503CA2}" srcOrd="7" destOrd="0" presId="urn:microsoft.com/office/officeart/2008/layout/LinedList"/>
    <dgm:cxn modelId="{C52524A0-A11F-4745-B1DD-8E984509DC4C}" type="presParOf" srcId="{D4782B68-3F5B-4286-96DB-A74E3E503CA2}" destId="{55C25F39-2B0E-41D2-8546-EE68C269B2B7}" srcOrd="0" destOrd="0" presId="urn:microsoft.com/office/officeart/2008/layout/LinedList"/>
    <dgm:cxn modelId="{ED43B4ED-BF31-44CF-BBEC-CE62CF1AD1A1}" type="presParOf" srcId="{D4782B68-3F5B-4286-96DB-A74E3E503CA2}" destId="{335F3FCF-217A-4A48-88F7-BC8F3D3598C4}" srcOrd="1" destOrd="0" presId="urn:microsoft.com/office/officeart/2008/layout/LinedList"/>
    <dgm:cxn modelId="{04AF88CF-C89B-4C49-9AF0-DA771CFBDE73}" type="presParOf" srcId="{335F3FCF-217A-4A48-88F7-BC8F3D3598C4}" destId="{D30FFD3D-8C35-47A5-91B1-5860F16DB2D7}" srcOrd="0" destOrd="0" presId="urn:microsoft.com/office/officeart/2008/layout/LinedList"/>
    <dgm:cxn modelId="{6BCA4783-74E0-4C35-B2AF-62F168E197B8}" type="presParOf" srcId="{335F3FCF-217A-4A48-88F7-BC8F3D3598C4}" destId="{E9B6F629-964A-4AA9-B06C-AC607A8D6F0A}" srcOrd="1" destOrd="0" presId="urn:microsoft.com/office/officeart/2008/layout/LinedList"/>
    <dgm:cxn modelId="{C22759BD-D712-4B7F-93D9-3A6BEC3DD610}" type="presParOf" srcId="{E9B6F629-964A-4AA9-B06C-AC607A8D6F0A}" destId="{F227D137-C1F4-48A3-B52E-4F6ED8A15023}" srcOrd="0" destOrd="0" presId="urn:microsoft.com/office/officeart/2008/layout/LinedList"/>
    <dgm:cxn modelId="{8E458BDE-D679-45B5-95D5-7627B8472E52}" type="presParOf" srcId="{E9B6F629-964A-4AA9-B06C-AC607A8D6F0A}" destId="{AEC88414-27AE-49F0-BA1D-1A9F2C7E8DC5}" srcOrd="1" destOrd="0" presId="urn:microsoft.com/office/officeart/2008/layout/LinedList"/>
    <dgm:cxn modelId="{0F8875B4-8AA9-4618-86B8-9FEDE5D76DDF}" type="presParOf" srcId="{E9B6F629-964A-4AA9-B06C-AC607A8D6F0A}" destId="{ADF5D683-63FB-4D0F-BE09-F0E7580023D5}" srcOrd="2" destOrd="0" presId="urn:microsoft.com/office/officeart/2008/layout/LinedList"/>
    <dgm:cxn modelId="{4875B464-AC04-433A-8DF6-E30C05CAEE73}" type="presParOf" srcId="{335F3FCF-217A-4A48-88F7-BC8F3D3598C4}" destId="{BA4D1B7E-2FBA-4776-8380-4C95EE4FD9F0}" srcOrd="2" destOrd="0" presId="urn:microsoft.com/office/officeart/2008/layout/LinedList"/>
    <dgm:cxn modelId="{373ED262-72DB-465A-A607-DFAC83E021C2}" type="presParOf" srcId="{335F3FCF-217A-4A48-88F7-BC8F3D3598C4}" destId="{697E3C10-045A-4352-88A5-44E4C28FE148}" srcOrd="3" destOrd="0" presId="urn:microsoft.com/office/officeart/2008/layout/LinedList"/>
    <dgm:cxn modelId="{A7EFBC1B-6A6F-417B-A7BD-4E5E6E6977F7}" type="presParOf" srcId="{F52DAED5-AFF4-4483-8EB3-098AB26E4599}" destId="{6588FF2F-6321-47AB-A152-DDFEC1D3DB6F}" srcOrd="8" destOrd="0" presId="urn:microsoft.com/office/officeart/2008/layout/LinedList"/>
    <dgm:cxn modelId="{B1540394-3DCD-4055-BA5E-C9D76CABFE82}" type="presParOf" srcId="{F52DAED5-AFF4-4483-8EB3-098AB26E4599}" destId="{5A16BB01-0289-4A09-8C9F-ED4D962F0523}" srcOrd="9" destOrd="0" presId="urn:microsoft.com/office/officeart/2008/layout/LinedList"/>
    <dgm:cxn modelId="{AED34107-4A7E-4B13-B98E-9EBB04F8FAB1}" type="presParOf" srcId="{5A16BB01-0289-4A09-8C9F-ED4D962F0523}" destId="{21726013-B56E-40A0-B9C9-E15FEA5DE637}" srcOrd="0" destOrd="0" presId="urn:microsoft.com/office/officeart/2008/layout/LinedList"/>
    <dgm:cxn modelId="{F456DC8E-83BD-4A37-B6FF-73FF8DEDF3FF}" type="presParOf" srcId="{5A16BB01-0289-4A09-8C9F-ED4D962F0523}" destId="{7E14F298-7489-4139-B0B8-CDD047CAB312}" srcOrd="1" destOrd="0" presId="urn:microsoft.com/office/officeart/2008/layout/LinedList"/>
    <dgm:cxn modelId="{002CD130-E7AE-4D9D-A8B3-A707A744C2C6}" type="presParOf" srcId="{7E14F298-7489-4139-B0B8-CDD047CAB312}" destId="{1491F2D4-36EF-4C53-AFCE-415052F013B0}" srcOrd="0" destOrd="0" presId="urn:microsoft.com/office/officeart/2008/layout/LinedList"/>
    <dgm:cxn modelId="{A454F0AA-3711-49FB-AF03-EA3089B80BEE}" type="presParOf" srcId="{7E14F298-7489-4139-B0B8-CDD047CAB312}" destId="{A80E0115-3A26-48E4-8EA9-E2A50B448472}" srcOrd="1" destOrd="0" presId="urn:microsoft.com/office/officeart/2008/layout/LinedList"/>
    <dgm:cxn modelId="{011E343D-5017-43FE-AEF0-D851D9EFC8CB}" type="presParOf" srcId="{A80E0115-3A26-48E4-8EA9-E2A50B448472}" destId="{280E7EFC-03C0-4802-AB65-CC63FE1DD3A6}" srcOrd="0" destOrd="0" presId="urn:microsoft.com/office/officeart/2008/layout/LinedList"/>
    <dgm:cxn modelId="{404E82C5-6F9F-406F-8680-10E30BFA6ABA}" type="presParOf" srcId="{A80E0115-3A26-48E4-8EA9-E2A50B448472}" destId="{E1FAD7BA-52D0-4A14-B768-A58223738703}" srcOrd="1" destOrd="0" presId="urn:microsoft.com/office/officeart/2008/layout/LinedList"/>
    <dgm:cxn modelId="{32C402F9-E45A-4A12-A797-9360D5666262}" type="presParOf" srcId="{A80E0115-3A26-48E4-8EA9-E2A50B448472}" destId="{677D4975-5C4C-408F-B475-F796C35F28BA}" srcOrd="2" destOrd="0" presId="urn:microsoft.com/office/officeart/2008/layout/LinedList"/>
    <dgm:cxn modelId="{5CED6BA4-7522-4EFB-B45A-6543CD784B8E}" type="presParOf" srcId="{7E14F298-7489-4139-B0B8-CDD047CAB312}" destId="{3009632B-6145-413B-97D1-96BAE7DF1877}" srcOrd="2" destOrd="0" presId="urn:microsoft.com/office/officeart/2008/layout/LinedList"/>
    <dgm:cxn modelId="{5ED239AD-6C83-4AF4-8E36-01EE6425918E}" type="presParOf" srcId="{7E14F298-7489-4139-B0B8-CDD047CAB312}" destId="{22774D88-0A2C-48DB-AE38-ED55AA857481}" srcOrd="3" destOrd="0" presId="urn:microsoft.com/office/officeart/2008/layout/LinedList"/>
    <dgm:cxn modelId="{1000C6AC-10B7-4A7A-834F-43D7E2D1D3C2}" type="presParOf" srcId="{F52DAED5-AFF4-4483-8EB3-098AB26E4599}" destId="{C57EE84D-9AEF-4519-BCA3-DFB04E63169A}" srcOrd="10" destOrd="0" presId="urn:microsoft.com/office/officeart/2008/layout/LinedList"/>
    <dgm:cxn modelId="{1EA16346-0081-4777-8CD5-E900DE9A5F2A}" type="presParOf" srcId="{F52DAED5-AFF4-4483-8EB3-098AB26E4599}" destId="{330E2E15-801E-4623-8CBD-DEE46D35C2CA}" srcOrd="11" destOrd="0" presId="urn:microsoft.com/office/officeart/2008/layout/LinedList"/>
    <dgm:cxn modelId="{EFDAE328-3362-419F-B14F-B4C84472929A}" type="presParOf" srcId="{330E2E15-801E-4623-8CBD-DEE46D35C2CA}" destId="{CD73C271-A5EA-45D8-A189-AAEACECB4A8D}" srcOrd="0" destOrd="0" presId="urn:microsoft.com/office/officeart/2008/layout/LinedList"/>
    <dgm:cxn modelId="{A4C56F94-D8DA-42ED-B6E5-6FBE55A77D4C}" type="presParOf" srcId="{330E2E15-801E-4623-8CBD-DEE46D35C2CA}" destId="{0215D342-483C-4196-8D6F-F2044E74341F}" srcOrd="1" destOrd="0" presId="urn:microsoft.com/office/officeart/2008/layout/LinedList"/>
    <dgm:cxn modelId="{FF555A33-6B1F-4A25-B926-2174D7AC145E}" type="presParOf" srcId="{0215D342-483C-4196-8D6F-F2044E74341F}" destId="{1B994CF7-AF6A-4F98-A67D-FB31427E739E}" srcOrd="0" destOrd="0" presId="urn:microsoft.com/office/officeart/2008/layout/LinedList"/>
    <dgm:cxn modelId="{2DF7CD6C-0EEE-4A73-A18F-5E79CE24DD87}" type="presParOf" srcId="{0215D342-483C-4196-8D6F-F2044E74341F}" destId="{A0B08023-6EA1-4EA3-B793-3C3795500F43}" srcOrd="1" destOrd="0" presId="urn:microsoft.com/office/officeart/2008/layout/LinedList"/>
    <dgm:cxn modelId="{81AD7DE6-8E25-4C36-BEA6-99B4D61E65D8}" type="presParOf" srcId="{A0B08023-6EA1-4EA3-B793-3C3795500F43}" destId="{8440BC54-31BE-4054-9E18-38ACC70E2107}" srcOrd="0" destOrd="0" presId="urn:microsoft.com/office/officeart/2008/layout/LinedList"/>
    <dgm:cxn modelId="{39201CF5-C83C-4175-B012-21B003370E93}" type="presParOf" srcId="{A0B08023-6EA1-4EA3-B793-3C3795500F43}" destId="{7C9A3159-E2DB-4A50-AC7A-25F2FD560716}" srcOrd="1" destOrd="0" presId="urn:microsoft.com/office/officeart/2008/layout/LinedList"/>
    <dgm:cxn modelId="{ACBED741-CD04-4ACC-8BBF-3583A62D362F}" type="presParOf" srcId="{A0B08023-6EA1-4EA3-B793-3C3795500F43}" destId="{53F7B4EB-B48B-410C-A864-A69FC6555EBD}" srcOrd="2" destOrd="0" presId="urn:microsoft.com/office/officeart/2008/layout/LinedList"/>
    <dgm:cxn modelId="{EBB7DB4E-F990-48C4-852B-DF8F21FDCC88}" type="presParOf" srcId="{0215D342-483C-4196-8D6F-F2044E74341F}" destId="{02AC27C2-8CD5-42B8-A3CA-1223C6931AC4}" srcOrd="2" destOrd="0" presId="urn:microsoft.com/office/officeart/2008/layout/LinedList"/>
    <dgm:cxn modelId="{48FA8FEC-9433-4EE8-85F4-75744973BD05}" type="presParOf" srcId="{0215D342-483C-4196-8D6F-F2044E74341F}" destId="{19642251-DAF6-4760-B799-A12EFE444E71}" srcOrd="3" destOrd="0" presId="urn:microsoft.com/office/officeart/2008/layout/LinedList"/>
    <dgm:cxn modelId="{98859B70-8C77-42F9-85C5-376680072E26}" type="presParOf" srcId="{F52DAED5-AFF4-4483-8EB3-098AB26E4599}" destId="{0296EC23-2C60-45AB-B9EE-4A44EF87AA6E}" srcOrd="12" destOrd="0" presId="urn:microsoft.com/office/officeart/2008/layout/LinedList"/>
    <dgm:cxn modelId="{DE50B38E-56BF-4B1F-A215-E5F52A81EA0F}" type="presParOf" srcId="{F52DAED5-AFF4-4483-8EB3-098AB26E4599}" destId="{30A2550C-7714-4956-B757-BAB7CAC7074E}" srcOrd="13" destOrd="0" presId="urn:microsoft.com/office/officeart/2008/layout/LinedList"/>
    <dgm:cxn modelId="{8700B0DE-7DAD-490F-901D-2F714FE9FFC6}" type="presParOf" srcId="{30A2550C-7714-4956-B757-BAB7CAC7074E}" destId="{867673E3-D13D-40A6-8919-FB42A0E59DE7}" srcOrd="0" destOrd="0" presId="urn:microsoft.com/office/officeart/2008/layout/LinedList"/>
    <dgm:cxn modelId="{0AF18214-6624-494C-9B9D-85FFFAFA4A5F}" type="presParOf" srcId="{30A2550C-7714-4956-B757-BAB7CAC7074E}" destId="{79BC9613-7AE2-4086-B69C-FF4878F35EF8}" srcOrd="1" destOrd="0" presId="urn:microsoft.com/office/officeart/2008/layout/LinedList"/>
    <dgm:cxn modelId="{6ABF2256-FF31-4C5A-B8E5-34942C2E070B}" type="presParOf" srcId="{79BC9613-7AE2-4086-B69C-FF4878F35EF8}" destId="{871F1CDA-53CA-4FCD-989A-7EE765650806}" srcOrd="0" destOrd="0" presId="urn:microsoft.com/office/officeart/2008/layout/LinedList"/>
    <dgm:cxn modelId="{D23A6C69-19D5-4FCD-9C87-2BA93ECA1B1C}" type="presParOf" srcId="{79BC9613-7AE2-4086-B69C-FF4878F35EF8}" destId="{D97C56BA-E49A-47E2-99C9-29DFA017B306}" srcOrd="1" destOrd="0" presId="urn:microsoft.com/office/officeart/2008/layout/LinedList"/>
    <dgm:cxn modelId="{C8A6BEBE-5EE2-46B1-9ED7-244CE87894E2}" type="presParOf" srcId="{D97C56BA-E49A-47E2-99C9-29DFA017B306}" destId="{6F57AD9B-A291-4751-8754-DBF554D08681}" srcOrd="0" destOrd="0" presId="urn:microsoft.com/office/officeart/2008/layout/LinedList"/>
    <dgm:cxn modelId="{3117537E-B7D0-471D-B6EE-562DE7123604}" type="presParOf" srcId="{D97C56BA-E49A-47E2-99C9-29DFA017B306}" destId="{57D54D0E-3B8C-4953-B211-DD4A3467311F}" srcOrd="1" destOrd="0" presId="urn:microsoft.com/office/officeart/2008/layout/LinedList"/>
    <dgm:cxn modelId="{685223FD-C558-484C-9778-510942EAFF7B}" type="presParOf" srcId="{D97C56BA-E49A-47E2-99C9-29DFA017B306}" destId="{6AAB39B3-1C9E-43CC-A09E-5934AD185AE9}" srcOrd="2" destOrd="0" presId="urn:microsoft.com/office/officeart/2008/layout/LinedList"/>
    <dgm:cxn modelId="{AC93AA70-60E6-4AD3-A7E5-C601EA6D4299}" type="presParOf" srcId="{79BC9613-7AE2-4086-B69C-FF4878F35EF8}" destId="{41F74765-2FAB-4E49-824A-28877337502F}" srcOrd="2" destOrd="0" presId="urn:microsoft.com/office/officeart/2008/layout/LinedList"/>
    <dgm:cxn modelId="{14319BFB-5B72-48C0-8F62-C071D6F24046}" type="presParOf" srcId="{79BC9613-7AE2-4086-B69C-FF4878F35EF8}" destId="{BD152ED3-1C23-4829-BE0F-3363E3A48440}"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D6294-3FF4-4693-B64F-8AA6DD8B1468}">
      <dsp:nvSpPr>
        <dsp:cNvPr id="0" name=""/>
        <dsp:cNvSpPr/>
      </dsp:nvSpPr>
      <dsp:spPr>
        <a:xfrm>
          <a:off x="2986318" y="1800"/>
          <a:ext cx="8603273" cy="184545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927" tIns="468746" rIns="166927" bIns="468746" numCol="1" spcCol="1270" anchor="ctr" anchorCtr="0">
          <a:noAutofit/>
        </a:bodyPr>
        <a:lstStyle/>
        <a:p>
          <a:pPr marL="0" lvl="0" indent="0" algn="ctr" defTabSz="1244600">
            <a:lnSpc>
              <a:spcPct val="90000"/>
            </a:lnSpc>
            <a:spcBef>
              <a:spcPct val="0"/>
            </a:spcBef>
            <a:spcAft>
              <a:spcPct val="35000"/>
            </a:spcAft>
            <a:buNone/>
          </a:pPr>
          <a:r>
            <a:rPr lang="en-US" sz="2800" b="0" i="0" u="none" kern="1200" dirty="0"/>
            <a:t>Understand how our lived experiences have shaped our beliefs, attitudes, and biases about ourselves and others;</a:t>
          </a:r>
          <a:endParaRPr lang="en-US" sz="2800" kern="1200" dirty="0"/>
        </a:p>
      </dsp:txBody>
      <dsp:txXfrm>
        <a:off x="2986318" y="1800"/>
        <a:ext cx="8603273" cy="1845455"/>
      </dsp:txXfrm>
    </dsp:sp>
    <dsp:sp modelId="{260A5248-399A-401A-AC61-23F27ADB9B36}">
      <dsp:nvSpPr>
        <dsp:cNvPr id="0" name=""/>
        <dsp:cNvSpPr/>
      </dsp:nvSpPr>
      <dsp:spPr>
        <a:xfrm>
          <a:off x="2187" y="1800"/>
          <a:ext cx="2984131" cy="184545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14" tIns="182290" rIns="113814" bIns="182290" numCol="1" spcCol="1270" anchor="ctr" anchorCtr="0">
          <a:noAutofit/>
        </a:bodyPr>
        <a:lstStyle/>
        <a:p>
          <a:pPr marL="0" lvl="0" indent="0" algn="ctr" defTabSz="1778000">
            <a:lnSpc>
              <a:spcPct val="90000"/>
            </a:lnSpc>
            <a:spcBef>
              <a:spcPct val="0"/>
            </a:spcBef>
            <a:spcAft>
              <a:spcPct val="35000"/>
            </a:spcAft>
            <a:buNone/>
          </a:pPr>
          <a:r>
            <a:rPr lang="en-US" sz="4000" kern="1200" dirty="0"/>
            <a:t>Understand</a:t>
          </a:r>
        </a:p>
      </dsp:txBody>
      <dsp:txXfrm>
        <a:off x="2187" y="1800"/>
        <a:ext cx="2984131" cy="1845455"/>
      </dsp:txXfrm>
    </dsp:sp>
    <dsp:sp modelId="{8ADEDC7B-01F9-47F4-B22C-566F423083E1}">
      <dsp:nvSpPr>
        <dsp:cNvPr id="0" name=""/>
        <dsp:cNvSpPr/>
      </dsp:nvSpPr>
      <dsp:spPr>
        <a:xfrm>
          <a:off x="2976175" y="1957983"/>
          <a:ext cx="8612329" cy="184545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103" tIns="468746" rIns="167103" bIns="468746"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endParaRPr lang="en-US" sz="2400" kern="1200" dirty="0"/>
        </a:p>
        <a:p>
          <a:pPr marL="0" lvl="0" indent="0" algn="ctr" defTabSz="1244600">
            <a:lnSpc>
              <a:spcPct val="90000"/>
            </a:lnSpc>
            <a:spcBef>
              <a:spcPct val="0"/>
            </a:spcBef>
            <a:spcAft>
              <a:spcPct val="35000"/>
            </a:spcAft>
            <a:buFont typeface="Arial" panose="020B0604020202020204" pitchFamily="34" charset="0"/>
            <a:buNone/>
          </a:pPr>
          <a:r>
            <a:rPr lang="en-US" sz="2800" kern="1200" dirty="0"/>
            <a:t>Connect implicit bias to current practices/policies/procedures within the Alliance and member organizations;</a:t>
          </a:r>
        </a:p>
        <a:p>
          <a:pPr marL="0" lvl="0" indent="0" algn="ctr" defTabSz="1066800">
            <a:lnSpc>
              <a:spcPct val="90000"/>
            </a:lnSpc>
            <a:spcBef>
              <a:spcPct val="0"/>
            </a:spcBef>
            <a:spcAft>
              <a:spcPct val="35000"/>
            </a:spcAft>
            <a:buFont typeface="Arial" panose="020B0604020202020204" pitchFamily="34" charset="0"/>
            <a:buNone/>
          </a:pPr>
          <a:endParaRPr lang="en-US" sz="2400" kern="1200" dirty="0"/>
        </a:p>
      </dsp:txBody>
      <dsp:txXfrm>
        <a:off x="2976175" y="1957983"/>
        <a:ext cx="8612329" cy="1845455"/>
      </dsp:txXfrm>
    </dsp:sp>
    <dsp:sp modelId="{84E3C88C-A0F8-42A7-A290-068876436BD8}">
      <dsp:nvSpPr>
        <dsp:cNvPr id="0" name=""/>
        <dsp:cNvSpPr/>
      </dsp:nvSpPr>
      <dsp:spPr>
        <a:xfrm>
          <a:off x="2187" y="1957983"/>
          <a:ext cx="2973988" cy="1845455"/>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934" tIns="182290" rIns="113934" bIns="182290" numCol="1" spcCol="1270" anchor="ctr" anchorCtr="0">
          <a:noAutofit/>
        </a:bodyPr>
        <a:lstStyle/>
        <a:p>
          <a:pPr marL="0" lvl="0" indent="0" algn="ctr" defTabSz="1778000">
            <a:lnSpc>
              <a:spcPct val="90000"/>
            </a:lnSpc>
            <a:spcBef>
              <a:spcPct val="0"/>
            </a:spcBef>
            <a:spcAft>
              <a:spcPct val="35000"/>
            </a:spcAft>
            <a:buNone/>
          </a:pPr>
          <a:r>
            <a:rPr lang="en-US" sz="4000" kern="1200" dirty="0"/>
            <a:t>Connect</a:t>
          </a:r>
        </a:p>
      </dsp:txBody>
      <dsp:txXfrm>
        <a:off x="2187" y="1957983"/>
        <a:ext cx="2973988" cy="1845455"/>
      </dsp:txXfrm>
    </dsp:sp>
    <dsp:sp modelId="{888A45FC-64D8-4109-9B16-C226E3AB8AE8}">
      <dsp:nvSpPr>
        <dsp:cNvPr id="0" name=""/>
        <dsp:cNvSpPr/>
      </dsp:nvSpPr>
      <dsp:spPr>
        <a:xfrm>
          <a:off x="2987974" y="3915967"/>
          <a:ext cx="8603273" cy="1845455"/>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927" tIns="468746" rIns="166927" bIns="468746"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endParaRPr lang="en-US" sz="1100" kern="1200" dirty="0"/>
        </a:p>
        <a:p>
          <a:pPr marL="0" lvl="0" indent="0" algn="ctr" defTabSz="1244600">
            <a:lnSpc>
              <a:spcPct val="90000"/>
            </a:lnSpc>
            <a:spcBef>
              <a:spcPct val="0"/>
            </a:spcBef>
            <a:spcAft>
              <a:spcPct val="35000"/>
            </a:spcAft>
            <a:buNone/>
          </a:pPr>
          <a:r>
            <a:rPr lang="en-US" sz="2800" b="0" i="0" u="none" kern="1200" dirty="0"/>
            <a:t>Deepen awareness of implicit bias, its implications for our clients and colleagues, and its impact on our ability to create inclusive environments.  </a:t>
          </a:r>
          <a:endParaRPr lang="en-US" sz="2800" kern="1200" dirty="0"/>
        </a:p>
      </dsp:txBody>
      <dsp:txXfrm>
        <a:off x="2987974" y="3915967"/>
        <a:ext cx="8603273" cy="1845455"/>
      </dsp:txXfrm>
    </dsp:sp>
    <dsp:sp modelId="{76A087A1-47EC-4225-BBD6-BB1B19D25F53}">
      <dsp:nvSpPr>
        <dsp:cNvPr id="0" name=""/>
        <dsp:cNvSpPr/>
      </dsp:nvSpPr>
      <dsp:spPr>
        <a:xfrm>
          <a:off x="2187" y="3914166"/>
          <a:ext cx="2981292" cy="1845455"/>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14" tIns="182290" rIns="113814" bIns="182290" numCol="1" spcCol="1270" anchor="ctr" anchorCtr="0">
          <a:noAutofit/>
        </a:bodyPr>
        <a:lstStyle/>
        <a:p>
          <a:pPr marL="0" lvl="0" indent="0" algn="ctr" defTabSz="1778000">
            <a:lnSpc>
              <a:spcPct val="90000"/>
            </a:lnSpc>
            <a:spcBef>
              <a:spcPct val="0"/>
            </a:spcBef>
            <a:spcAft>
              <a:spcPct val="35000"/>
            </a:spcAft>
            <a:buNone/>
          </a:pPr>
          <a:r>
            <a:rPr lang="en-US" sz="4000" kern="1200" dirty="0"/>
            <a:t>Deepen</a:t>
          </a:r>
        </a:p>
      </dsp:txBody>
      <dsp:txXfrm>
        <a:off x="2187" y="3914166"/>
        <a:ext cx="2981292" cy="1845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1D658-0647-4C78-8EC5-27C78AB3604E}">
      <dsp:nvSpPr>
        <dsp:cNvPr id="0" name=""/>
        <dsp:cNvSpPr/>
      </dsp:nvSpPr>
      <dsp:spPr>
        <a:xfrm>
          <a:off x="0" y="801"/>
          <a:ext cx="7029296" cy="0"/>
        </a:xfrm>
        <a:prstGeom prst="line">
          <a:avLst/>
        </a:prstGeom>
        <a:solidFill>
          <a:srgbClr val="2683C6">
            <a:hueOff val="0"/>
            <a:satOff val="0"/>
            <a:lumOff val="0"/>
            <a:alphaOff val="0"/>
          </a:srgbClr>
        </a:solidFill>
        <a:ln w="15875" cap="flat" cmpd="sng" algn="ctr">
          <a:solidFill>
            <a:srgbClr val="2683C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32DAEEDB-F32B-441F-9794-C4739F07C0BD}">
      <dsp:nvSpPr>
        <dsp:cNvPr id="0" name=""/>
        <dsp:cNvSpPr/>
      </dsp:nvSpPr>
      <dsp:spPr>
        <a:xfrm>
          <a:off x="0" y="801"/>
          <a:ext cx="1405859" cy="93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solidFill>
                <a:sysClr val="windowText" lastClr="000000">
                  <a:hueOff val="0"/>
                  <a:satOff val="0"/>
                  <a:lumOff val="0"/>
                  <a:alphaOff val="0"/>
                </a:sysClr>
              </a:solidFill>
              <a:latin typeface="Calibri" panose="020F0502020204030204"/>
              <a:ea typeface="+mn-ea"/>
              <a:cs typeface="+mn-cs"/>
            </a:rPr>
            <a:t>LISTEN</a:t>
          </a:r>
        </a:p>
      </dsp:txBody>
      <dsp:txXfrm>
        <a:off x="0" y="801"/>
        <a:ext cx="1405859" cy="937946"/>
      </dsp:txXfrm>
    </dsp:sp>
    <dsp:sp modelId="{79A60E70-C775-4312-8556-6D8D5798B118}">
      <dsp:nvSpPr>
        <dsp:cNvPr id="0" name=""/>
        <dsp:cNvSpPr/>
      </dsp:nvSpPr>
      <dsp:spPr>
        <a:xfrm>
          <a:off x="1511298" y="43393"/>
          <a:ext cx="5517997" cy="85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Be Present: Actively Listen  to what others are saying.</a:t>
          </a:r>
        </a:p>
      </dsp:txBody>
      <dsp:txXfrm>
        <a:off x="1511298" y="43393"/>
        <a:ext cx="5517997" cy="851845"/>
      </dsp:txXfrm>
    </dsp:sp>
    <dsp:sp modelId="{7BEB3629-8EF5-4F40-A1B9-B25E0FDCC2FD}">
      <dsp:nvSpPr>
        <dsp:cNvPr id="0" name=""/>
        <dsp:cNvSpPr/>
      </dsp:nvSpPr>
      <dsp:spPr>
        <a:xfrm>
          <a:off x="1405859" y="895239"/>
          <a:ext cx="5623436" cy="0"/>
        </a:xfrm>
        <a:prstGeom prst="line">
          <a:avLst/>
        </a:prstGeom>
        <a:solidFill>
          <a:srgbClr val="2683C6">
            <a:hueOff val="0"/>
            <a:satOff val="0"/>
            <a:lumOff val="0"/>
            <a:alphaOff val="0"/>
          </a:srgbClr>
        </a:solidFill>
        <a:ln w="15875" cap="flat" cmpd="sng" algn="ctr">
          <a:solidFill>
            <a:srgbClr val="2683C6">
              <a:tint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4AE1645-4226-48B8-9F2E-59F5909B641C}">
      <dsp:nvSpPr>
        <dsp:cNvPr id="0" name=""/>
        <dsp:cNvSpPr/>
      </dsp:nvSpPr>
      <dsp:spPr>
        <a:xfrm>
          <a:off x="0" y="938748"/>
          <a:ext cx="7029296" cy="0"/>
        </a:xfrm>
        <a:prstGeom prst="line">
          <a:avLst/>
        </a:prstGeom>
        <a:solidFill>
          <a:srgbClr val="2683C6">
            <a:hueOff val="-221971"/>
            <a:satOff val="-98"/>
            <a:lumOff val="261"/>
            <a:alphaOff val="0"/>
          </a:srgbClr>
        </a:solidFill>
        <a:ln w="15875" cap="flat" cmpd="sng" algn="ctr">
          <a:solidFill>
            <a:srgbClr val="2683C6">
              <a:hueOff val="-221971"/>
              <a:satOff val="-98"/>
              <a:lumOff val="261"/>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7E1BFAB4-44AC-4181-9D1D-B6734859170D}">
      <dsp:nvSpPr>
        <dsp:cNvPr id="0" name=""/>
        <dsp:cNvSpPr/>
      </dsp:nvSpPr>
      <dsp:spPr>
        <a:xfrm>
          <a:off x="0" y="938748"/>
          <a:ext cx="1405859" cy="93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solidFill>
                <a:sysClr val="windowText" lastClr="000000">
                  <a:hueOff val="0"/>
                  <a:satOff val="0"/>
                  <a:lumOff val="0"/>
                  <a:alphaOff val="0"/>
                </a:sysClr>
              </a:solidFill>
              <a:latin typeface="Calibri" panose="020F0502020204030204"/>
              <a:ea typeface="+mn-ea"/>
              <a:cs typeface="+mn-cs"/>
            </a:rPr>
            <a:t>REFLECT</a:t>
          </a:r>
        </a:p>
      </dsp:txBody>
      <dsp:txXfrm>
        <a:off x="0" y="938748"/>
        <a:ext cx="1405859" cy="937946"/>
      </dsp:txXfrm>
    </dsp:sp>
    <dsp:sp modelId="{69DDEE84-217E-44D7-A89F-4F00BCF08F21}">
      <dsp:nvSpPr>
        <dsp:cNvPr id="0" name=""/>
        <dsp:cNvSpPr/>
      </dsp:nvSpPr>
      <dsp:spPr>
        <a:xfrm>
          <a:off x="1511298" y="981340"/>
          <a:ext cx="5517997" cy="85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Reserve Judgment: Seek to understand before responding and reacting; Reflect Honestly</a:t>
          </a:r>
        </a:p>
      </dsp:txBody>
      <dsp:txXfrm>
        <a:off x="1511298" y="981340"/>
        <a:ext cx="5517997" cy="851845"/>
      </dsp:txXfrm>
    </dsp:sp>
    <dsp:sp modelId="{E9519317-3514-4E1E-8B34-21447857E069}">
      <dsp:nvSpPr>
        <dsp:cNvPr id="0" name=""/>
        <dsp:cNvSpPr/>
      </dsp:nvSpPr>
      <dsp:spPr>
        <a:xfrm>
          <a:off x="1405859" y="1833186"/>
          <a:ext cx="5623436" cy="0"/>
        </a:xfrm>
        <a:prstGeom prst="line">
          <a:avLst/>
        </a:prstGeom>
        <a:solidFill>
          <a:srgbClr val="2683C6">
            <a:hueOff val="0"/>
            <a:satOff val="0"/>
            <a:lumOff val="0"/>
            <a:alphaOff val="0"/>
          </a:srgbClr>
        </a:solidFill>
        <a:ln w="15875" cap="flat" cmpd="sng" algn="ctr">
          <a:solidFill>
            <a:srgbClr val="2683C6">
              <a:tint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6FC65873-9584-41CF-889B-E7D06C92C29B}">
      <dsp:nvSpPr>
        <dsp:cNvPr id="0" name=""/>
        <dsp:cNvSpPr/>
      </dsp:nvSpPr>
      <dsp:spPr>
        <a:xfrm>
          <a:off x="0" y="1876694"/>
          <a:ext cx="7029296" cy="0"/>
        </a:xfrm>
        <a:prstGeom prst="line">
          <a:avLst/>
        </a:prstGeom>
        <a:solidFill>
          <a:srgbClr val="2683C6">
            <a:hueOff val="-443941"/>
            <a:satOff val="-195"/>
            <a:lumOff val="523"/>
            <a:alphaOff val="0"/>
          </a:srgbClr>
        </a:solidFill>
        <a:ln w="15875" cap="flat" cmpd="sng" algn="ctr">
          <a:solidFill>
            <a:srgbClr val="2683C6">
              <a:hueOff val="-443941"/>
              <a:satOff val="-195"/>
              <a:lumOff val="523"/>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CE44E674-900D-48F4-A40B-66B3AC4C5570}">
      <dsp:nvSpPr>
        <dsp:cNvPr id="0" name=""/>
        <dsp:cNvSpPr/>
      </dsp:nvSpPr>
      <dsp:spPr>
        <a:xfrm>
          <a:off x="0" y="1876694"/>
          <a:ext cx="1405859" cy="93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solidFill>
                <a:sysClr val="windowText" lastClr="000000">
                  <a:hueOff val="0"/>
                  <a:satOff val="0"/>
                  <a:lumOff val="0"/>
                  <a:alphaOff val="0"/>
                </a:sysClr>
              </a:solidFill>
              <a:latin typeface="Calibri" panose="020F0502020204030204"/>
              <a:ea typeface="+mn-ea"/>
              <a:cs typeface="+mn-cs"/>
            </a:rPr>
            <a:t>SHARE</a:t>
          </a:r>
        </a:p>
      </dsp:txBody>
      <dsp:txXfrm>
        <a:off x="0" y="1876694"/>
        <a:ext cx="1405859" cy="937946"/>
      </dsp:txXfrm>
    </dsp:sp>
    <dsp:sp modelId="{EE1699CD-0A6B-458B-9B5E-FB282776DB39}">
      <dsp:nvSpPr>
        <dsp:cNvPr id="0" name=""/>
        <dsp:cNvSpPr/>
      </dsp:nvSpPr>
      <dsp:spPr>
        <a:xfrm>
          <a:off x="1511298" y="1919287"/>
          <a:ext cx="5517997" cy="85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Share the Air; Share Bravely</a:t>
          </a:r>
        </a:p>
      </dsp:txBody>
      <dsp:txXfrm>
        <a:off x="1511298" y="1919287"/>
        <a:ext cx="5517997" cy="851845"/>
      </dsp:txXfrm>
    </dsp:sp>
    <dsp:sp modelId="{B14A8A83-5E33-486F-8DCB-7B4648C49E63}">
      <dsp:nvSpPr>
        <dsp:cNvPr id="0" name=""/>
        <dsp:cNvSpPr/>
      </dsp:nvSpPr>
      <dsp:spPr>
        <a:xfrm>
          <a:off x="1405859" y="2771132"/>
          <a:ext cx="5623436" cy="0"/>
        </a:xfrm>
        <a:prstGeom prst="line">
          <a:avLst/>
        </a:prstGeom>
        <a:solidFill>
          <a:srgbClr val="2683C6">
            <a:hueOff val="0"/>
            <a:satOff val="0"/>
            <a:lumOff val="0"/>
            <a:alphaOff val="0"/>
          </a:srgbClr>
        </a:solidFill>
        <a:ln w="15875" cap="flat" cmpd="sng" algn="ctr">
          <a:solidFill>
            <a:srgbClr val="2683C6">
              <a:tint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DB64B86-9BE7-44A1-AC87-D01BF7A28500}">
      <dsp:nvSpPr>
        <dsp:cNvPr id="0" name=""/>
        <dsp:cNvSpPr/>
      </dsp:nvSpPr>
      <dsp:spPr>
        <a:xfrm>
          <a:off x="0" y="2814641"/>
          <a:ext cx="7029296" cy="0"/>
        </a:xfrm>
        <a:prstGeom prst="line">
          <a:avLst/>
        </a:prstGeom>
        <a:solidFill>
          <a:srgbClr val="2683C6">
            <a:hueOff val="-665912"/>
            <a:satOff val="-293"/>
            <a:lumOff val="784"/>
            <a:alphaOff val="0"/>
          </a:srgbClr>
        </a:solidFill>
        <a:ln w="15875" cap="flat" cmpd="sng" algn="ctr">
          <a:solidFill>
            <a:srgbClr val="2683C6">
              <a:hueOff val="-665912"/>
              <a:satOff val="-293"/>
              <a:lumOff val="784"/>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55C25F39-2B0E-41D2-8546-EE68C269B2B7}">
      <dsp:nvSpPr>
        <dsp:cNvPr id="0" name=""/>
        <dsp:cNvSpPr/>
      </dsp:nvSpPr>
      <dsp:spPr>
        <a:xfrm>
          <a:off x="0" y="2814641"/>
          <a:ext cx="1405859" cy="93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solidFill>
                <a:sysClr val="windowText" lastClr="000000">
                  <a:hueOff val="0"/>
                  <a:satOff val="0"/>
                  <a:lumOff val="0"/>
                  <a:alphaOff val="0"/>
                </a:sysClr>
              </a:solidFill>
              <a:latin typeface="Calibri" panose="020F0502020204030204"/>
              <a:ea typeface="+mn-ea"/>
              <a:cs typeface="+mn-cs"/>
            </a:rPr>
            <a:t>OWN</a:t>
          </a:r>
        </a:p>
      </dsp:txBody>
      <dsp:txXfrm>
        <a:off x="0" y="2814641"/>
        <a:ext cx="1405859" cy="937946"/>
      </dsp:txXfrm>
    </dsp:sp>
    <dsp:sp modelId="{AEC88414-27AE-49F0-BA1D-1A9F2C7E8DC5}">
      <dsp:nvSpPr>
        <dsp:cNvPr id="0" name=""/>
        <dsp:cNvSpPr/>
      </dsp:nvSpPr>
      <dsp:spPr>
        <a:xfrm>
          <a:off x="1511298" y="2857233"/>
          <a:ext cx="5517997" cy="85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OWN Impact: Assume positive intent but OWN impact of our own words.</a:t>
          </a:r>
        </a:p>
      </dsp:txBody>
      <dsp:txXfrm>
        <a:off x="1511298" y="2857233"/>
        <a:ext cx="5517997" cy="851845"/>
      </dsp:txXfrm>
    </dsp:sp>
    <dsp:sp modelId="{BA4D1B7E-2FBA-4776-8380-4C95EE4FD9F0}">
      <dsp:nvSpPr>
        <dsp:cNvPr id="0" name=""/>
        <dsp:cNvSpPr/>
      </dsp:nvSpPr>
      <dsp:spPr>
        <a:xfrm>
          <a:off x="1405859" y="3709079"/>
          <a:ext cx="5623436" cy="0"/>
        </a:xfrm>
        <a:prstGeom prst="line">
          <a:avLst/>
        </a:prstGeom>
        <a:solidFill>
          <a:srgbClr val="2683C6">
            <a:hueOff val="0"/>
            <a:satOff val="0"/>
            <a:lumOff val="0"/>
            <a:alphaOff val="0"/>
          </a:srgbClr>
        </a:solidFill>
        <a:ln w="15875" cap="flat" cmpd="sng" algn="ctr">
          <a:solidFill>
            <a:srgbClr val="2683C6">
              <a:tint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6588FF2F-6321-47AB-A152-DDFEC1D3DB6F}">
      <dsp:nvSpPr>
        <dsp:cNvPr id="0" name=""/>
        <dsp:cNvSpPr/>
      </dsp:nvSpPr>
      <dsp:spPr>
        <a:xfrm>
          <a:off x="0" y="3752587"/>
          <a:ext cx="7029296" cy="0"/>
        </a:xfrm>
        <a:prstGeom prst="line">
          <a:avLst/>
        </a:prstGeom>
        <a:solidFill>
          <a:srgbClr val="2683C6">
            <a:hueOff val="-887883"/>
            <a:satOff val="-391"/>
            <a:lumOff val="1046"/>
            <a:alphaOff val="0"/>
          </a:srgbClr>
        </a:solidFill>
        <a:ln w="15875" cap="flat" cmpd="sng" algn="ctr">
          <a:solidFill>
            <a:srgbClr val="2683C6">
              <a:hueOff val="-887883"/>
              <a:satOff val="-391"/>
              <a:lumOff val="1046"/>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1726013-B56E-40A0-B9C9-E15FEA5DE637}">
      <dsp:nvSpPr>
        <dsp:cNvPr id="0" name=""/>
        <dsp:cNvSpPr/>
      </dsp:nvSpPr>
      <dsp:spPr>
        <a:xfrm>
          <a:off x="0" y="3752587"/>
          <a:ext cx="1405859" cy="93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solidFill>
                <a:sysClr val="windowText" lastClr="000000">
                  <a:hueOff val="0"/>
                  <a:satOff val="0"/>
                  <a:lumOff val="0"/>
                  <a:alphaOff val="0"/>
                </a:sysClr>
              </a:solidFill>
              <a:latin typeface="Calibri" panose="020F0502020204030204"/>
              <a:ea typeface="+mn-ea"/>
              <a:cs typeface="+mn-cs"/>
            </a:rPr>
            <a:t>COMMIT</a:t>
          </a:r>
        </a:p>
      </dsp:txBody>
      <dsp:txXfrm>
        <a:off x="0" y="3752587"/>
        <a:ext cx="1405859" cy="937946"/>
      </dsp:txXfrm>
    </dsp:sp>
    <dsp:sp modelId="{E1FAD7BA-52D0-4A14-B768-A58223738703}">
      <dsp:nvSpPr>
        <dsp:cNvPr id="0" name=""/>
        <dsp:cNvSpPr/>
      </dsp:nvSpPr>
      <dsp:spPr>
        <a:xfrm>
          <a:off x="1511298" y="3795180"/>
          <a:ext cx="5517997" cy="85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Push through Discomfort: Despite any unease, commit to the dialogue. TAKE A RISK!</a:t>
          </a:r>
        </a:p>
      </dsp:txBody>
      <dsp:txXfrm>
        <a:off x="1511298" y="3795180"/>
        <a:ext cx="5517997" cy="851845"/>
      </dsp:txXfrm>
    </dsp:sp>
    <dsp:sp modelId="{3009632B-6145-413B-97D1-96BAE7DF1877}">
      <dsp:nvSpPr>
        <dsp:cNvPr id="0" name=""/>
        <dsp:cNvSpPr/>
      </dsp:nvSpPr>
      <dsp:spPr>
        <a:xfrm>
          <a:off x="1405859" y="4647026"/>
          <a:ext cx="5623436" cy="0"/>
        </a:xfrm>
        <a:prstGeom prst="line">
          <a:avLst/>
        </a:prstGeom>
        <a:solidFill>
          <a:srgbClr val="2683C6">
            <a:hueOff val="0"/>
            <a:satOff val="0"/>
            <a:lumOff val="0"/>
            <a:alphaOff val="0"/>
          </a:srgbClr>
        </a:solidFill>
        <a:ln w="15875" cap="flat" cmpd="sng" algn="ctr">
          <a:solidFill>
            <a:srgbClr val="2683C6">
              <a:tint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57EE84D-9AEF-4519-BCA3-DFB04E63169A}">
      <dsp:nvSpPr>
        <dsp:cNvPr id="0" name=""/>
        <dsp:cNvSpPr/>
      </dsp:nvSpPr>
      <dsp:spPr>
        <a:xfrm>
          <a:off x="0" y="4690534"/>
          <a:ext cx="7029296" cy="0"/>
        </a:xfrm>
        <a:prstGeom prst="line">
          <a:avLst/>
        </a:prstGeom>
        <a:solidFill>
          <a:srgbClr val="2683C6">
            <a:hueOff val="-1109853"/>
            <a:satOff val="-488"/>
            <a:lumOff val="1307"/>
            <a:alphaOff val="0"/>
          </a:srgbClr>
        </a:solidFill>
        <a:ln w="15875" cap="flat" cmpd="sng" algn="ctr">
          <a:solidFill>
            <a:srgbClr val="2683C6">
              <a:hueOff val="-1109853"/>
              <a:satOff val="-488"/>
              <a:lumOff val="1307"/>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CD73C271-A5EA-45D8-A189-AAEACECB4A8D}">
      <dsp:nvSpPr>
        <dsp:cNvPr id="0" name=""/>
        <dsp:cNvSpPr/>
      </dsp:nvSpPr>
      <dsp:spPr>
        <a:xfrm>
          <a:off x="0" y="4690534"/>
          <a:ext cx="1405859" cy="93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solidFill>
                <a:sysClr val="windowText" lastClr="000000">
                  <a:hueOff val="0"/>
                  <a:satOff val="0"/>
                  <a:lumOff val="0"/>
                  <a:alphaOff val="0"/>
                </a:sysClr>
              </a:solidFill>
              <a:latin typeface="Calibri" panose="020F0502020204030204"/>
              <a:ea typeface="+mn-ea"/>
              <a:cs typeface="+mn-cs"/>
            </a:rPr>
            <a:t>NOTICE</a:t>
          </a:r>
        </a:p>
      </dsp:txBody>
      <dsp:txXfrm>
        <a:off x="0" y="4690534"/>
        <a:ext cx="1405859" cy="937946"/>
      </dsp:txXfrm>
    </dsp:sp>
    <dsp:sp modelId="{7C9A3159-E2DB-4A50-AC7A-25F2FD560716}">
      <dsp:nvSpPr>
        <dsp:cNvPr id="0" name=""/>
        <dsp:cNvSpPr/>
      </dsp:nvSpPr>
      <dsp:spPr>
        <a:xfrm>
          <a:off x="1511298" y="4733126"/>
          <a:ext cx="5517997" cy="85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Notice Assumptions: Play close attention to your thoughts and any assumptions you begin to make.  </a:t>
          </a:r>
        </a:p>
      </dsp:txBody>
      <dsp:txXfrm>
        <a:off x="1511298" y="4733126"/>
        <a:ext cx="5517997" cy="851845"/>
      </dsp:txXfrm>
    </dsp:sp>
    <dsp:sp modelId="{02AC27C2-8CD5-42B8-A3CA-1223C6931AC4}">
      <dsp:nvSpPr>
        <dsp:cNvPr id="0" name=""/>
        <dsp:cNvSpPr/>
      </dsp:nvSpPr>
      <dsp:spPr>
        <a:xfrm>
          <a:off x="1405859" y="5584972"/>
          <a:ext cx="5623436" cy="0"/>
        </a:xfrm>
        <a:prstGeom prst="line">
          <a:avLst/>
        </a:prstGeom>
        <a:solidFill>
          <a:srgbClr val="2683C6">
            <a:hueOff val="0"/>
            <a:satOff val="0"/>
            <a:lumOff val="0"/>
            <a:alphaOff val="0"/>
          </a:srgbClr>
        </a:solidFill>
        <a:ln w="15875" cap="flat" cmpd="sng" algn="ctr">
          <a:solidFill>
            <a:srgbClr val="2683C6">
              <a:tint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296EC23-2C60-45AB-B9EE-4A44EF87AA6E}">
      <dsp:nvSpPr>
        <dsp:cNvPr id="0" name=""/>
        <dsp:cNvSpPr/>
      </dsp:nvSpPr>
      <dsp:spPr>
        <a:xfrm>
          <a:off x="0" y="5628480"/>
          <a:ext cx="7029296" cy="0"/>
        </a:xfrm>
        <a:prstGeom prst="line">
          <a:avLst/>
        </a:prstGeom>
        <a:solidFill>
          <a:srgbClr val="2683C6">
            <a:hueOff val="-1331824"/>
            <a:satOff val="-586"/>
            <a:lumOff val="1569"/>
            <a:alphaOff val="0"/>
          </a:srgbClr>
        </a:solidFill>
        <a:ln w="15875" cap="flat" cmpd="sng" algn="ctr">
          <a:solidFill>
            <a:srgbClr val="2683C6">
              <a:hueOff val="-1331824"/>
              <a:satOff val="-586"/>
              <a:lumOff val="1569"/>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67673E3-D13D-40A6-8919-FB42A0E59DE7}">
      <dsp:nvSpPr>
        <dsp:cNvPr id="0" name=""/>
        <dsp:cNvSpPr/>
      </dsp:nvSpPr>
      <dsp:spPr>
        <a:xfrm>
          <a:off x="0" y="5628480"/>
          <a:ext cx="1405859" cy="93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solidFill>
                <a:sysClr val="windowText" lastClr="000000">
                  <a:hueOff val="0"/>
                  <a:satOff val="0"/>
                  <a:lumOff val="0"/>
                  <a:alphaOff val="0"/>
                </a:sysClr>
              </a:solidFill>
              <a:latin typeface="Calibri" panose="020F0502020204030204"/>
              <a:ea typeface="+mn-ea"/>
              <a:cs typeface="+mn-cs"/>
            </a:rPr>
            <a:t>ACKNOWLEDGE</a:t>
          </a:r>
        </a:p>
      </dsp:txBody>
      <dsp:txXfrm>
        <a:off x="0" y="5628480"/>
        <a:ext cx="1405859" cy="937946"/>
      </dsp:txXfrm>
    </dsp:sp>
    <dsp:sp modelId="{57D54D0E-3B8C-4953-B211-DD4A3467311F}">
      <dsp:nvSpPr>
        <dsp:cNvPr id="0" name=""/>
        <dsp:cNvSpPr/>
      </dsp:nvSpPr>
      <dsp:spPr>
        <a:xfrm>
          <a:off x="1511298" y="5671073"/>
          <a:ext cx="5517997" cy="85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Acknowledge the difference between comfort and safety</a:t>
          </a:r>
          <a:r>
            <a:rPr lang="en-US" sz="18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t>
          </a:r>
        </a:p>
      </dsp:txBody>
      <dsp:txXfrm>
        <a:off x="1511298" y="5671073"/>
        <a:ext cx="5517997" cy="851845"/>
      </dsp:txXfrm>
    </dsp:sp>
    <dsp:sp modelId="{41F74765-2FAB-4E49-824A-28877337502F}">
      <dsp:nvSpPr>
        <dsp:cNvPr id="0" name=""/>
        <dsp:cNvSpPr/>
      </dsp:nvSpPr>
      <dsp:spPr>
        <a:xfrm>
          <a:off x="1405859" y="6522919"/>
          <a:ext cx="5623436" cy="0"/>
        </a:xfrm>
        <a:prstGeom prst="line">
          <a:avLst/>
        </a:prstGeom>
        <a:solidFill>
          <a:srgbClr val="2683C6">
            <a:hueOff val="0"/>
            <a:satOff val="0"/>
            <a:lumOff val="0"/>
            <a:alphaOff val="0"/>
          </a:srgbClr>
        </a:solidFill>
        <a:ln w="15875" cap="flat" cmpd="sng" algn="ctr">
          <a:solidFill>
            <a:srgbClr val="2683C6">
              <a:tint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09D18-6B71-4B01-827B-68E6BD000719}"/>
              </a:ext>
            </a:extLst>
          </p:cNvPr>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26D1E5-C080-4FD7-8448-4C4E41BE8AA7}"/>
              </a:ext>
            </a:extLst>
          </p:cNvPr>
          <p:cNvSpPr>
            <a:spLocks noGrp="1"/>
          </p:cNvSpPr>
          <p:nvPr>
            <p:ph type="dt" idx="1"/>
          </p:nvPr>
        </p:nvSpPr>
        <p:spPr>
          <a:xfrm>
            <a:off x="3940175" y="0"/>
            <a:ext cx="3013075" cy="463550"/>
          </a:xfrm>
          <a:prstGeom prst="rect">
            <a:avLst/>
          </a:prstGeom>
        </p:spPr>
        <p:txBody>
          <a:bodyPr vert="horz" lIns="91440" tIns="45720" rIns="91440" bIns="45720" rtlCol="0"/>
          <a:lstStyle>
            <a:lvl1pPr algn="r">
              <a:defRPr sz="1200"/>
            </a:lvl1pPr>
          </a:lstStyle>
          <a:p>
            <a:fld id="{C0BAD5BC-A928-475F-A610-7885E827EC83}" type="datetimeFigureOut">
              <a:rPr lang="en-US" smtClean="0"/>
              <a:t>11/19/2021</a:t>
            </a:fld>
            <a:endParaRPr lang="en-US"/>
          </a:p>
        </p:txBody>
      </p:sp>
      <p:sp>
        <p:nvSpPr>
          <p:cNvPr id="4" name="Slide Image Placeholder 3">
            <a:extLst>
              <a:ext uri="{FF2B5EF4-FFF2-40B4-BE49-F238E27FC236}">
                <a16:creationId xmlns:a16="http://schemas.microsoft.com/office/drawing/2014/main" id="{49C3FA76-7BA8-4B1E-83A6-8CA72FCCB448}"/>
              </a:ext>
            </a:extLst>
          </p:cNvPr>
          <p:cNvSpPr>
            <a:spLocks noGrp="1" noRot="1" noChangeAspect="1"/>
          </p:cNvSpPr>
          <p:nvPr>
            <p:ph type="sldImg" idx="2"/>
          </p:nvPr>
        </p:nvSpPr>
        <p:spPr>
          <a:xfrm>
            <a:off x="706438" y="1154113"/>
            <a:ext cx="5541962"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FCDA69D1-F9AD-452C-984E-74D7AE6F0B14}"/>
              </a:ext>
            </a:extLst>
          </p:cNvPr>
          <p:cNvSpPr>
            <a:spLocks noGrp="1"/>
          </p:cNvSpPr>
          <p:nvPr>
            <p:ph type="body" sz="quarter" idx="3"/>
          </p:nvPr>
        </p:nvSpPr>
        <p:spPr>
          <a:xfrm>
            <a:off x="695325" y="4445000"/>
            <a:ext cx="5564188"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9177353-E911-4DEE-A581-6A6B7F9BBFE6}"/>
              </a:ext>
            </a:extLst>
          </p:cNvPr>
          <p:cNvSpPr>
            <a:spLocks noGrp="1"/>
          </p:cNvSpPr>
          <p:nvPr>
            <p:ph type="ftr" sz="quarter" idx="4"/>
          </p:nvPr>
        </p:nvSpPr>
        <p:spPr>
          <a:xfrm>
            <a:off x="0" y="8772525"/>
            <a:ext cx="30130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EB8AA7CE-87EA-4477-BCC6-1D7AE4FE7853}"/>
              </a:ext>
            </a:extLst>
          </p:cNvPr>
          <p:cNvSpPr>
            <a:spLocks noGrp="1"/>
          </p:cNvSpPr>
          <p:nvPr>
            <p:ph type="sldNum" sz="quarter" idx="5"/>
          </p:nvPr>
        </p:nvSpPr>
        <p:spPr>
          <a:xfrm>
            <a:off x="3940175" y="8772525"/>
            <a:ext cx="3013075" cy="463550"/>
          </a:xfrm>
          <a:prstGeom prst="rect">
            <a:avLst/>
          </a:prstGeom>
        </p:spPr>
        <p:txBody>
          <a:bodyPr vert="horz" lIns="91440" tIns="45720" rIns="91440" bIns="45720" rtlCol="0" anchor="b"/>
          <a:lstStyle>
            <a:lvl1pPr algn="r">
              <a:defRPr sz="1200"/>
            </a:lvl1pPr>
          </a:lstStyle>
          <a:p>
            <a:fld id="{3F558BD1-5D13-42A5-B22F-75D58DF5E8D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28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8640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5812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4166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230639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15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322797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823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68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11/19/2021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253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11/19/2021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3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883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11/19/2021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051800"/>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6E855B-5E07-435E-B51E-99926EEE6928}"/>
              </a:ext>
            </a:extLst>
          </p:cNvPr>
          <p:cNvPicPr>
            <a:picLocks noChangeAspect="1"/>
          </p:cNvPicPr>
          <p:nvPr/>
        </p:nvPicPr>
        <p:blipFill rotWithShape="1">
          <a:blip r:embed="rId2"/>
          <a:srcRect t="18005" b="21600"/>
          <a:stretch/>
        </p:blipFill>
        <p:spPr>
          <a:xfrm>
            <a:off x="-32" y="10"/>
            <a:ext cx="12192031" cy="4915066"/>
          </a:xfrm>
          <a:prstGeom prst="rect">
            <a:avLst/>
          </a:prstGeom>
        </p:spPr>
      </p:pic>
      <p:sp>
        <p:nvSpPr>
          <p:cNvPr id="31" name="Rectangle 22">
            <a:extLst>
              <a:ext uri="{FF2B5EF4-FFF2-40B4-BE49-F238E27FC236}">
                <a16:creationId xmlns:a16="http://schemas.microsoft.com/office/drawing/2014/main" id="{947A5FA4-F7D9-4BD2-BCEA-016B70DC8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64234" y="5120639"/>
            <a:ext cx="11577711" cy="1366473"/>
          </a:xfrm>
        </p:spPr>
        <p:txBody>
          <a:bodyPr>
            <a:normAutofit/>
          </a:bodyPr>
          <a:lstStyle/>
          <a:p>
            <a:pPr algn="ctr"/>
            <a:r>
              <a:rPr lang="en-US" sz="3600" b="1" dirty="0">
                <a:solidFill>
                  <a:srgbClr val="FFFFFF"/>
                </a:solidFill>
              </a:rPr>
              <a:t>Where We Stand: Understanding Social Cognition and Implicit Bias</a:t>
            </a:r>
          </a:p>
        </p:txBody>
      </p:sp>
      <p:sp>
        <p:nvSpPr>
          <p:cNvPr id="3" name="Subtitle 2"/>
          <p:cNvSpPr>
            <a:spLocks noGrp="1"/>
          </p:cNvSpPr>
          <p:nvPr>
            <p:ph type="subTitle" idx="1"/>
          </p:nvPr>
        </p:nvSpPr>
        <p:spPr>
          <a:xfrm>
            <a:off x="5668763" y="6400800"/>
            <a:ext cx="1631447" cy="543513"/>
          </a:xfrm>
        </p:spPr>
        <p:txBody>
          <a:bodyPr>
            <a:normAutofit/>
          </a:bodyPr>
          <a:lstStyle/>
          <a:p>
            <a:r>
              <a:rPr lang="en-US" sz="1500" dirty="0">
                <a:solidFill>
                  <a:srgbClr val="FFFFFF"/>
                </a:solidFill>
              </a:rPr>
              <a:t>alliance</a:t>
            </a:r>
          </a:p>
        </p:txBody>
      </p:sp>
      <p:sp>
        <p:nvSpPr>
          <p:cNvPr id="32" name="Rectangle 24">
            <a:extLst>
              <a:ext uri="{FF2B5EF4-FFF2-40B4-BE49-F238E27FC236}">
                <a16:creationId xmlns:a16="http://schemas.microsoft.com/office/drawing/2014/main" id="{D5AADE08-A85D-4367-AF35-82927B65B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4993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23D7-54C0-4D6E-B18C-3CEB15EBBC38}"/>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CA0EC931-A6F0-48ED-BB4E-3CB949E1B33A}"/>
              </a:ext>
            </a:extLst>
          </p:cNvPr>
          <p:cNvGraphicFramePr>
            <a:graphicFrameLocks noGrp="1"/>
          </p:cNvGraphicFramePr>
          <p:nvPr>
            <p:ph idx="1"/>
            <p:extLst>
              <p:ext uri="{D42A27DB-BD31-4B8C-83A1-F6EECF244321}">
                <p14:modId xmlns:p14="http://schemas.microsoft.com/office/powerpoint/2010/main" val="4048152914"/>
              </p:ext>
            </p:extLst>
          </p:nvPr>
        </p:nvGraphicFramePr>
        <p:xfrm>
          <a:off x="134911" y="51050"/>
          <a:ext cx="11872211" cy="6338864"/>
        </p:xfrm>
        <a:graphic>
          <a:graphicData uri="http://schemas.openxmlformats.org/drawingml/2006/table">
            <a:tbl>
              <a:tblPr firstRow="1" bandRow="1">
                <a:tableStyleId>{5C22544A-7EE6-4342-B048-85BDC9FD1C3A}</a:tableStyleId>
              </a:tblPr>
              <a:tblGrid>
                <a:gridCol w="1470084">
                  <a:extLst>
                    <a:ext uri="{9D8B030D-6E8A-4147-A177-3AD203B41FA5}">
                      <a16:colId xmlns:a16="http://schemas.microsoft.com/office/drawing/2014/main" val="4268000160"/>
                    </a:ext>
                  </a:extLst>
                </a:gridCol>
                <a:gridCol w="979078">
                  <a:extLst>
                    <a:ext uri="{9D8B030D-6E8A-4147-A177-3AD203B41FA5}">
                      <a16:colId xmlns:a16="http://schemas.microsoft.com/office/drawing/2014/main" val="3490355268"/>
                    </a:ext>
                  </a:extLst>
                </a:gridCol>
                <a:gridCol w="1439056">
                  <a:extLst>
                    <a:ext uri="{9D8B030D-6E8A-4147-A177-3AD203B41FA5}">
                      <a16:colId xmlns:a16="http://schemas.microsoft.com/office/drawing/2014/main" val="2719209773"/>
                    </a:ext>
                  </a:extLst>
                </a:gridCol>
                <a:gridCol w="2034050">
                  <a:extLst>
                    <a:ext uri="{9D8B030D-6E8A-4147-A177-3AD203B41FA5}">
                      <a16:colId xmlns:a16="http://schemas.microsoft.com/office/drawing/2014/main" val="737214364"/>
                    </a:ext>
                  </a:extLst>
                </a:gridCol>
                <a:gridCol w="1411382">
                  <a:extLst>
                    <a:ext uri="{9D8B030D-6E8A-4147-A177-3AD203B41FA5}">
                      <a16:colId xmlns:a16="http://schemas.microsoft.com/office/drawing/2014/main" val="299053183"/>
                    </a:ext>
                  </a:extLst>
                </a:gridCol>
                <a:gridCol w="1411381">
                  <a:extLst>
                    <a:ext uri="{9D8B030D-6E8A-4147-A177-3AD203B41FA5}">
                      <a16:colId xmlns:a16="http://schemas.microsoft.com/office/drawing/2014/main" val="1929792782"/>
                    </a:ext>
                  </a:extLst>
                </a:gridCol>
                <a:gridCol w="1397545">
                  <a:extLst>
                    <a:ext uri="{9D8B030D-6E8A-4147-A177-3AD203B41FA5}">
                      <a16:colId xmlns:a16="http://schemas.microsoft.com/office/drawing/2014/main" val="2303554861"/>
                    </a:ext>
                  </a:extLst>
                </a:gridCol>
                <a:gridCol w="1729635">
                  <a:extLst>
                    <a:ext uri="{9D8B030D-6E8A-4147-A177-3AD203B41FA5}">
                      <a16:colId xmlns:a16="http://schemas.microsoft.com/office/drawing/2014/main" val="1903179356"/>
                    </a:ext>
                  </a:extLst>
                </a:gridCol>
              </a:tblGrid>
              <a:tr h="925786">
                <a:tc>
                  <a:txBody>
                    <a:bodyPr/>
                    <a:lstStyle/>
                    <a:p>
                      <a:pPr algn="ctr"/>
                      <a:r>
                        <a:rPr lang="en-US" sz="2800" dirty="0"/>
                        <a:t>Trusted Friend</a:t>
                      </a:r>
                    </a:p>
                  </a:txBody>
                  <a:tcPr/>
                </a:tc>
                <a:tc>
                  <a:txBody>
                    <a:bodyPr/>
                    <a:lstStyle/>
                    <a:p>
                      <a:pPr algn="ctr"/>
                      <a:r>
                        <a:rPr lang="en-US" sz="2800" dirty="0"/>
                        <a:t>Age</a:t>
                      </a:r>
                    </a:p>
                  </a:txBody>
                  <a:tcPr/>
                </a:tc>
                <a:tc>
                  <a:txBody>
                    <a:bodyPr/>
                    <a:lstStyle/>
                    <a:p>
                      <a:pPr algn="ctr"/>
                      <a:r>
                        <a:rPr lang="en-US" sz="2800" dirty="0"/>
                        <a:t>Race</a:t>
                      </a:r>
                    </a:p>
                  </a:txBody>
                  <a:tcPr/>
                </a:tc>
                <a:tc>
                  <a:txBody>
                    <a:bodyPr/>
                    <a:lstStyle/>
                    <a:p>
                      <a:pPr algn="ctr"/>
                      <a:r>
                        <a:rPr lang="en-US" sz="2800" dirty="0"/>
                        <a:t>Sexual Orientation</a:t>
                      </a:r>
                    </a:p>
                  </a:txBody>
                  <a:tcPr/>
                </a:tc>
                <a:tc>
                  <a:txBody>
                    <a:bodyPr/>
                    <a:lstStyle/>
                    <a:p>
                      <a:pPr algn="ctr"/>
                      <a:r>
                        <a:rPr lang="en-US" sz="2800" dirty="0"/>
                        <a:t>Ability Status</a:t>
                      </a:r>
                    </a:p>
                  </a:txBody>
                  <a:tcPr/>
                </a:tc>
                <a:tc>
                  <a:txBody>
                    <a:bodyPr/>
                    <a:lstStyle/>
                    <a:p>
                      <a:r>
                        <a:rPr lang="en-US" sz="2800" dirty="0"/>
                        <a:t>Gender</a:t>
                      </a:r>
                    </a:p>
                  </a:txBody>
                  <a:tcPr/>
                </a:tc>
                <a:tc>
                  <a:txBody>
                    <a:bodyPr/>
                    <a:lstStyle/>
                    <a:p>
                      <a:pPr algn="ctr"/>
                      <a:r>
                        <a:rPr lang="en-US" sz="2800" dirty="0"/>
                        <a:t>Educ. level</a:t>
                      </a:r>
                    </a:p>
                  </a:txBody>
                  <a:tcPr/>
                </a:tc>
                <a:tc>
                  <a:txBody>
                    <a:bodyPr/>
                    <a:lstStyle/>
                    <a:p>
                      <a:r>
                        <a:rPr lang="en-US" sz="2800" dirty="0"/>
                        <a:t>Marital Status</a:t>
                      </a:r>
                    </a:p>
                  </a:txBody>
                  <a:tcPr/>
                </a:tc>
                <a:extLst>
                  <a:ext uri="{0D108BD9-81ED-4DB2-BD59-A6C34878D82A}">
                    <a16:rowId xmlns:a16="http://schemas.microsoft.com/office/drawing/2014/main" val="1827071834"/>
                  </a:ext>
                </a:extLst>
              </a:tr>
              <a:tr h="674248">
                <a:tc>
                  <a:txBody>
                    <a:bodyPr/>
                    <a:lstStyle/>
                    <a:p>
                      <a:r>
                        <a:rPr lang="en-US" dirty="0"/>
                        <a:t>O.B.   </a:t>
                      </a:r>
                    </a:p>
                  </a:txBody>
                  <a:tcPr/>
                </a:tc>
                <a:tc>
                  <a:txBody>
                    <a:bodyPr/>
                    <a:lstStyle/>
                    <a:p>
                      <a:r>
                        <a:rPr lang="en-US" dirty="0">
                          <a:highlight>
                            <a:srgbClr val="FFFF00"/>
                          </a:highlight>
                        </a:rPr>
                        <a:t>44</a:t>
                      </a:r>
                    </a:p>
                  </a:txBody>
                  <a:tcPr/>
                </a:tc>
                <a:tc>
                  <a:txBody>
                    <a:bodyPr/>
                    <a:lstStyle/>
                    <a:p>
                      <a:r>
                        <a:rPr lang="en-US" dirty="0">
                          <a:highlight>
                            <a:srgbClr val="FFFF00"/>
                          </a:highlight>
                        </a:rPr>
                        <a:t>B</a:t>
                      </a:r>
                    </a:p>
                  </a:txBody>
                  <a:tcPr/>
                </a:tc>
                <a:tc>
                  <a:txBody>
                    <a:bodyPr/>
                    <a:lstStyle/>
                    <a:p>
                      <a:r>
                        <a:rPr lang="en-US" dirty="0">
                          <a:highlight>
                            <a:srgbClr val="FFFF00"/>
                          </a:highlight>
                        </a:rPr>
                        <a:t>Heterosexual</a:t>
                      </a:r>
                    </a:p>
                  </a:txBody>
                  <a:tcPr/>
                </a:tc>
                <a:tc>
                  <a:txBody>
                    <a:bodyPr/>
                    <a:lstStyle/>
                    <a:p>
                      <a:r>
                        <a:rPr lang="en-US" dirty="0">
                          <a:highlight>
                            <a:srgbClr val="FFFF00"/>
                          </a:highlight>
                        </a:rPr>
                        <a:t>Able-bodied</a:t>
                      </a:r>
                    </a:p>
                  </a:txBody>
                  <a:tcPr/>
                </a:tc>
                <a:tc>
                  <a:txBody>
                    <a:bodyPr/>
                    <a:lstStyle/>
                    <a:p>
                      <a:r>
                        <a:rPr lang="en-US" dirty="0">
                          <a:highlight>
                            <a:srgbClr val="FFFF00"/>
                          </a:highlight>
                        </a:rPr>
                        <a:t>Female</a:t>
                      </a:r>
                    </a:p>
                  </a:txBody>
                  <a:tcPr/>
                </a:tc>
                <a:tc>
                  <a:txBody>
                    <a:bodyPr/>
                    <a:lstStyle/>
                    <a:p>
                      <a:r>
                        <a:rPr lang="en-US" dirty="0">
                          <a:highlight>
                            <a:srgbClr val="FFFF00"/>
                          </a:highlight>
                        </a:rPr>
                        <a:t>MBA</a:t>
                      </a:r>
                    </a:p>
                  </a:txBody>
                  <a:tcPr/>
                </a:tc>
                <a:tc>
                  <a:txBody>
                    <a:bodyPr/>
                    <a:lstStyle/>
                    <a:p>
                      <a:r>
                        <a:rPr lang="en-US" dirty="0"/>
                        <a:t>Divorced</a:t>
                      </a:r>
                    </a:p>
                  </a:txBody>
                  <a:tcPr/>
                </a:tc>
                <a:extLst>
                  <a:ext uri="{0D108BD9-81ED-4DB2-BD59-A6C34878D82A}">
                    <a16:rowId xmlns:a16="http://schemas.microsoft.com/office/drawing/2014/main" val="1272481003"/>
                  </a:ext>
                </a:extLst>
              </a:tr>
              <a:tr h="674248">
                <a:tc>
                  <a:txBody>
                    <a:bodyPr/>
                    <a:lstStyle/>
                    <a:p>
                      <a:r>
                        <a:rPr lang="en-US" dirty="0"/>
                        <a:t>R.P.</a:t>
                      </a:r>
                    </a:p>
                  </a:txBody>
                  <a:tcPr/>
                </a:tc>
                <a:tc>
                  <a:txBody>
                    <a:bodyPr/>
                    <a:lstStyle/>
                    <a:p>
                      <a:r>
                        <a:rPr lang="en-US" dirty="0"/>
                        <a:t>53</a:t>
                      </a:r>
                    </a:p>
                  </a:txBody>
                  <a:tcPr/>
                </a:tc>
                <a:tc>
                  <a:txBody>
                    <a:bodyPr/>
                    <a:lstStyle/>
                    <a:p>
                      <a:r>
                        <a:rPr lang="en-US" dirty="0"/>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Heterosexual</a:t>
                      </a:r>
                    </a:p>
                    <a:p>
                      <a:endParaRPr lang="en-US" dirty="0">
                        <a:highlight>
                          <a:srgbClr val="FFFF0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Able-bodied</a:t>
                      </a:r>
                    </a:p>
                    <a:p>
                      <a:endParaRPr lang="en-US" dirty="0">
                        <a:highlight>
                          <a:srgbClr val="FFFF00"/>
                        </a:highlight>
                      </a:endParaRPr>
                    </a:p>
                  </a:txBody>
                  <a:tcPr/>
                </a:tc>
                <a:tc>
                  <a:txBody>
                    <a:bodyPr/>
                    <a:lstStyle/>
                    <a:p>
                      <a:r>
                        <a:rPr lang="en-US" dirty="0"/>
                        <a:t>Male</a:t>
                      </a:r>
                    </a:p>
                  </a:txBody>
                  <a:tcPr/>
                </a:tc>
                <a:tc>
                  <a:txBody>
                    <a:bodyPr/>
                    <a:lstStyle/>
                    <a:p>
                      <a:r>
                        <a:rPr lang="en-US" dirty="0">
                          <a:highlight>
                            <a:srgbClr val="FFFF00"/>
                          </a:highlight>
                        </a:rPr>
                        <a:t>Ph.D.</a:t>
                      </a:r>
                    </a:p>
                  </a:txBody>
                  <a:tcPr/>
                </a:tc>
                <a:tc>
                  <a:txBody>
                    <a:bodyPr/>
                    <a:lstStyle/>
                    <a:p>
                      <a:r>
                        <a:rPr lang="en-US" dirty="0">
                          <a:highlight>
                            <a:srgbClr val="FFFF00"/>
                          </a:highlight>
                        </a:rPr>
                        <a:t>Married</a:t>
                      </a:r>
                    </a:p>
                  </a:txBody>
                  <a:tcPr/>
                </a:tc>
                <a:extLst>
                  <a:ext uri="{0D108BD9-81ED-4DB2-BD59-A6C34878D82A}">
                    <a16:rowId xmlns:a16="http://schemas.microsoft.com/office/drawing/2014/main" val="4041267889"/>
                  </a:ext>
                </a:extLst>
              </a:tr>
              <a:tr h="674248">
                <a:tc>
                  <a:txBody>
                    <a:bodyPr/>
                    <a:lstStyle/>
                    <a:p>
                      <a:r>
                        <a:rPr lang="en-US" dirty="0"/>
                        <a:t>T.S</a:t>
                      </a:r>
                    </a:p>
                  </a:txBody>
                  <a:tcPr/>
                </a:tc>
                <a:tc>
                  <a:txBody>
                    <a:bodyPr/>
                    <a:lstStyle/>
                    <a:p>
                      <a:r>
                        <a:rPr lang="en-US" dirty="0">
                          <a:highlight>
                            <a:srgbClr val="FFFF00"/>
                          </a:highlight>
                        </a:rPr>
                        <a:t>45</a:t>
                      </a:r>
                    </a:p>
                  </a:txBody>
                  <a:tcPr/>
                </a:tc>
                <a:tc>
                  <a:txBody>
                    <a:bodyPr/>
                    <a:lstStyle/>
                    <a:p>
                      <a:r>
                        <a:rPr lang="en-US" dirty="0">
                          <a:highlight>
                            <a:srgbClr val="FFFF00"/>
                          </a:highlight>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Heterosexual</a:t>
                      </a:r>
                    </a:p>
                    <a:p>
                      <a:endParaRPr lang="en-US" dirty="0">
                        <a:highlight>
                          <a:srgbClr val="FFFF0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Able-bodied</a:t>
                      </a:r>
                    </a:p>
                    <a:p>
                      <a:endParaRPr lang="en-US" dirty="0">
                        <a:highlight>
                          <a:srgbClr val="FFFF00"/>
                        </a:highlight>
                      </a:endParaRPr>
                    </a:p>
                  </a:txBody>
                  <a:tcPr/>
                </a:tc>
                <a:tc>
                  <a:txBody>
                    <a:bodyPr/>
                    <a:lstStyle/>
                    <a:p>
                      <a:r>
                        <a:rPr lang="en-US" dirty="0">
                          <a:highlight>
                            <a:srgbClr val="FFFF00"/>
                          </a:highlight>
                        </a:rPr>
                        <a:t>Female</a:t>
                      </a:r>
                    </a:p>
                  </a:txBody>
                  <a:tcPr/>
                </a:tc>
                <a:tc>
                  <a:txBody>
                    <a:bodyPr/>
                    <a:lstStyle/>
                    <a:p>
                      <a:r>
                        <a:rPr lang="en-US" dirty="0">
                          <a:highlight>
                            <a:srgbClr val="FFFF00"/>
                          </a:highlight>
                        </a:rPr>
                        <a:t>J.D</a:t>
                      </a:r>
                    </a:p>
                  </a:txBody>
                  <a:tcPr/>
                </a:tc>
                <a:tc>
                  <a:txBody>
                    <a:bodyPr/>
                    <a:lstStyle/>
                    <a:p>
                      <a:r>
                        <a:rPr lang="en-US" dirty="0">
                          <a:highlight>
                            <a:srgbClr val="FFFF00"/>
                          </a:highlight>
                        </a:rPr>
                        <a:t>Married</a:t>
                      </a:r>
                    </a:p>
                  </a:txBody>
                  <a:tcPr/>
                </a:tc>
                <a:extLst>
                  <a:ext uri="{0D108BD9-81ED-4DB2-BD59-A6C34878D82A}">
                    <a16:rowId xmlns:a16="http://schemas.microsoft.com/office/drawing/2014/main" val="980379756"/>
                  </a:ext>
                </a:extLst>
              </a:tr>
              <a:tr h="674248">
                <a:tc>
                  <a:txBody>
                    <a:bodyPr/>
                    <a:lstStyle/>
                    <a:p>
                      <a:r>
                        <a:rPr lang="en-US" dirty="0"/>
                        <a:t>E.L.</a:t>
                      </a:r>
                    </a:p>
                  </a:txBody>
                  <a:tcPr/>
                </a:tc>
                <a:tc>
                  <a:txBody>
                    <a:bodyPr/>
                    <a:lstStyle/>
                    <a:p>
                      <a:r>
                        <a:rPr lang="en-US" dirty="0"/>
                        <a:t>71</a:t>
                      </a:r>
                    </a:p>
                  </a:txBody>
                  <a:tcPr/>
                </a:tc>
                <a:tc>
                  <a:txBody>
                    <a:bodyPr/>
                    <a:lstStyle/>
                    <a:p>
                      <a:r>
                        <a:rPr lang="en-US" dirty="0"/>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Heterosexual</a:t>
                      </a:r>
                    </a:p>
                    <a:p>
                      <a:endParaRPr lang="en-US" dirty="0">
                        <a:highlight>
                          <a:srgbClr val="FFFF0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Able-bodied</a:t>
                      </a:r>
                    </a:p>
                    <a:p>
                      <a:endParaRPr lang="en-US" dirty="0">
                        <a:highlight>
                          <a:srgbClr val="FFFF00"/>
                        </a:highlight>
                      </a:endParaRPr>
                    </a:p>
                  </a:txBody>
                  <a:tcPr/>
                </a:tc>
                <a:tc>
                  <a:txBody>
                    <a:bodyPr/>
                    <a:lstStyle/>
                    <a:p>
                      <a:r>
                        <a:rPr lang="en-US" dirty="0">
                          <a:highlight>
                            <a:srgbClr val="FFFF00"/>
                          </a:highlight>
                        </a:rPr>
                        <a:t>Female</a:t>
                      </a:r>
                    </a:p>
                  </a:txBody>
                  <a:tcPr/>
                </a:tc>
                <a:tc>
                  <a:txBody>
                    <a:bodyPr/>
                    <a:lstStyle/>
                    <a:p>
                      <a:r>
                        <a:rPr lang="en-US" dirty="0">
                          <a:highlight>
                            <a:srgbClr val="FFFF00"/>
                          </a:highlight>
                        </a:rPr>
                        <a:t>Ph.D.</a:t>
                      </a:r>
                    </a:p>
                  </a:txBody>
                  <a:tcPr/>
                </a:tc>
                <a:tc>
                  <a:txBody>
                    <a:bodyPr/>
                    <a:lstStyle/>
                    <a:p>
                      <a:r>
                        <a:rPr lang="en-US" dirty="0">
                          <a:highlight>
                            <a:srgbClr val="FFFF00"/>
                          </a:highlight>
                        </a:rPr>
                        <a:t>Married</a:t>
                      </a:r>
                    </a:p>
                  </a:txBody>
                  <a:tcPr/>
                </a:tc>
                <a:extLst>
                  <a:ext uri="{0D108BD9-81ED-4DB2-BD59-A6C34878D82A}">
                    <a16:rowId xmlns:a16="http://schemas.microsoft.com/office/drawing/2014/main" val="335400530"/>
                  </a:ext>
                </a:extLst>
              </a:tr>
              <a:tr h="674248">
                <a:tc>
                  <a:txBody>
                    <a:bodyPr/>
                    <a:lstStyle/>
                    <a:p>
                      <a:r>
                        <a:rPr lang="en-US" dirty="0"/>
                        <a:t>B.B.</a:t>
                      </a:r>
                    </a:p>
                  </a:txBody>
                  <a:tcPr/>
                </a:tc>
                <a:tc>
                  <a:txBody>
                    <a:bodyPr/>
                    <a:lstStyle/>
                    <a:p>
                      <a:r>
                        <a:rPr lang="en-US" dirty="0">
                          <a:highlight>
                            <a:srgbClr val="FFFF00"/>
                          </a:highlight>
                        </a:rPr>
                        <a:t>44</a:t>
                      </a:r>
                    </a:p>
                  </a:txBody>
                  <a:tcPr/>
                </a:tc>
                <a:tc>
                  <a:txBody>
                    <a:bodyPr/>
                    <a:lstStyle/>
                    <a:p>
                      <a:r>
                        <a:rPr lang="en-US" dirty="0">
                          <a:highlight>
                            <a:srgbClr val="FFFF00"/>
                          </a:highlight>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Heterosexual</a:t>
                      </a:r>
                    </a:p>
                    <a:p>
                      <a:endParaRPr lang="en-US" dirty="0">
                        <a:highlight>
                          <a:srgbClr val="FFFF0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Able-bodied</a:t>
                      </a:r>
                    </a:p>
                    <a:p>
                      <a:endParaRPr lang="en-US" dirty="0">
                        <a:highlight>
                          <a:srgbClr val="FFFF00"/>
                        </a:highlight>
                      </a:endParaRPr>
                    </a:p>
                  </a:txBody>
                  <a:tcPr/>
                </a:tc>
                <a:tc>
                  <a:txBody>
                    <a:bodyPr/>
                    <a:lstStyle/>
                    <a:p>
                      <a:r>
                        <a:rPr lang="en-US" dirty="0"/>
                        <a:t>Male</a:t>
                      </a:r>
                    </a:p>
                  </a:txBody>
                  <a:tcPr/>
                </a:tc>
                <a:tc>
                  <a:txBody>
                    <a:bodyPr/>
                    <a:lstStyle/>
                    <a:p>
                      <a:r>
                        <a:rPr lang="en-US" dirty="0"/>
                        <a:t>H.S.</a:t>
                      </a:r>
                    </a:p>
                  </a:txBody>
                  <a:tcPr/>
                </a:tc>
                <a:tc>
                  <a:txBody>
                    <a:bodyPr/>
                    <a:lstStyle/>
                    <a:p>
                      <a:r>
                        <a:rPr lang="en-US" dirty="0">
                          <a:highlight>
                            <a:srgbClr val="FFFF00"/>
                          </a:highlight>
                        </a:rPr>
                        <a:t>Married</a:t>
                      </a:r>
                    </a:p>
                  </a:txBody>
                  <a:tcPr/>
                </a:tc>
                <a:extLst>
                  <a:ext uri="{0D108BD9-81ED-4DB2-BD59-A6C34878D82A}">
                    <a16:rowId xmlns:a16="http://schemas.microsoft.com/office/drawing/2014/main" val="200450192"/>
                  </a:ext>
                </a:extLst>
              </a:tr>
              <a:tr h="674248">
                <a:tc>
                  <a:txBody>
                    <a:bodyPr/>
                    <a:lstStyle/>
                    <a:p>
                      <a:r>
                        <a:rPr lang="en-US" dirty="0"/>
                        <a:t>J.P.</a:t>
                      </a:r>
                    </a:p>
                  </a:txBody>
                  <a:tcPr/>
                </a:tc>
                <a:tc>
                  <a:txBody>
                    <a:bodyPr/>
                    <a:lstStyle/>
                    <a:p>
                      <a:r>
                        <a:rPr lang="en-US" dirty="0">
                          <a:highlight>
                            <a:srgbClr val="FFFF00"/>
                          </a:highlight>
                        </a:rPr>
                        <a:t>49</a:t>
                      </a:r>
                    </a:p>
                  </a:txBody>
                  <a:tcPr/>
                </a:tc>
                <a:tc>
                  <a:txBody>
                    <a:bodyPr/>
                    <a:lstStyle/>
                    <a:p>
                      <a:r>
                        <a:rPr lang="en-US" dirty="0">
                          <a:highlight>
                            <a:srgbClr val="FFFF00"/>
                          </a:highlight>
                        </a:rPr>
                        <a:t>B</a:t>
                      </a:r>
                    </a:p>
                  </a:txBody>
                  <a:tcPr/>
                </a:tc>
                <a:tc>
                  <a:txBody>
                    <a:bodyPr/>
                    <a:lstStyle/>
                    <a:p>
                      <a:r>
                        <a:rPr lang="en-US" dirty="0"/>
                        <a:t>Queer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Able-bodied</a:t>
                      </a:r>
                    </a:p>
                    <a:p>
                      <a:endParaRPr lang="en-US" dirty="0">
                        <a:highlight>
                          <a:srgbClr val="FFFF00"/>
                        </a:highlight>
                      </a:endParaRPr>
                    </a:p>
                  </a:txBody>
                  <a:tcPr/>
                </a:tc>
                <a:tc>
                  <a:txBody>
                    <a:bodyPr/>
                    <a:lstStyle/>
                    <a:p>
                      <a:r>
                        <a:rPr lang="en-US" dirty="0">
                          <a:highlight>
                            <a:srgbClr val="FFFF00"/>
                          </a:highlight>
                        </a:rPr>
                        <a:t>Female</a:t>
                      </a:r>
                    </a:p>
                  </a:txBody>
                  <a:tcPr/>
                </a:tc>
                <a:tc>
                  <a:txBody>
                    <a:bodyPr/>
                    <a:lstStyle/>
                    <a:p>
                      <a:r>
                        <a:rPr lang="en-US" dirty="0">
                          <a:highlight>
                            <a:srgbClr val="FFFF00"/>
                          </a:highlight>
                        </a:rPr>
                        <a:t>MFA</a:t>
                      </a:r>
                    </a:p>
                  </a:txBody>
                  <a:tcPr/>
                </a:tc>
                <a:tc>
                  <a:txBody>
                    <a:bodyPr/>
                    <a:lstStyle/>
                    <a:p>
                      <a:r>
                        <a:rPr lang="en-US" dirty="0"/>
                        <a:t>Single</a:t>
                      </a:r>
                    </a:p>
                  </a:txBody>
                  <a:tcPr/>
                </a:tc>
                <a:extLst>
                  <a:ext uri="{0D108BD9-81ED-4DB2-BD59-A6C34878D82A}">
                    <a16:rowId xmlns:a16="http://schemas.microsoft.com/office/drawing/2014/main" val="3340822366"/>
                  </a:ext>
                </a:extLst>
              </a:tr>
              <a:tr h="674248">
                <a:tc>
                  <a:txBody>
                    <a:bodyPr/>
                    <a:lstStyle/>
                    <a:p>
                      <a:r>
                        <a:rPr lang="en-US" dirty="0"/>
                        <a:t>N.M.  </a:t>
                      </a:r>
                    </a:p>
                  </a:txBody>
                  <a:tcPr/>
                </a:tc>
                <a:tc>
                  <a:txBody>
                    <a:bodyPr/>
                    <a:lstStyle/>
                    <a:p>
                      <a:r>
                        <a:rPr lang="en-US" dirty="0">
                          <a:highlight>
                            <a:srgbClr val="FFFF00"/>
                          </a:highlight>
                        </a:rPr>
                        <a:t>40</a:t>
                      </a:r>
                    </a:p>
                  </a:txBody>
                  <a:tcPr/>
                </a:tc>
                <a:tc>
                  <a:txBody>
                    <a:bodyPr/>
                    <a:lstStyle/>
                    <a:p>
                      <a:r>
                        <a:rPr lang="en-US" dirty="0"/>
                        <a:t>W</a:t>
                      </a:r>
                    </a:p>
                  </a:txBody>
                  <a:tcPr/>
                </a:tc>
                <a:tc>
                  <a:txBody>
                    <a:bodyPr/>
                    <a:lstStyle/>
                    <a:p>
                      <a:r>
                        <a:rPr lang="en-US" dirty="0">
                          <a:highlight>
                            <a:srgbClr val="FFFF00"/>
                          </a:highlight>
                        </a:rPr>
                        <a:t>Heterosexual</a:t>
                      </a:r>
                    </a:p>
                  </a:txBody>
                  <a:tcPr/>
                </a:tc>
                <a:tc>
                  <a:txBody>
                    <a:bodyPr/>
                    <a:lstStyle/>
                    <a:p>
                      <a:r>
                        <a:rPr lang="en-US" dirty="0">
                          <a:highlight>
                            <a:srgbClr val="FFFF00"/>
                          </a:highlight>
                        </a:rPr>
                        <a:t>Able-bodied</a:t>
                      </a:r>
                    </a:p>
                  </a:txBody>
                  <a:tcPr/>
                </a:tc>
                <a:tc>
                  <a:txBody>
                    <a:bodyPr/>
                    <a:lstStyle/>
                    <a:p>
                      <a:r>
                        <a:rPr lang="en-US" dirty="0">
                          <a:highlight>
                            <a:srgbClr val="FFFF00"/>
                          </a:highlight>
                        </a:rPr>
                        <a:t>Female</a:t>
                      </a:r>
                    </a:p>
                  </a:txBody>
                  <a:tcPr/>
                </a:tc>
                <a:tc>
                  <a:txBody>
                    <a:bodyPr/>
                    <a:lstStyle/>
                    <a:p>
                      <a:r>
                        <a:rPr lang="en-US" dirty="0">
                          <a:highlight>
                            <a:srgbClr val="FFFF00"/>
                          </a:highlight>
                        </a:rPr>
                        <a:t>Ph.D.</a:t>
                      </a:r>
                    </a:p>
                  </a:txBody>
                  <a:tcPr/>
                </a:tc>
                <a:tc>
                  <a:txBody>
                    <a:bodyPr/>
                    <a:lstStyle/>
                    <a:p>
                      <a:r>
                        <a:rPr lang="en-US" dirty="0">
                          <a:highlight>
                            <a:srgbClr val="FFFF00"/>
                          </a:highlight>
                        </a:rPr>
                        <a:t>Married</a:t>
                      </a:r>
                    </a:p>
                  </a:txBody>
                  <a:tcPr/>
                </a:tc>
                <a:extLst>
                  <a:ext uri="{0D108BD9-81ED-4DB2-BD59-A6C34878D82A}">
                    <a16:rowId xmlns:a16="http://schemas.microsoft.com/office/drawing/2014/main" val="666901318"/>
                  </a:ext>
                </a:extLst>
              </a:tr>
              <a:tr h="674248">
                <a:tc>
                  <a:txBody>
                    <a:bodyPr/>
                    <a:lstStyle/>
                    <a:p>
                      <a:r>
                        <a:rPr lang="en-US" dirty="0"/>
                        <a:t>E.S.</a:t>
                      </a:r>
                    </a:p>
                  </a:txBody>
                  <a:tcPr/>
                </a:tc>
                <a:tc>
                  <a:txBody>
                    <a:bodyPr/>
                    <a:lstStyle/>
                    <a:p>
                      <a:r>
                        <a:rPr lang="en-US" dirty="0"/>
                        <a:t>62</a:t>
                      </a:r>
                    </a:p>
                  </a:txBody>
                  <a:tcPr/>
                </a:tc>
                <a:tc>
                  <a:txBody>
                    <a:bodyPr/>
                    <a:lstStyle/>
                    <a:p>
                      <a:r>
                        <a:rPr lang="en-US" dirty="0">
                          <a:highlight>
                            <a:srgbClr val="FFFF00"/>
                          </a:highlight>
                        </a:rPr>
                        <a:t>B</a:t>
                      </a:r>
                    </a:p>
                  </a:txBody>
                  <a:tcPr/>
                </a:tc>
                <a:tc>
                  <a:txBody>
                    <a:bodyPr/>
                    <a:lstStyle/>
                    <a:p>
                      <a:r>
                        <a:rPr lang="en-US" dirty="0">
                          <a:highlight>
                            <a:srgbClr val="FFFF00"/>
                          </a:highlight>
                        </a:rPr>
                        <a:t>Heterosexual</a:t>
                      </a:r>
                    </a:p>
                  </a:txBody>
                  <a:tcPr/>
                </a:tc>
                <a:tc>
                  <a:txBody>
                    <a:bodyPr/>
                    <a:lstStyle/>
                    <a:p>
                      <a:r>
                        <a:rPr lang="en-US" dirty="0">
                          <a:highlight>
                            <a:srgbClr val="FFFF00"/>
                          </a:highlight>
                        </a:rPr>
                        <a:t>Able-bodied</a:t>
                      </a:r>
                    </a:p>
                  </a:txBody>
                  <a:tcPr/>
                </a:tc>
                <a:tc>
                  <a:txBody>
                    <a:bodyPr/>
                    <a:lstStyle/>
                    <a:p>
                      <a:r>
                        <a:rPr lang="en-US" dirty="0">
                          <a:highlight>
                            <a:srgbClr val="FFFF00"/>
                          </a:highlight>
                        </a:rPr>
                        <a:t>Female</a:t>
                      </a:r>
                    </a:p>
                  </a:txBody>
                  <a:tcPr/>
                </a:tc>
                <a:tc>
                  <a:txBody>
                    <a:bodyPr/>
                    <a:lstStyle/>
                    <a:p>
                      <a:r>
                        <a:rPr lang="en-US" dirty="0">
                          <a:highlight>
                            <a:srgbClr val="FFFF00"/>
                          </a:highlight>
                        </a:rPr>
                        <a:t>MBA</a:t>
                      </a:r>
                    </a:p>
                  </a:txBody>
                  <a:tcPr/>
                </a:tc>
                <a:tc>
                  <a:txBody>
                    <a:bodyPr/>
                    <a:lstStyle/>
                    <a:p>
                      <a:r>
                        <a:rPr lang="en-US" dirty="0">
                          <a:highlight>
                            <a:srgbClr val="FFFF00"/>
                          </a:highlight>
                        </a:rPr>
                        <a:t>Married</a:t>
                      </a:r>
                    </a:p>
                  </a:txBody>
                  <a:tcPr/>
                </a:tc>
                <a:extLst>
                  <a:ext uri="{0D108BD9-81ED-4DB2-BD59-A6C34878D82A}">
                    <a16:rowId xmlns:a16="http://schemas.microsoft.com/office/drawing/2014/main" val="3970185976"/>
                  </a:ext>
                </a:extLst>
              </a:tr>
            </a:tbl>
          </a:graphicData>
        </a:graphic>
      </p:graphicFrame>
      <p:sp>
        <p:nvSpPr>
          <p:cNvPr id="6" name="Oval 5">
            <a:extLst>
              <a:ext uri="{FF2B5EF4-FFF2-40B4-BE49-F238E27FC236}">
                <a16:creationId xmlns:a16="http://schemas.microsoft.com/office/drawing/2014/main" id="{90E823EE-2ADF-43E7-A513-F025BCDBB353}"/>
              </a:ext>
            </a:extLst>
          </p:cNvPr>
          <p:cNvSpPr/>
          <p:nvPr/>
        </p:nvSpPr>
        <p:spPr>
          <a:xfrm>
            <a:off x="1097279" y="1097321"/>
            <a:ext cx="362243" cy="34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5693E3E-C65C-4631-95AC-3B59B87D77B4}"/>
              </a:ext>
            </a:extLst>
          </p:cNvPr>
          <p:cNvSpPr/>
          <p:nvPr/>
        </p:nvSpPr>
        <p:spPr>
          <a:xfrm>
            <a:off x="1059060" y="5126144"/>
            <a:ext cx="362243" cy="34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DEC7812-1558-4364-BF7B-E03EE9672B98}"/>
              </a:ext>
            </a:extLst>
          </p:cNvPr>
          <p:cNvSpPr/>
          <p:nvPr/>
        </p:nvSpPr>
        <p:spPr>
          <a:xfrm>
            <a:off x="1068556" y="4469941"/>
            <a:ext cx="362243" cy="34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DAF1EC7-5CCF-461E-BB6A-1D74697260A5}"/>
              </a:ext>
            </a:extLst>
          </p:cNvPr>
          <p:cNvSpPr/>
          <p:nvPr/>
        </p:nvSpPr>
        <p:spPr>
          <a:xfrm>
            <a:off x="1097279" y="3760726"/>
            <a:ext cx="362243" cy="34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1109A39-C934-41D8-91E5-B898826D50B0}"/>
              </a:ext>
            </a:extLst>
          </p:cNvPr>
          <p:cNvSpPr/>
          <p:nvPr/>
        </p:nvSpPr>
        <p:spPr>
          <a:xfrm>
            <a:off x="1089041" y="3104523"/>
            <a:ext cx="362243" cy="34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1A7018A-7BB6-464D-9D0D-ABFD0B2704C9}"/>
              </a:ext>
            </a:extLst>
          </p:cNvPr>
          <p:cNvSpPr/>
          <p:nvPr/>
        </p:nvSpPr>
        <p:spPr>
          <a:xfrm>
            <a:off x="1089042" y="2435456"/>
            <a:ext cx="362243" cy="34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70190D0-938B-4ECA-97E5-80BFB72E5C96}"/>
              </a:ext>
            </a:extLst>
          </p:cNvPr>
          <p:cNvSpPr/>
          <p:nvPr/>
        </p:nvSpPr>
        <p:spPr>
          <a:xfrm>
            <a:off x="1059060" y="5811564"/>
            <a:ext cx="362243" cy="34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35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25362"/>
          </a:xfrm>
        </p:spPr>
        <p:txBody>
          <a:bodyPr/>
          <a:lstStyle/>
          <a:p>
            <a:pPr algn="ctr"/>
            <a:r>
              <a:rPr lang="en-US" b="1" dirty="0">
                <a:solidFill>
                  <a:schemeClr val="bg2">
                    <a:lumMod val="75000"/>
                  </a:schemeClr>
                </a:solidFill>
              </a:rPr>
              <a:t>15-minute Breakout Session</a:t>
            </a:r>
          </a:p>
        </p:txBody>
      </p:sp>
      <p:sp>
        <p:nvSpPr>
          <p:cNvPr id="3" name="Content Placeholder 2"/>
          <p:cNvSpPr>
            <a:spLocks noGrp="1"/>
          </p:cNvSpPr>
          <p:nvPr>
            <p:ph idx="1"/>
          </p:nvPr>
        </p:nvSpPr>
        <p:spPr>
          <a:xfrm>
            <a:off x="149902" y="1845733"/>
            <a:ext cx="11538515" cy="4488805"/>
          </a:xfrm>
        </p:spPr>
        <p:txBody>
          <a:bodyPr>
            <a:normAutofit lnSpcReduction="10000"/>
          </a:bodyPr>
          <a:lstStyle/>
          <a:p>
            <a:pPr marL="0" indent="0" algn="ctr">
              <a:buNone/>
            </a:pPr>
            <a:r>
              <a:rPr lang="en-US" sz="5400" dirty="0">
                <a:solidFill>
                  <a:schemeClr val="bg2">
                    <a:lumMod val="75000"/>
                  </a:schemeClr>
                </a:solidFill>
              </a:rPr>
              <a:t>#1 - When looking at your trusted circle, what, if anything, surprised you? </a:t>
            </a:r>
          </a:p>
          <a:p>
            <a:pPr marL="0" indent="0" algn="ctr">
              <a:buNone/>
            </a:pPr>
            <a:r>
              <a:rPr lang="en-US" sz="5400" dirty="0">
                <a:solidFill>
                  <a:schemeClr val="bg2">
                    <a:lumMod val="75000"/>
                  </a:schemeClr>
                </a:solidFill>
              </a:rPr>
              <a:t>#2 - What are the implications of your circle on your beliefs and attitudes as it relates to working with colleagues and clients?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656318-5769-4AA1-8484-3BF9EA7AA5A6}"/>
              </a:ext>
            </a:extLst>
          </p:cNvPr>
          <p:cNvSpPr>
            <a:spLocks noGrp="1"/>
          </p:cNvSpPr>
          <p:nvPr>
            <p:ph idx="4294967295"/>
          </p:nvPr>
        </p:nvSpPr>
        <p:spPr>
          <a:xfrm>
            <a:off x="4242216" y="14990"/>
            <a:ext cx="7747756" cy="6321713"/>
          </a:xfrm>
        </p:spPr>
        <p:txBody>
          <a:bodyPr>
            <a:normAutofit fontScale="92500" lnSpcReduction="10000"/>
          </a:bodyPr>
          <a:lstStyle/>
          <a:p>
            <a:pPr algn="ctr"/>
            <a:r>
              <a:rPr lang="en-US" sz="2300" b="1" dirty="0">
                <a:solidFill>
                  <a:schemeClr val="bg1"/>
                </a:solidFill>
              </a:rPr>
              <a:t>100% -</a:t>
            </a:r>
            <a:r>
              <a:rPr lang="en-US" sz="2300" dirty="0">
                <a:solidFill>
                  <a:schemeClr val="bg1"/>
                </a:solidFill>
              </a:rPr>
              <a:t> Strongly Agree or Agree - </a:t>
            </a:r>
            <a:r>
              <a:rPr lang="en-US" sz="2300" b="0" i="0" dirty="0">
                <a:solidFill>
                  <a:srgbClr val="202124"/>
                </a:solidFill>
                <a:effectLst/>
                <a:latin typeface="Google Sans"/>
              </a:rPr>
              <a:t>As a result of today's workshop, I have a </a:t>
            </a:r>
            <a:r>
              <a:rPr lang="en-US" sz="2300" b="1" i="0" dirty="0">
                <a:solidFill>
                  <a:srgbClr val="202124"/>
                </a:solidFill>
                <a:effectLst/>
                <a:latin typeface="Google Sans"/>
              </a:rPr>
              <a:t>richer understanding </a:t>
            </a:r>
            <a:r>
              <a:rPr lang="en-US" sz="2300" b="0" i="0" dirty="0">
                <a:solidFill>
                  <a:srgbClr val="202124"/>
                </a:solidFill>
                <a:effectLst/>
                <a:latin typeface="Google Sans"/>
              </a:rPr>
              <a:t>of how racist structures have shaped my experiences and beliefs.</a:t>
            </a:r>
          </a:p>
          <a:p>
            <a:pPr algn="ctr"/>
            <a:r>
              <a:rPr lang="en-US" sz="2300" b="1" dirty="0">
                <a:solidFill>
                  <a:srgbClr val="202124"/>
                </a:solidFill>
                <a:latin typeface="Google Sans"/>
              </a:rPr>
              <a:t>57.9%</a:t>
            </a:r>
            <a:r>
              <a:rPr lang="en-US" sz="2300" dirty="0">
                <a:solidFill>
                  <a:srgbClr val="202124"/>
                </a:solidFill>
                <a:latin typeface="Google Sans"/>
              </a:rPr>
              <a:t> - Strongly Agree or Agree - </a:t>
            </a:r>
            <a:r>
              <a:rPr lang="en-US" sz="2300" b="0" i="0" dirty="0">
                <a:solidFill>
                  <a:srgbClr val="202124"/>
                </a:solidFill>
                <a:effectLst/>
                <a:latin typeface="Google Sans"/>
              </a:rPr>
              <a:t>As a result of today's workshop, I expect the </a:t>
            </a:r>
            <a:r>
              <a:rPr lang="en-US" sz="2300" b="1" i="0" dirty="0">
                <a:solidFill>
                  <a:srgbClr val="202124"/>
                </a:solidFill>
                <a:effectLst/>
                <a:latin typeface="Google Sans"/>
              </a:rPr>
              <a:t>dialogue will continue </a:t>
            </a:r>
            <a:r>
              <a:rPr lang="en-US" sz="2300" b="0" i="0" dirty="0">
                <a:solidFill>
                  <a:srgbClr val="202124"/>
                </a:solidFill>
                <a:effectLst/>
                <a:latin typeface="Google Sans"/>
              </a:rPr>
              <a:t>in-between sessions.</a:t>
            </a:r>
          </a:p>
          <a:p>
            <a:pPr algn="ctr"/>
            <a:r>
              <a:rPr lang="en-US" sz="2300" b="1" dirty="0">
                <a:solidFill>
                  <a:srgbClr val="202124"/>
                </a:solidFill>
                <a:latin typeface="Google Sans"/>
              </a:rPr>
              <a:t>52.6% </a:t>
            </a:r>
            <a:r>
              <a:rPr lang="en-US" sz="2300" dirty="0">
                <a:solidFill>
                  <a:srgbClr val="202124"/>
                </a:solidFill>
                <a:latin typeface="Google Sans"/>
              </a:rPr>
              <a:t>- Strongly Agree or Agree - </a:t>
            </a:r>
            <a:r>
              <a:rPr lang="en-US" sz="2300" b="0" i="0" dirty="0">
                <a:solidFill>
                  <a:srgbClr val="202124"/>
                </a:solidFill>
                <a:effectLst/>
                <a:latin typeface="Google Sans"/>
              </a:rPr>
              <a:t>Throughout today's workshop, I was </a:t>
            </a:r>
            <a:r>
              <a:rPr lang="en-US" sz="2300" b="1" i="0" dirty="0">
                <a:solidFill>
                  <a:srgbClr val="202124"/>
                </a:solidFill>
                <a:effectLst/>
                <a:latin typeface="Google Sans"/>
              </a:rPr>
              <a:t>unsure of how best to participate </a:t>
            </a:r>
            <a:r>
              <a:rPr lang="en-US" sz="2300" b="0" i="0" dirty="0">
                <a:solidFill>
                  <a:srgbClr val="202124"/>
                </a:solidFill>
                <a:effectLst/>
                <a:latin typeface="Google Sans"/>
              </a:rPr>
              <a:t>or engage.</a:t>
            </a:r>
          </a:p>
          <a:p>
            <a:pPr algn="ctr"/>
            <a:r>
              <a:rPr lang="en-US" sz="2300" b="1" dirty="0">
                <a:solidFill>
                  <a:srgbClr val="202124"/>
                </a:solidFill>
                <a:latin typeface="Google Sans"/>
              </a:rPr>
              <a:t>73.7% </a:t>
            </a:r>
            <a:r>
              <a:rPr lang="en-US" sz="2300" dirty="0">
                <a:solidFill>
                  <a:srgbClr val="202124"/>
                </a:solidFill>
                <a:latin typeface="Google Sans"/>
              </a:rPr>
              <a:t>- Strongly Agree or Agree – In</a:t>
            </a:r>
            <a:r>
              <a:rPr lang="en-US" sz="2300" b="0" i="0" dirty="0">
                <a:solidFill>
                  <a:srgbClr val="202124"/>
                </a:solidFill>
                <a:effectLst/>
                <a:latin typeface="Google Sans"/>
              </a:rPr>
              <a:t> future workshops, it may be helpful to break into and </a:t>
            </a:r>
            <a:r>
              <a:rPr lang="en-US" sz="2300" b="1" i="0" dirty="0">
                <a:solidFill>
                  <a:srgbClr val="202124"/>
                </a:solidFill>
                <a:effectLst/>
                <a:latin typeface="Google Sans"/>
              </a:rPr>
              <a:t>self-select into affinity groups </a:t>
            </a:r>
            <a:r>
              <a:rPr lang="en-US" sz="2300" b="0" i="0" dirty="0">
                <a:solidFill>
                  <a:srgbClr val="202124"/>
                </a:solidFill>
                <a:effectLst/>
                <a:latin typeface="Google Sans"/>
              </a:rPr>
              <a:t>i.e. BIPOC (Black, Indigenous, People of Color), White, and an Interracial groupings (individuals self select to process and participate across lines of racial difference)</a:t>
            </a:r>
          </a:p>
          <a:p>
            <a:pPr algn="ctr"/>
            <a:r>
              <a:rPr lang="en-US" sz="2300" b="1" dirty="0">
                <a:solidFill>
                  <a:srgbClr val="202124"/>
                </a:solidFill>
                <a:latin typeface="Google Sans"/>
              </a:rPr>
              <a:t>78.9%</a:t>
            </a:r>
            <a:r>
              <a:rPr lang="en-US" sz="2300" dirty="0">
                <a:solidFill>
                  <a:srgbClr val="202124"/>
                </a:solidFill>
                <a:latin typeface="Google Sans"/>
              </a:rPr>
              <a:t> – Strongly Agree or Agree - </a:t>
            </a:r>
            <a:r>
              <a:rPr lang="en-US" sz="2300" b="0" i="0" dirty="0">
                <a:solidFill>
                  <a:srgbClr val="202124"/>
                </a:solidFill>
                <a:effectLst/>
                <a:latin typeface="Google Sans"/>
              </a:rPr>
              <a:t>Reflecting upon the </a:t>
            </a:r>
            <a:r>
              <a:rPr lang="en-US" sz="2300" b="0" i="0" dirty="0" err="1">
                <a:solidFill>
                  <a:srgbClr val="202124"/>
                </a:solidFill>
                <a:effectLst/>
                <a:latin typeface="Google Sans"/>
              </a:rPr>
              <a:t>Jamboard</a:t>
            </a:r>
            <a:r>
              <a:rPr lang="en-US" sz="2300" b="0" i="0" dirty="0">
                <a:solidFill>
                  <a:srgbClr val="202124"/>
                </a:solidFill>
                <a:effectLst/>
                <a:latin typeface="Google Sans"/>
              </a:rPr>
              <a:t> responses</a:t>
            </a:r>
            <a:r>
              <a:rPr lang="en-US" sz="2300" b="1" i="0" dirty="0">
                <a:solidFill>
                  <a:srgbClr val="202124"/>
                </a:solidFill>
                <a:effectLst/>
                <a:latin typeface="Google Sans"/>
              </a:rPr>
              <a:t>, I understand my colleagues fears and concerns </a:t>
            </a:r>
            <a:r>
              <a:rPr lang="en-US" sz="2300" b="0" i="0" dirty="0">
                <a:solidFill>
                  <a:srgbClr val="202124"/>
                </a:solidFill>
                <a:effectLst/>
                <a:latin typeface="Google Sans"/>
              </a:rPr>
              <a:t>better than I did prior to the workshop.</a:t>
            </a:r>
          </a:p>
          <a:p>
            <a:pPr algn="ctr"/>
            <a:r>
              <a:rPr lang="en-US" sz="2300" b="1" dirty="0">
                <a:solidFill>
                  <a:srgbClr val="202124"/>
                </a:solidFill>
                <a:latin typeface="Google Sans"/>
              </a:rPr>
              <a:t>89.5% </a:t>
            </a:r>
            <a:r>
              <a:rPr lang="en-US" sz="2300" dirty="0">
                <a:solidFill>
                  <a:srgbClr val="202124"/>
                </a:solidFill>
                <a:latin typeface="Google Sans"/>
              </a:rPr>
              <a:t>- Strongly Agree or Agree - </a:t>
            </a:r>
            <a:r>
              <a:rPr lang="en-US" sz="2300" b="0" i="0" dirty="0">
                <a:solidFill>
                  <a:srgbClr val="202124"/>
                </a:solidFill>
                <a:effectLst/>
                <a:latin typeface="Google Sans"/>
              </a:rPr>
              <a:t>As a result of today's workshop, I am </a:t>
            </a:r>
            <a:r>
              <a:rPr lang="en-US" sz="2300" b="1" i="0" dirty="0">
                <a:solidFill>
                  <a:srgbClr val="202124"/>
                </a:solidFill>
                <a:effectLst/>
                <a:latin typeface="Google Sans"/>
              </a:rPr>
              <a:t>better equipped to identify the ways that whiteness is centered within the Alliance and the coalition</a:t>
            </a:r>
            <a:r>
              <a:rPr lang="en-US" sz="2300" b="0" i="0" dirty="0">
                <a:solidFill>
                  <a:srgbClr val="202124"/>
                </a:solidFill>
                <a:effectLst/>
                <a:latin typeface="Google Sans"/>
              </a:rPr>
              <a:t>.</a:t>
            </a:r>
          </a:p>
          <a:p>
            <a:pPr algn="ctr"/>
            <a:r>
              <a:rPr lang="en-US" sz="2300" b="1" dirty="0">
                <a:solidFill>
                  <a:srgbClr val="202124"/>
                </a:solidFill>
                <a:latin typeface="Google Sans"/>
              </a:rPr>
              <a:t>100% </a:t>
            </a:r>
            <a:r>
              <a:rPr lang="en-US" sz="2300" dirty="0">
                <a:solidFill>
                  <a:srgbClr val="202124"/>
                </a:solidFill>
                <a:latin typeface="Google Sans"/>
              </a:rPr>
              <a:t>- Strongly Agree or Agree - </a:t>
            </a:r>
            <a:r>
              <a:rPr lang="en-US" sz="2300" b="0" i="0" dirty="0">
                <a:solidFill>
                  <a:srgbClr val="202124"/>
                </a:solidFill>
                <a:effectLst/>
                <a:latin typeface="Google Sans"/>
              </a:rPr>
              <a:t>Reflecting upon the </a:t>
            </a:r>
            <a:r>
              <a:rPr lang="en-US" sz="2300" b="0" i="0" dirty="0" err="1">
                <a:solidFill>
                  <a:srgbClr val="202124"/>
                </a:solidFill>
                <a:effectLst/>
                <a:latin typeface="Google Sans"/>
              </a:rPr>
              <a:t>Jamboard</a:t>
            </a:r>
            <a:r>
              <a:rPr lang="en-US" sz="2300" b="0" i="0" dirty="0">
                <a:solidFill>
                  <a:srgbClr val="202124"/>
                </a:solidFill>
                <a:effectLst/>
                <a:latin typeface="Google Sans"/>
              </a:rPr>
              <a:t>, I </a:t>
            </a:r>
            <a:r>
              <a:rPr lang="en-US" sz="2300" b="1" i="0" dirty="0">
                <a:solidFill>
                  <a:srgbClr val="202124"/>
                </a:solidFill>
                <a:effectLst/>
                <a:latin typeface="Google Sans"/>
              </a:rPr>
              <a:t>understand how my salient identities shape my experiences</a:t>
            </a:r>
            <a:r>
              <a:rPr lang="en-US" sz="2300" b="0" i="0" dirty="0">
                <a:solidFill>
                  <a:srgbClr val="202124"/>
                </a:solidFill>
                <a:effectLst/>
                <a:latin typeface="Google Sans"/>
              </a:rPr>
              <a:t>.</a:t>
            </a:r>
          </a:p>
          <a:p>
            <a:endParaRPr lang="en-US" b="0" i="0" dirty="0">
              <a:solidFill>
                <a:srgbClr val="202124"/>
              </a:solidFill>
              <a:effectLst/>
              <a:latin typeface="Google Sans"/>
            </a:endParaRPr>
          </a:p>
          <a:p>
            <a:endParaRPr lang="en-US" b="0" i="0" dirty="0">
              <a:solidFill>
                <a:srgbClr val="202124"/>
              </a:solidFill>
              <a:effectLst/>
              <a:latin typeface="Google Sans"/>
            </a:endParaRPr>
          </a:p>
          <a:p>
            <a:endParaRPr lang="en-US" dirty="0">
              <a:solidFill>
                <a:schemeClr val="bg1"/>
              </a:solidFill>
            </a:endParaRPr>
          </a:p>
        </p:txBody>
      </p:sp>
      <p:pic>
        <p:nvPicPr>
          <p:cNvPr id="7170" name="Picture 2" descr="if then – lawactually with darin thompson">
            <a:extLst>
              <a:ext uri="{FF2B5EF4-FFF2-40B4-BE49-F238E27FC236}">
                <a16:creationId xmlns:a16="http://schemas.microsoft.com/office/drawing/2014/main" id="{29487CE4-E6A1-4C58-B593-A142A6096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0259"/>
            <a:ext cx="4242216" cy="383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4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4636" y="457200"/>
            <a:ext cx="6295869" cy="5411788"/>
          </a:xfrm>
        </p:spPr>
        <p:txBody>
          <a:bodyPr>
            <a:normAutofit fontScale="47500" lnSpcReduction="20000"/>
          </a:bodyPr>
          <a:lstStyle/>
          <a:p>
            <a:pPr algn="ctr">
              <a:buNone/>
            </a:pPr>
            <a:endParaRPr lang="en-US" sz="6600" dirty="0">
              <a:solidFill>
                <a:schemeClr val="bg2">
                  <a:lumMod val="75000"/>
                </a:schemeClr>
              </a:solidFill>
              <a:latin typeface="Arial" panose="020B0604020202020204" pitchFamily="34" charset="0"/>
              <a:cs typeface="Arial" panose="020B0604020202020204" pitchFamily="34" charset="0"/>
            </a:endParaRPr>
          </a:p>
          <a:p>
            <a:pPr>
              <a:buFont typeface="+mj-lt"/>
              <a:buAutoNum type="arabicPeriod"/>
            </a:pPr>
            <a:r>
              <a:rPr lang="en-US" sz="6600" dirty="0">
                <a:solidFill>
                  <a:schemeClr val="bg2">
                    <a:lumMod val="75000"/>
                  </a:schemeClr>
                </a:solidFill>
                <a:latin typeface="Garamond" panose="02020404030301010803" pitchFamily="18" charset="0"/>
              </a:rPr>
              <a:t>For each group, please be sure to consider:</a:t>
            </a:r>
          </a:p>
          <a:p>
            <a:pPr marL="1709928" lvl="3" indent="-1143000">
              <a:buAutoNum type="alphaLcPeriod"/>
            </a:pPr>
            <a:r>
              <a:rPr lang="en-US" sz="6000" dirty="0">
                <a:solidFill>
                  <a:schemeClr val="bg2">
                    <a:lumMod val="75000"/>
                  </a:schemeClr>
                </a:solidFill>
                <a:latin typeface="Garamond" panose="02020404030301010803" pitchFamily="18" charset="0"/>
              </a:rPr>
              <a:t>Based on the post-assessment results, please determine what action would you expect to see. For example, if 97% of respondents expected the dialogue to continue in-between sessions, the resulting action should be ongoing discussion and possibly, planned action steps. </a:t>
            </a:r>
          </a:p>
          <a:p>
            <a:pPr>
              <a:buNone/>
            </a:pPr>
            <a:endParaRPr lang="en-US" dirty="0"/>
          </a:p>
        </p:txBody>
      </p:sp>
      <p:pic>
        <p:nvPicPr>
          <p:cNvPr id="2" name="Picture 1">
            <a:extLst>
              <a:ext uri="{FF2B5EF4-FFF2-40B4-BE49-F238E27FC236}">
                <a16:creationId xmlns:a16="http://schemas.microsoft.com/office/drawing/2014/main" id="{1776B946-056D-47AC-BE9C-DF77927E9A98}"/>
              </a:ext>
            </a:extLst>
          </p:cNvPr>
          <p:cNvPicPr>
            <a:picLocks noChangeAspect="1"/>
          </p:cNvPicPr>
          <p:nvPr/>
        </p:nvPicPr>
        <p:blipFill>
          <a:blip r:embed="rId2"/>
          <a:stretch>
            <a:fillRect/>
          </a:stretch>
        </p:blipFill>
        <p:spPr>
          <a:xfrm>
            <a:off x="7750628" y="100579"/>
            <a:ext cx="4279821" cy="612502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AB510B2A-7E7E-492D-8678-D99C73491A11}"/>
              </a:ext>
            </a:extLst>
          </p:cNvPr>
          <p:cNvPicPr>
            <a:picLocks noChangeAspect="1"/>
          </p:cNvPicPr>
          <p:nvPr/>
        </p:nvPicPr>
        <p:blipFill rotWithShape="1">
          <a:blip r:embed="rId2"/>
          <a:srcRect/>
          <a:stretch/>
        </p:blipFill>
        <p:spPr>
          <a:xfrm>
            <a:off x="20" y="10"/>
            <a:ext cx="12191980" cy="6857990"/>
          </a:xfrm>
          <a:prstGeom prst="rect">
            <a:avLst/>
          </a:prstGeom>
        </p:spPr>
      </p:pic>
      <p:pic>
        <p:nvPicPr>
          <p:cNvPr id="3" name="Picture 2" descr="Qr code&#10;&#10;Description automatically generated">
            <a:extLst>
              <a:ext uri="{FF2B5EF4-FFF2-40B4-BE49-F238E27FC236}">
                <a16:creationId xmlns:a16="http://schemas.microsoft.com/office/drawing/2014/main" id="{C7E44DCF-43A8-4B14-9984-2FEFD806C8B4}"/>
              </a:ext>
            </a:extLst>
          </p:cNvPr>
          <p:cNvPicPr>
            <a:picLocks noChangeAspect="1"/>
          </p:cNvPicPr>
          <p:nvPr/>
        </p:nvPicPr>
        <p:blipFill>
          <a:blip r:embed="rId3"/>
          <a:stretch>
            <a:fillRect/>
          </a:stretch>
        </p:blipFill>
        <p:spPr>
          <a:xfrm>
            <a:off x="188864" y="4355380"/>
            <a:ext cx="2914100" cy="2274020"/>
          </a:xfrm>
          <a:prstGeom prst="rect">
            <a:avLst/>
          </a:prstGeom>
        </p:spPr>
      </p:pic>
    </p:spTree>
    <p:extLst>
      <p:ext uri="{BB962C8B-B14F-4D97-AF65-F5344CB8AC3E}">
        <p14:creationId xmlns:p14="http://schemas.microsoft.com/office/powerpoint/2010/main" val="129045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CEA5B3-F026-4EA7-8ECF-E1F5465E5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B486FE1-17CE-45A4-9CBC-8C0B185E1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2AF0217B-4943-4BF1-8CDF-A5FB04C876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Outcomes</a:t>
            </a:r>
          </a:p>
        </p:txBody>
      </p:sp>
      <p:cxnSp>
        <p:nvCxnSpPr>
          <p:cNvPr id="17" name="Straight Connector 16">
            <a:extLst>
              <a:ext uri="{FF2B5EF4-FFF2-40B4-BE49-F238E27FC236}">
                <a16:creationId xmlns:a16="http://schemas.microsoft.com/office/drawing/2014/main" id="{CF5EE6D3-6E41-4927-86E5-894CAA0AB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094B8B8-F1C4-4DE3-A910-50070AF1D7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6616E870-313F-4C9C-AA0B-F09B143B6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a:extLst>
              <a:ext uri="{FF2B5EF4-FFF2-40B4-BE49-F238E27FC236}">
                <a16:creationId xmlns:a16="http://schemas.microsoft.com/office/drawing/2014/main" id="{40BA3E57-CD25-44A8-8AA8-2A10B18E68C8}"/>
              </a:ext>
            </a:extLst>
          </p:cNvPr>
          <p:cNvGraphicFramePr>
            <a:graphicFrameLocks noGrp="1"/>
          </p:cNvGraphicFramePr>
          <p:nvPr>
            <p:ph idx="1"/>
            <p:extLst>
              <p:ext uri="{D42A27DB-BD31-4B8C-83A1-F6EECF244321}">
                <p14:modId xmlns:p14="http://schemas.microsoft.com/office/powerpoint/2010/main" val="1461210642"/>
              </p:ext>
            </p:extLst>
          </p:nvPr>
        </p:nvGraphicFramePr>
        <p:xfrm>
          <a:off x="126609" y="337625"/>
          <a:ext cx="11591779" cy="5761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559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61855F-4A92-4BDF-986A-CF876D5DE744}"/>
              </a:ext>
            </a:extLst>
          </p:cNvPr>
          <p:cNvPicPr>
            <a:picLocks noChangeAspect="1"/>
          </p:cNvPicPr>
          <p:nvPr/>
        </p:nvPicPr>
        <p:blipFill>
          <a:blip r:embed="rId2"/>
          <a:stretch>
            <a:fillRect/>
          </a:stretch>
        </p:blipFill>
        <p:spPr>
          <a:xfrm>
            <a:off x="7323212" y="290771"/>
            <a:ext cx="4868788" cy="5578323"/>
          </a:xfrm>
          <a:prstGeom prst="rect">
            <a:avLst/>
          </a:prstGeom>
        </p:spPr>
      </p:pic>
      <p:sp>
        <p:nvSpPr>
          <p:cNvPr id="3" name="Content Placeholder 2">
            <a:extLst>
              <a:ext uri="{FF2B5EF4-FFF2-40B4-BE49-F238E27FC236}">
                <a16:creationId xmlns:a16="http://schemas.microsoft.com/office/drawing/2014/main" id="{21B5397F-A2ED-47CF-ACE2-C912A0872117}"/>
              </a:ext>
            </a:extLst>
          </p:cNvPr>
          <p:cNvSpPr>
            <a:spLocks noGrp="1"/>
          </p:cNvSpPr>
          <p:nvPr>
            <p:ph idx="1"/>
          </p:nvPr>
        </p:nvSpPr>
        <p:spPr/>
        <p:txBody>
          <a:bodyPr/>
          <a:lstStyle/>
          <a:p>
            <a:endParaRPr lang="en-US" dirty="0"/>
          </a:p>
        </p:txBody>
      </p:sp>
      <p:graphicFrame>
        <p:nvGraphicFramePr>
          <p:cNvPr id="5" name="Content Placeholder 2">
            <a:extLst>
              <a:ext uri="{FF2B5EF4-FFF2-40B4-BE49-F238E27FC236}">
                <a16:creationId xmlns:a16="http://schemas.microsoft.com/office/drawing/2014/main" id="{6D6203CB-62C1-45C9-83F8-8EFFB83E2D1F}"/>
              </a:ext>
            </a:extLst>
          </p:cNvPr>
          <p:cNvGraphicFramePr>
            <a:graphicFrameLocks/>
          </p:cNvGraphicFramePr>
          <p:nvPr>
            <p:extLst>
              <p:ext uri="{D42A27DB-BD31-4B8C-83A1-F6EECF244321}">
                <p14:modId xmlns:p14="http://schemas.microsoft.com/office/powerpoint/2010/main" val="935857786"/>
              </p:ext>
            </p:extLst>
          </p:nvPr>
        </p:nvGraphicFramePr>
        <p:xfrm>
          <a:off x="210953" y="0"/>
          <a:ext cx="7029296" cy="6567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72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2F2E6F-6010-435E-83D7-CEE52FC70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A3E3090E-F726-4FAE-B4F4-3DE6404A7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46BEA0A5-66DB-46A1-9A6D-FCA8D93DFC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1AF63E5B-AF04-450C-95D4-340EEDCCD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72ECA3C-FBC0-4FD0-BBFB-ED20C4989CD5}"/>
              </a:ext>
            </a:extLst>
          </p:cNvPr>
          <p:cNvSpPr>
            <a:spLocks noGrp="1"/>
          </p:cNvSpPr>
          <p:nvPr>
            <p:ph type="title"/>
          </p:nvPr>
        </p:nvSpPr>
        <p:spPr>
          <a:xfrm>
            <a:off x="633999" y="4550229"/>
            <a:ext cx="10909073" cy="1057655"/>
          </a:xfrm>
        </p:spPr>
        <p:txBody>
          <a:bodyPr vert="horz" lIns="91440" tIns="45720" rIns="91440" bIns="45720" rtlCol="0" anchor="b">
            <a:normAutofit/>
          </a:bodyPr>
          <a:lstStyle/>
          <a:p>
            <a:pPr algn="ctr"/>
            <a:r>
              <a:rPr lang="en-US" sz="6000" dirty="0">
                <a:solidFill>
                  <a:schemeClr val="tx1">
                    <a:lumMod val="85000"/>
                    <a:lumOff val="15000"/>
                  </a:schemeClr>
                </a:solidFill>
              </a:rPr>
              <a:t>Finding the Balance</a:t>
            </a:r>
          </a:p>
        </p:txBody>
      </p:sp>
      <p:pic>
        <p:nvPicPr>
          <p:cNvPr id="10" name="Picture 9">
            <a:extLst>
              <a:ext uri="{FF2B5EF4-FFF2-40B4-BE49-F238E27FC236}">
                <a16:creationId xmlns:a16="http://schemas.microsoft.com/office/drawing/2014/main" id="{77D8D1AA-99CD-4AA8-8C47-D867CEA31713}"/>
              </a:ext>
            </a:extLst>
          </p:cNvPr>
          <p:cNvPicPr>
            <a:picLocks noChangeAspect="1"/>
          </p:cNvPicPr>
          <p:nvPr/>
        </p:nvPicPr>
        <p:blipFill>
          <a:blip r:embed="rId2"/>
          <a:stretch>
            <a:fillRect/>
          </a:stretch>
        </p:blipFill>
        <p:spPr>
          <a:xfrm>
            <a:off x="635458" y="1575983"/>
            <a:ext cx="3312784" cy="2419939"/>
          </a:xfrm>
          <a:prstGeom prst="rect">
            <a:avLst/>
          </a:prstGeom>
        </p:spPr>
      </p:pic>
      <p:sp>
        <p:nvSpPr>
          <p:cNvPr id="23" name="Rectangle 22">
            <a:extLst>
              <a:ext uri="{FF2B5EF4-FFF2-40B4-BE49-F238E27FC236}">
                <a16:creationId xmlns:a16="http://schemas.microsoft.com/office/drawing/2014/main" id="{6959A7A2-5000-4C02-9C7C-6A1C654E7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5649428C-0B42-4DA6-A0D7-6A24D263A75F}"/>
              </a:ext>
            </a:extLst>
          </p:cNvPr>
          <p:cNvPicPr>
            <a:picLocks noGrp="1" noChangeAspect="1"/>
          </p:cNvPicPr>
          <p:nvPr>
            <p:ph sz="half" idx="2"/>
          </p:nvPr>
        </p:nvPicPr>
        <p:blipFill>
          <a:blip r:embed="rId3"/>
          <a:stretch>
            <a:fillRect/>
          </a:stretch>
        </p:blipFill>
        <p:spPr>
          <a:xfrm>
            <a:off x="4432872" y="1575983"/>
            <a:ext cx="3312785" cy="2419942"/>
          </a:xfrm>
          <a:prstGeom prst="rect">
            <a:avLst/>
          </a:prstGeom>
        </p:spPr>
      </p:pic>
      <p:sp>
        <p:nvSpPr>
          <p:cNvPr id="25" name="Rectangle 24">
            <a:extLst>
              <a:ext uri="{FF2B5EF4-FFF2-40B4-BE49-F238E27FC236}">
                <a16:creationId xmlns:a16="http://schemas.microsoft.com/office/drawing/2014/main" id="{3A89C15F-4D0F-4D9D-8DCE-C14244C17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46FD62EC-853D-4767-85A7-23D0F6BA15A4}"/>
              </a:ext>
            </a:extLst>
          </p:cNvPr>
          <p:cNvPicPr>
            <a:picLocks noGrp="1" noChangeAspect="1"/>
          </p:cNvPicPr>
          <p:nvPr>
            <p:ph sz="half" idx="1"/>
          </p:nvPr>
        </p:nvPicPr>
        <p:blipFill>
          <a:blip r:embed="rId4"/>
          <a:stretch>
            <a:fillRect/>
          </a:stretch>
        </p:blipFill>
        <p:spPr>
          <a:xfrm>
            <a:off x="8230289" y="1575983"/>
            <a:ext cx="3312784" cy="2419941"/>
          </a:xfrm>
          <a:prstGeom prst="rect">
            <a:avLst/>
          </a:prstGeom>
        </p:spPr>
      </p:pic>
      <p:cxnSp>
        <p:nvCxnSpPr>
          <p:cNvPr id="27" name="Straight Connector 26">
            <a:extLst>
              <a:ext uri="{FF2B5EF4-FFF2-40B4-BE49-F238E27FC236}">
                <a16:creationId xmlns:a16="http://schemas.microsoft.com/office/drawing/2014/main" id="{CD3CE3F9-5582-4F38-AD04-C517EF5973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134D36C6-C342-440D-9139-35988814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8AC1CDF7-7732-47E3-A5A0-F01E253CC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399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D6B0-563F-479E-9D54-9CFA564C0550}"/>
              </a:ext>
            </a:extLst>
          </p:cNvPr>
          <p:cNvSpPr>
            <a:spLocks noGrp="1"/>
          </p:cNvSpPr>
          <p:nvPr>
            <p:ph type="title"/>
          </p:nvPr>
        </p:nvSpPr>
        <p:spPr>
          <a:xfrm>
            <a:off x="1097280" y="286603"/>
            <a:ext cx="10058400" cy="582827"/>
          </a:xfrm>
        </p:spPr>
        <p:txBody>
          <a:bodyPr>
            <a:noAutofit/>
          </a:bodyPr>
          <a:lstStyle/>
          <a:p>
            <a:pPr algn="ctr"/>
            <a:r>
              <a:rPr lang="en-US" sz="5400" b="1" dirty="0">
                <a:solidFill>
                  <a:schemeClr val="bg1"/>
                </a:solidFill>
              </a:rPr>
              <a:t>Social Threat Advisory System</a:t>
            </a:r>
          </a:p>
        </p:txBody>
      </p:sp>
      <p:sp>
        <p:nvSpPr>
          <p:cNvPr id="6" name="Rectangle 5">
            <a:extLst>
              <a:ext uri="{FF2B5EF4-FFF2-40B4-BE49-F238E27FC236}">
                <a16:creationId xmlns:a16="http://schemas.microsoft.com/office/drawing/2014/main" id="{FFBA2DA7-22D2-4F8E-8B78-25A758086E47}"/>
              </a:ext>
            </a:extLst>
          </p:cNvPr>
          <p:cNvSpPr/>
          <p:nvPr/>
        </p:nvSpPr>
        <p:spPr>
          <a:xfrm>
            <a:off x="3072985" y="834589"/>
            <a:ext cx="5936104" cy="10927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Severe</a:t>
            </a:r>
          </a:p>
          <a:p>
            <a:pPr algn="ctr"/>
            <a:r>
              <a:rPr lang="en-US" sz="2400" b="1" dirty="0">
                <a:solidFill>
                  <a:schemeClr val="bg1"/>
                </a:solidFill>
              </a:rPr>
              <a:t>Severe risk of burnout or snapping</a:t>
            </a:r>
          </a:p>
        </p:txBody>
      </p:sp>
      <p:sp>
        <p:nvSpPr>
          <p:cNvPr id="7" name="Rectangle 6">
            <a:extLst>
              <a:ext uri="{FF2B5EF4-FFF2-40B4-BE49-F238E27FC236}">
                <a16:creationId xmlns:a16="http://schemas.microsoft.com/office/drawing/2014/main" id="{5B29BC0B-F903-40EE-96B1-B0486CB75993}"/>
              </a:ext>
            </a:extLst>
          </p:cNvPr>
          <p:cNvSpPr/>
          <p:nvPr/>
        </p:nvSpPr>
        <p:spPr>
          <a:xfrm>
            <a:off x="3072986" y="1944250"/>
            <a:ext cx="5936104" cy="100387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High</a:t>
            </a:r>
          </a:p>
          <a:p>
            <a:pPr algn="ctr"/>
            <a:r>
              <a:rPr lang="en-US" sz="2400" b="1" dirty="0">
                <a:solidFill>
                  <a:schemeClr val="bg1"/>
                </a:solidFill>
              </a:rPr>
              <a:t>High Risk of Exhaustion</a:t>
            </a:r>
          </a:p>
        </p:txBody>
      </p:sp>
      <p:sp>
        <p:nvSpPr>
          <p:cNvPr id="8" name="Rectangle 7">
            <a:extLst>
              <a:ext uri="{FF2B5EF4-FFF2-40B4-BE49-F238E27FC236}">
                <a16:creationId xmlns:a16="http://schemas.microsoft.com/office/drawing/2014/main" id="{F40503E0-7330-4AFB-8427-29BC0F3A3CA5}"/>
              </a:ext>
            </a:extLst>
          </p:cNvPr>
          <p:cNvSpPr/>
          <p:nvPr/>
        </p:nvSpPr>
        <p:spPr>
          <a:xfrm>
            <a:off x="3072985" y="2958347"/>
            <a:ext cx="5936104" cy="9911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Elevated</a:t>
            </a:r>
          </a:p>
          <a:p>
            <a:pPr algn="ctr"/>
            <a:r>
              <a:rPr lang="en-US" sz="2400" b="1" dirty="0">
                <a:solidFill>
                  <a:schemeClr val="bg1"/>
                </a:solidFill>
              </a:rPr>
              <a:t>Significant level of disengagement</a:t>
            </a:r>
          </a:p>
        </p:txBody>
      </p:sp>
      <p:sp>
        <p:nvSpPr>
          <p:cNvPr id="9" name="Rectangle 8">
            <a:extLst>
              <a:ext uri="{FF2B5EF4-FFF2-40B4-BE49-F238E27FC236}">
                <a16:creationId xmlns:a16="http://schemas.microsoft.com/office/drawing/2014/main" id="{ABB2F449-AE64-428E-A45B-736A2F94E718}"/>
              </a:ext>
            </a:extLst>
          </p:cNvPr>
          <p:cNvSpPr/>
          <p:nvPr/>
        </p:nvSpPr>
        <p:spPr>
          <a:xfrm>
            <a:off x="3072986" y="3966347"/>
            <a:ext cx="5936104" cy="105795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Guarded</a:t>
            </a:r>
          </a:p>
          <a:p>
            <a:pPr algn="ctr"/>
            <a:r>
              <a:rPr lang="en-US" sz="2400" b="1" dirty="0">
                <a:solidFill>
                  <a:schemeClr val="bg1"/>
                </a:solidFill>
              </a:rPr>
              <a:t>Generalized apprehension</a:t>
            </a:r>
          </a:p>
        </p:txBody>
      </p:sp>
      <p:sp>
        <p:nvSpPr>
          <p:cNvPr id="10" name="Rectangle 9">
            <a:extLst>
              <a:ext uri="{FF2B5EF4-FFF2-40B4-BE49-F238E27FC236}">
                <a16:creationId xmlns:a16="http://schemas.microsoft.com/office/drawing/2014/main" id="{DD209659-1A72-4336-92F4-597F5EA8F082}"/>
              </a:ext>
            </a:extLst>
          </p:cNvPr>
          <p:cNvSpPr/>
          <p:nvPr/>
        </p:nvSpPr>
        <p:spPr>
          <a:xfrm>
            <a:off x="3072985" y="5024305"/>
            <a:ext cx="5936104" cy="9991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Low</a:t>
            </a:r>
          </a:p>
          <a:p>
            <a:pPr algn="ctr"/>
            <a:r>
              <a:rPr lang="en-US" sz="2400" b="1" dirty="0">
                <a:solidFill>
                  <a:schemeClr val="bg1"/>
                </a:solidFill>
              </a:rPr>
              <a:t>Feeling Ok and ready to engage</a:t>
            </a:r>
          </a:p>
        </p:txBody>
      </p:sp>
    </p:spTree>
    <p:extLst>
      <p:ext uri="{BB962C8B-B14F-4D97-AF65-F5344CB8AC3E}">
        <p14:creationId xmlns:p14="http://schemas.microsoft.com/office/powerpoint/2010/main" val="382292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9CEE-5DA5-4F34-82A0-8303D02D5E27}"/>
              </a:ext>
            </a:extLst>
          </p:cNvPr>
          <p:cNvSpPr>
            <a:spLocks noGrp="1"/>
          </p:cNvSpPr>
          <p:nvPr>
            <p:ph type="title"/>
          </p:nvPr>
        </p:nvSpPr>
        <p:spPr>
          <a:xfrm>
            <a:off x="0" y="3429000"/>
            <a:ext cx="2770183" cy="1450757"/>
          </a:xfrm>
        </p:spPr>
        <p:txBody>
          <a:bodyPr>
            <a:normAutofit fontScale="90000"/>
          </a:bodyPr>
          <a:lstStyle/>
          <a:p>
            <a:pPr algn="ctr"/>
            <a:r>
              <a:rPr lang="en-US" b="0" i="0" dirty="0">
                <a:solidFill>
                  <a:srgbClr val="202124"/>
                </a:solidFill>
                <a:effectLst/>
                <a:latin typeface="Google Sans"/>
              </a:rPr>
              <a:t>The most valuable takeaway from today was</a:t>
            </a:r>
            <a:endParaRPr lang="en-US" dirty="0"/>
          </a:p>
        </p:txBody>
      </p:sp>
      <p:sp>
        <p:nvSpPr>
          <p:cNvPr id="3" name="Content Placeholder 2">
            <a:extLst>
              <a:ext uri="{FF2B5EF4-FFF2-40B4-BE49-F238E27FC236}">
                <a16:creationId xmlns:a16="http://schemas.microsoft.com/office/drawing/2014/main" id="{957917C9-D528-46BA-BCD7-F19192573DD0}"/>
              </a:ext>
            </a:extLst>
          </p:cNvPr>
          <p:cNvSpPr>
            <a:spLocks noGrp="1"/>
          </p:cNvSpPr>
          <p:nvPr>
            <p:ph idx="1"/>
          </p:nvPr>
        </p:nvSpPr>
        <p:spPr>
          <a:xfrm>
            <a:off x="2653259" y="1"/>
            <a:ext cx="9538741" cy="6265888"/>
          </a:xfrm>
        </p:spPr>
        <p:txBody>
          <a:bodyPr>
            <a:normAutofit fontScale="25000" lnSpcReduction="20000"/>
          </a:bodyPr>
          <a:lstStyle/>
          <a:p>
            <a:pPr algn="ctr"/>
            <a:r>
              <a:rPr lang="en-US" sz="7200" dirty="0">
                <a:solidFill>
                  <a:srgbClr val="202124"/>
                </a:solidFill>
              </a:rPr>
              <a:t>F</a:t>
            </a:r>
            <a:r>
              <a:rPr lang="en-US" sz="7200" b="0" dirty="0">
                <a:solidFill>
                  <a:srgbClr val="202124"/>
                </a:solidFill>
                <a:effectLst/>
              </a:rPr>
              <a:t>elt like opening a door and building connection for more challenging conversation</a:t>
            </a:r>
          </a:p>
          <a:p>
            <a:pPr algn="ctr"/>
            <a:r>
              <a:rPr lang="en-US" sz="7200" b="0" dirty="0">
                <a:solidFill>
                  <a:srgbClr val="202124"/>
                </a:solidFill>
                <a:effectLst/>
              </a:rPr>
              <a:t>How deeply woven racism is in the nation; The great historic examples of what has contributed to shaping our current racialized world.</a:t>
            </a:r>
          </a:p>
          <a:p>
            <a:pPr algn="ctr"/>
            <a:r>
              <a:rPr lang="en-US" sz="7200" dirty="0">
                <a:solidFill>
                  <a:srgbClr val="202124"/>
                </a:solidFill>
              </a:rPr>
              <a:t>L</a:t>
            </a:r>
            <a:r>
              <a:rPr lang="en-US" sz="7200" b="0" dirty="0">
                <a:solidFill>
                  <a:srgbClr val="202124"/>
                </a:solidFill>
                <a:effectLst/>
              </a:rPr>
              <a:t>istening to BIPOC participants share their experiences - specifically in the work setting- on race and white-centeredness</a:t>
            </a:r>
          </a:p>
          <a:p>
            <a:pPr algn="ctr"/>
            <a:r>
              <a:rPr lang="en-US" sz="7200" dirty="0">
                <a:solidFill>
                  <a:srgbClr val="202124"/>
                </a:solidFill>
              </a:rPr>
              <a:t>M</a:t>
            </a:r>
            <a:r>
              <a:rPr lang="en-US" sz="7200" b="0" dirty="0">
                <a:solidFill>
                  <a:srgbClr val="202124"/>
                </a:solidFill>
                <a:effectLst/>
              </a:rPr>
              <a:t>uch improvement/change is needed</a:t>
            </a:r>
          </a:p>
          <a:p>
            <a:pPr algn="ctr"/>
            <a:r>
              <a:rPr lang="en-US" sz="7200" b="0" dirty="0">
                <a:solidFill>
                  <a:srgbClr val="202124"/>
                </a:solidFill>
                <a:effectLst/>
              </a:rPr>
              <a:t>I have felt frustrated at the lack of self awareness/education by fellow white people, and the perpetuation of centering white feelings, defensiveness, </a:t>
            </a:r>
            <a:r>
              <a:rPr lang="en-US" sz="7200" b="0" dirty="0" err="1">
                <a:solidFill>
                  <a:srgbClr val="202124"/>
                </a:solidFill>
                <a:effectLst/>
              </a:rPr>
              <a:t>etc</a:t>
            </a:r>
            <a:r>
              <a:rPr lang="en-US" sz="7200" b="0" dirty="0">
                <a:solidFill>
                  <a:srgbClr val="202124"/>
                </a:solidFill>
                <a:effectLst/>
              </a:rPr>
              <a:t> during these conversations. I recognize that I am also in the process of unlearning my racism and have much to learn, but it is frustrating to me to see that others have not cared enough to take the same steps that I have to educate myself about structural racism, privilege, implicit bias </a:t>
            </a:r>
            <a:r>
              <a:rPr lang="en-US" sz="7200" b="0" dirty="0" err="1">
                <a:solidFill>
                  <a:srgbClr val="202124"/>
                </a:solidFill>
                <a:effectLst/>
              </a:rPr>
              <a:t>etc</a:t>
            </a:r>
            <a:r>
              <a:rPr lang="en-US" sz="7200" b="0" dirty="0">
                <a:solidFill>
                  <a:srgbClr val="202124"/>
                </a:solidFill>
                <a:effectLst/>
              </a:rPr>
              <a:t> to begin the process of unlearning my racism. If this is how I feel, as a white person, I cannot even begin to imagine how this must affect my BIPOC colleagues. While I have been frustrated at the amount of dialogue needed to raise this awareness, and the necessary focus on this caused by the lack of awareness of structural racism and personal unlearning of racism, and the additional harm and emotional tax to BIPOC individuals as a result, I am hopeful that we can start having discussions about tangible steps we can take to breakdown the racism within the Alliance.</a:t>
            </a:r>
          </a:p>
          <a:p>
            <a:pPr algn="ctr"/>
            <a:r>
              <a:rPr lang="en-US" sz="7200" b="0" dirty="0">
                <a:solidFill>
                  <a:srgbClr val="202124"/>
                </a:solidFill>
                <a:effectLst/>
              </a:rPr>
              <a:t>I didn't realize how so much of our structure is white-culture-only based. I didn't realize how people of color don't feel included in that space. So I guess my ignorance to a lot was my biggest takeaway as I learned a lot.</a:t>
            </a:r>
          </a:p>
          <a:p>
            <a:pPr algn="ctr"/>
            <a:r>
              <a:rPr lang="en-US" sz="7200" b="0" dirty="0">
                <a:solidFill>
                  <a:srgbClr val="202124"/>
                </a:solidFill>
                <a:effectLst/>
              </a:rPr>
              <a:t>How whiteness shows up in the organizations within the Alliance</a:t>
            </a:r>
          </a:p>
          <a:p>
            <a:pPr algn="ctr"/>
            <a:r>
              <a:rPr lang="en-US" sz="7200" b="0" dirty="0">
                <a:solidFill>
                  <a:srgbClr val="202124"/>
                </a:solidFill>
                <a:effectLst/>
              </a:rPr>
              <a:t>I think the conversation about language, and the language we use to talk about racism (performative allyship, for example) may not be accessible to everyone or be the type of language people use. This feels rooted in white supremacy! Or academic elitism or something. It was really helpful for me to reflect on.</a:t>
            </a:r>
          </a:p>
          <a:p>
            <a:endParaRPr lang="en-US" dirty="0"/>
          </a:p>
        </p:txBody>
      </p:sp>
    </p:spTree>
    <p:extLst>
      <p:ext uri="{BB962C8B-B14F-4D97-AF65-F5344CB8AC3E}">
        <p14:creationId xmlns:p14="http://schemas.microsoft.com/office/powerpoint/2010/main" val="240989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subTitle" idx="1"/>
          </p:nvPr>
        </p:nvSpPr>
        <p:spPr>
          <a:xfrm>
            <a:off x="28476" y="306200"/>
            <a:ext cx="5726000" cy="6245600"/>
          </a:xfrm>
          <a:prstGeom prst="rect">
            <a:avLst/>
          </a:prstGeom>
        </p:spPr>
        <p:txBody>
          <a:bodyPr spcFirstLastPara="1" vert="horz" wrap="square" lIns="121900" tIns="121900" rIns="121900" bIns="121900" rtlCol="0" anchor="t" anchorCtr="0">
            <a:noAutofit/>
          </a:bodyPr>
          <a:lstStyle/>
          <a:p>
            <a:pPr marL="0" indent="0">
              <a:lnSpc>
                <a:spcPct val="115000"/>
              </a:lnSpc>
              <a:spcBef>
                <a:spcPts val="667"/>
              </a:spcBef>
            </a:pPr>
            <a:r>
              <a:rPr lang="en" sz="2933" b="1" dirty="0">
                <a:solidFill>
                  <a:srgbClr val="262626"/>
                </a:solidFill>
                <a:latin typeface="Arial"/>
                <a:ea typeface="Arial"/>
                <a:cs typeface="Arial"/>
                <a:sym typeface="Arial"/>
              </a:rPr>
              <a:t>A series of mutually reinforcing federal policies across multiple domains have contributed to the disparities we see today.</a:t>
            </a:r>
          </a:p>
          <a:p>
            <a:pPr marL="0" indent="0">
              <a:lnSpc>
                <a:spcPct val="115000"/>
              </a:lnSpc>
              <a:spcBef>
                <a:spcPts val="667"/>
              </a:spcBef>
            </a:pPr>
            <a:endParaRPr lang="en" sz="2933" b="1" dirty="0">
              <a:solidFill>
                <a:srgbClr val="262626"/>
              </a:solidFill>
              <a:latin typeface="Arial"/>
              <a:ea typeface="Arial"/>
              <a:cs typeface="Arial"/>
              <a:sym typeface="Arial"/>
            </a:endParaRPr>
          </a:p>
          <a:p>
            <a:pPr algn="ctr"/>
            <a:r>
              <a:rPr lang="en-US" sz="3200" b="1" dirty="0">
                <a:solidFill>
                  <a:srgbClr val="262626"/>
                </a:solidFill>
              </a:rPr>
              <a:t>It’s our context! </a:t>
            </a:r>
          </a:p>
          <a:p>
            <a:pPr algn="ctr"/>
            <a:r>
              <a:rPr lang="en-US" sz="3200" b="1" dirty="0">
                <a:solidFill>
                  <a:srgbClr val="262626"/>
                </a:solidFill>
              </a:rPr>
              <a:t>It informs our interactions, our experiences, our beliefs, our perceptions, and how we interpret our world.</a:t>
            </a:r>
            <a:endParaRPr lang="en-US" sz="1100" dirty="0"/>
          </a:p>
          <a:p>
            <a:pPr marL="0" indent="0">
              <a:lnSpc>
                <a:spcPct val="115000"/>
              </a:lnSpc>
              <a:spcBef>
                <a:spcPts val="667"/>
              </a:spcBef>
            </a:pPr>
            <a:endParaRPr sz="2933" b="1" dirty="0">
              <a:solidFill>
                <a:srgbClr val="262626"/>
              </a:solidFill>
              <a:latin typeface="Arial"/>
              <a:ea typeface="Arial"/>
              <a:cs typeface="Arial"/>
              <a:sym typeface="Arial"/>
            </a:endParaRPr>
          </a:p>
          <a:p>
            <a:pPr marL="0" indent="0">
              <a:spcBef>
                <a:spcPts val="800"/>
              </a:spcBef>
            </a:pPr>
            <a:endParaRPr dirty="0"/>
          </a:p>
        </p:txBody>
      </p:sp>
      <p:pic>
        <p:nvPicPr>
          <p:cNvPr id="2" name="Picture 1">
            <a:extLst>
              <a:ext uri="{FF2B5EF4-FFF2-40B4-BE49-F238E27FC236}">
                <a16:creationId xmlns:a16="http://schemas.microsoft.com/office/drawing/2014/main" id="{8E503A7C-6768-482A-9D08-77E28E0BCEA8}"/>
              </a:ext>
            </a:extLst>
          </p:cNvPr>
          <p:cNvPicPr>
            <a:picLocks noChangeAspect="1"/>
          </p:cNvPicPr>
          <p:nvPr/>
        </p:nvPicPr>
        <p:blipFill>
          <a:blip r:embed="rId3"/>
          <a:stretch>
            <a:fillRect/>
          </a:stretch>
        </p:blipFill>
        <p:spPr>
          <a:xfrm>
            <a:off x="5932610" y="0"/>
            <a:ext cx="6259389" cy="3629465"/>
          </a:xfrm>
          <a:prstGeom prst="rect">
            <a:avLst/>
          </a:prstGeom>
        </p:spPr>
      </p:pic>
      <p:pic>
        <p:nvPicPr>
          <p:cNvPr id="150" name="Google Shape;150;p26"/>
          <p:cNvPicPr preferRelativeResize="0"/>
          <p:nvPr/>
        </p:nvPicPr>
        <p:blipFill>
          <a:blip r:embed="rId4">
            <a:alphaModFix/>
          </a:blip>
          <a:stretch>
            <a:fillRect/>
          </a:stretch>
        </p:blipFill>
        <p:spPr>
          <a:xfrm>
            <a:off x="5932610" y="3629466"/>
            <a:ext cx="6259389" cy="3228468"/>
          </a:xfrm>
          <a:prstGeom prst="rect">
            <a:avLst/>
          </a:prstGeom>
          <a:noFill/>
          <a:ln>
            <a:noFill/>
          </a:ln>
        </p:spPr>
      </p:pic>
      <p:cxnSp>
        <p:nvCxnSpPr>
          <p:cNvPr id="4" name="Straight Connector 3">
            <a:extLst>
              <a:ext uri="{FF2B5EF4-FFF2-40B4-BE49-F238E27FC236}">
                <a16:creationId xmlns:a16="http://schemas.microsoft.com/office/drawing/2014/main" id="{2256A19D-0D41-4B56-84FF-48A8AAC66CEA}"/>
              </a:ext>
            </a:extLst>
          </p:cNvPr>
          <p:cNvCxnSpPr/>
          <p:nvPr/>
        </p:nvCxnSpPr>
        <p:spPr>
          <a:xfrm>
            <a:off x="419725" y="3629465"/>
            <a:ext cx="51566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97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267" y="3637277"/>
            <a:ext cx="4074795" cy="1569660"/>
          </a:xfrm>
        </p:spPr>
        <p:txBody>
          <a:bodyPr>
            <a:noAutofit/>
          </a:bodyPr>
          <a:lstStyle/>
          <a:p>
            <a:pPr algn="ctr"/>
            <a:r>
              <a:rPr lang="en-US" sz="8800" b="1" dirty="0">
                <a:solidFill>
                  <a:schemeClr val="bg1">
                    <a:lumMod val="65000"/>
                    <a:lumOff val="35000"/>
                  </a:schemeClr>
                </a:solidFill>
              </a:rPr>
              <a:t>Your Trusted Circle</a:t>
            </a:r>
            <a:br>
              <a:rPr lang="en-US" sz="8800" b="1" dirty="0"/>
            </a:br>
            <a:endParaRPr lang="en-US" sz="8800" b="1" dirty="0"/>
          </a:p>
        </p:txBody>
      </p:sp>
      <p:sp>
        <p:nvSpPr>
          <p:cNvPr id="3" name="TextBox 2"/>
          <p:cNvSpPr txBox="1"/>
          <p:nvPr/>
        </p:nvSpPr>
        <p:spPr>
          <a:xfrm>
            <a:off x="1557338" y="4529389"/>
            <a:ext cx="9358311" cy="1569660"/>
          </a:xfrm>
          <a:prstGeom prst="rect">
            <a:avLst/>
          </a:prstGeom>
          <a:noFill/>
        </p:spPr>
        <p:txBody>
          <a:bodyPr wrap="square" rtlCol="0">
            <a:spAutoFit/>
          </a:bodyPr>
          <a:lstStyle/>
          <a:p>
            <a:pPr algn="ctr"/>
            <a:r>
              <a:rPr lang="en-US" sz="4800" dirty="0">
                <a:solidFill>
                  <a:schemeClr val="bg1">
                    <a:lumMod val="65000"/>
                    <a:lumOff val="35000"/>
                  </a:schemeClr>
                </a:solidFill>
              </a:rPr>
              <a:t>List the people you trust, excluding family.</a:t>
            </a:r>
          </a:p>
        </p:txBody>
      </p:sp>
      <p:pic>
        <p:nvPicPr>
          <p:cNvPr id="5" name="Picture 4">
            <a:extLst>
              <a:ext uri="{FF2B5EF4-FFF2-40B4-BE49-F238E27FC236}">
                <a16:creationId xmlns:a16="http://schemas.microsoft.com/office/drawing/2014/main" id="{4CE3C11A-4E4E-4DFF-8775-2C8758D07211}"/>
              </a:ext>
            </a:extLst>
          </p:cNvPr>
          <p:cNvPicPr>
            <a:picLocks noChangeAspect="1"/>
          </p:cNvPicPr>
          <p:nvPr/>
        </p:nvPicPr>
        <p:blipFill rotWithShape="1">
          <a:blip r:embed="rId2"/>
          <a:srcRect b="9294"/>
          <a:stretch/>
        </p:blipFill>
        <p:spPr>
          <a:xfrm>
            <a:off x="5072062" y="95251"/>
            <a:ext cx="6835016" cy="38804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4"/>
            <a:ext cx="10058400" cy="1131380"/>
          </a:xfrm>
        </p:spPr>
        <p:txBody>
          <a:bodyPr>
            <a:normAutofit fontScale="90000"/>
          </a:bodyPr>
          <a:lstStyle/>
          <a:p>
            <a:r>
              <a:rPr lang="en-US" sz="8800" b="1" dirty="0">
                <a:solidFill>
                  <a:schemeClr val="accent1"/>
                </a:solidFill>
              </a:rPr>
              <a:t>One Step Further</a:t>
            </a:r>
          </a:p>
        </p:txBody>
      </p:sp>
      <p:sp>
        <p:nvSpPr>
          <p:cNvPr id="5" name="Content Placeholder 4"/>
          <p:cNvSpPr>
            <a:spLocks noGrp="1"/>
          </p:cNvSpPr>
          <p:nvPr>
            <p:ph idx="1"/>
          </p:nvPr>
        </p:nvSpPr>
        <p:spPr>
          <a:xfrm>
            <a:off x="155644" y="1737360"/>
            <a:ext cx="11634280" cy="4839063"/>
          </a:xfrm>
        </p:spPr>
        <p:txBody>
          <a:bodyPr>
            <a:normAutofit/>
          </a:bodyPr>
          <a:lstStyle/>
          <a:p>
            <a:pPr algn="ctr"/>
            <a:r>
              <a:rPr lang="en-US" sz="3600" dirty="0">
                <a:solidFill>
                  <a:schemeClr val="bg1">
                    <a:lumMod val="65000"/>
                    <a:lumOff val="35000"/>
                  </a:schemeClr>
                </a:solidFill>
              </a:rPr>
              <a:t>Looking at your list, identify each person’s identity</a:t>
            </a:r>
          </a:p>
          <a:p>
            <a:pPr marL="0" indent="0">
              <a:buNone/>
            </a:pPr>
            <a:endParaRPr lang="en-US" sz="3600" dirty="0">
              <a:solidFill>
                <a:schemeClr val="bg1">
                  <a:lumMod val="65000"/>
                  <a:lumOff val="35000"/>
                </a:schemeClr>
              </a:solidFill>
            </a:endParaRPr>
          </a:p>
          <a:p>
            <a:pPr marL="0" indent="0">
              <a:buNone/>
            </a:pPr>
            <a:endParaRPr lang="en-US" sz="3300" dirty="0">
              <a:solidFill>
                <a:schemeClr val="bg1">
                  <a:lumMod val="65000"/>
                  <a:lumOff val="35000"/>
                </a:schemeClr>
              </a:solidFill>
            </a:endParaRPr>
          </a:p>
          <a:p>
            <a:pPr>
              <a:buFont typeface="Wingdings" panose="05000000000000000000" pitchFamily="2" charset="2"/>
              <a:buChar char="q"/>
            </a:pPr>
            <a:r>
              <a:rPr lang="en-US" sz="3300" dirty="0">
                <a:solidFill>
                  <a:schemeClr val="bg1">
                    <a:lumMod val="65000"/>
                    <a:lumOff val="35000"/>
                  </a:schemeClr>
                </a:solidFill>
              </a:rPr>
              <a:t>Out of the seven demographics, if your trusted friend matches at least five of your own demographics, place a checkmark or star next to their name.</a:t>
            </a:r>
          </a:p>
          <a:p>
            <a:endParaRPr lang="en-US" dirty="0"/>
          </a:p>
        </p:txBody>
      </p:sp>
      <p:graphicFrame>
        <p:nvGraphicFramePr>
          <p:cNvPr id="2" name="Table 2">
            <a:extLst>
              <a:ext uri="{FF2B5EF4-FFF2-40B4-BE49-F238E27FC236}">
                <a16:creationId xmlns:a16="http://schemas.microsoft.com/office/drawing/2014/main" id="{027BF3AB-F3EE-4775-A071-C866AF6AAB63}"/>
              </a:ext>
            </a:extLst>
          </p:cNvPr>
          <p:cNvGraphicFramePr>
            <a:graphicFrameLocks noGrp="1"/>
          </p:cNvGraphicFramePr>
          <p:nvPr>
            <p:extLst>
              <p:ext uri="{D42A27DB-BD31-4B8C-83A1-F6EECF244321}">
                <p14:modId xmlns:p14="http://schemas.microsoft.com/office/powerpoint/2010/main" val="1384674366"/>
              </p:ext>
            </p:extLst>
          </p:nvPr>
        </p:nvGraphicFramePr>
        <p:xfrm>
          <a:off x="155644" y="2289534"/>
          <a:ext cx="11387856" cy="944880"/>
        </p:xfrm>
        <a:graphic>
          <a:graphicData uri="http://schemas.openxmlformats.org/drawingml/2006/table">
            <a:tbl>
              <a:tblPr firstRow="1" bandRow="1">
                <a:tableStyleId>{5C22544A-7EE6-4342-B048-85BDC9FD1C3A}</a:tableStyleId>
              </a:tblPr>
              <a:tblGrid>
                <a:gridCol w="1423482">
                  <a:extLst>
                    <a:ext uri="{9D8B030D-6E8A-4147-A177-3AD203B41FA5}">
                      <a16:colId xmlns:a16="http://schemas.microsoft.com/office/drawing/2014/main" val="1341879304"/>
                    </a:ext>
                  </a:extLst>
                </a:gridCol>
                <a:gridCol w="1423482">
                  <a:extLst>
                    <a:ext uri="{9D8B030D-6E8A-4147-A177-3AD203B41FA5}">
                      <a16:colId xmlns:a16="http://schemas.microsoft.com/office/drawing/2014/main" val="2492411388"/>
                    </a:ext>
                  </a:extLst>
                </a:gridCol>
                <a:gridCol w="1211583">
                  <a:extLst>
                    <a:ext uri="{9D8B030D-6E8A-4147-A177-3AD203B41FA5}">
                      <a16:colId xmlns:a16="http://schemas.microsoft.com/office/drawing/2014/main" val="2299294494"/>
                    </a:ext>
                  </a:extLst>
                </a:gridCol>
                <a:gridCol w="2027583">
                  <a:extLst>
                    <a:ext uri="{9D8B030D-6E8A-4147-A177-3AD203B41FA5}">
                      <a16:colId xmlns:a16="http://schemas.microsoft.com/office/drawing/2014/main" val="3156500872"/>
                    </a:ext>
                  </a:extLst>
                </a:gridCol>
                <a:gridCol w="1404730">
                  <a:extLst>
                    <a:ext uri="{9D8B030D-6E8A-4147-A177-3AD203B41FA5}">
                      <a16:colId xmlns:a16="http://schemas.microsoft.com/office/drawing/2014/main" val="3776030568"/>
                    </a:ext>
                  </a:extLst>
                </a:gridCol>
                <a:gridCol w="1422545">
                  <a:extLst>
                    <a:ext uri="{9D8B030D-6E8A-4147-A177-3AD203B41FA5}">
                      <a16:colId xmlns:a16="http://schemas.microsoft.com/office/drawing/2014/main" val="2436351890"/>
                    </a:ext>
                  </a:extLst>
                </a:gridCol>
                <a:gridCol w="1050969">
                  <a:extLst>
                    <a:ext uri="{9D8B030D-6E8A-4147-A177-3AD203B41FA5}">
                      <a16:colId xmlns:a16="http://schemas.microsoft.com/office/drawing/2014/main" val="2120328826"/>
                    </a:ext>
                  </a:extLst>
                </a:gridCol>
                <a:gridCol w="1423482">
                  <a:extLst>
                    <a:ext uri="{9D8B030D-6E8A-4147-A177-3AD203B41FA5}">
                      <a16:colId xmlns:a16="http://schemas.microsoft.com/office/drawing/2014/main" val="401265397"/>
                    </a:ext>
                  </a:extLst>
                </a:gridCol>
              </a:tblGrid>
              <a:tr h="890988">
                <a:tc>
                  <a:txBody>
                    <a:bodyPr/>
                    <a:lstStyle/>
                    <a:p>
                      <a:pPr algn="ctr"/>
                      <a:r>
                        <a:rPr lang="en-US" sz="2800" dirty="0"/>
                        <a:t>Trusted Friend</a:t>
                      </a:r>
                    </a:p>
                  </a:txBody>
                  <a:tcPr/>
                </a:tc>
                <a:tc>
                  <a:txBody>
                    <a:bodyPr/>
                    <a:lstStyle/>
                    <a:p>
                      <a:pPr algn="ctr"/>
                      <a:r>
                        <a:rPr lang="en-US" sz="2800" dirty="0"/>
                        <a:t>Age</a:t>
                      </a:r>
                    </a:p>
                  </a:txBody>
                  <a:tcPr/>
                </a:tc>
                <a:tc>
                  <a:txBody>
                    <a:bodyPr/>
                    <a:lstStyle/>
                    <a:p>
                      <a:pPr algn="ctr"/>
                      <a:r>
                        <a:rPr lang="en-US" sz="2800" dirty="0"/>
                        <a:t>Race</a:t>
                      </a:r>
                    </a:p>
                  </a:txBody>
                  <a:tcPr/>
                </a:tc>
                <a:tc>
                  <a:txBody>
                    <a:bodyPr/>
                    <a:lstStyle/>
                    <a:p>
                      <a:pPr algn="ctr"/>
                      <a:r>
                        <a:rPr lang="en-US" sz="2800" dirty="0"/>
                        <a:t>Sexual Orientation</a:t>
                      </a:r>
                    </a:p>
                  </a:txBody>
                  <a:tcPr/>
                </a:tc>
                <a:tc>
                  <a:txBody>
                    <a:bodyPr/>
                    <a:lstStyle/>
                    <a:p>
                      <a:pPr algn="ctr"/>
                      <a:r>
                        <a:rPr lang="en-US" sz="2800" dirty="0"/>
                        <a:t>Ability Status</a:t>
                      </a:r>
                    </a:p>
                  </a:txBody>
                  <a:tcPr/>
                </a:tc>
                <a:tc>
                  <a:txBody>
                    <a:bodyPr/>
                    <a:lstStyle/>
                    <a:p>
                      <a:r>
                        <a:rPr lang="en-US" sz="2800" dirty="0"/>
                        <a:t>Gender</a:t>
                      </a:r>
                    </a:p>
                    <a:p>
                      <a:r>
                        <a:rPr lang="en-US" sz="2800" dirty="0"/>
                        <a:t>Identity</a:t>
                      </a:r>
                    </a:p>
                  </a:txBody>
                  <a:tcPr/>
                </a:tc>
                <a:tc>
                  <a:txBody>
                    <a:bodyPr/>
                    <a:lstStyle/>
                    <a:p>
                      <a:pPr algn="ctr"/>
                      <a:r>
                        <a:rPr lang="en-US" sz="2800" dirty="0"/>
                        <a:t>Educ. level</a:t>
                      </a:r>
                    </a:p>
                  </a:txBody>
                  <a:tcPr/>
                </a:tc>
                <a:tc>
                  <a:txBody>
                    <a:bodyPr/>
                    <a:lstStyle/>
                    <a:p>
                      <a:r>
                        <a:rPr lang="en-US" sz="2800" dirty="0"/>
                        <a:t>Marital Status</a:t>
                      </a:r>
                    </a:p>
                  </a:txBody>
                  <a:tcPr/>
                </a:tc>
                <a:extLst>
                  <a:ext uri="{0D108BD9-81ED-4DB2-BD59-A6C34878D82A}">
                    <a16:rowId xmlns:a16="http://schemas.microsoft.com/office/drawing/2014/main" val="2198364189"/>
                  </a:ext>
                </a:extLst>
              </a:tr>
            </a:tbl>
          </a:graphicData>
        </a:graphic>
      </p:graphicFrame>
    </p:spTree>
  </p:cSld>
  <p:clrMapOvr>
    <a:masterClrMapping/>
  </p:clrMapOvr>
</p:sld>
</file>

<file path=ppt/theme/theme1.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1132</Words>
  <Application>Microsoft Office PowerPoint</Application>
  <PresentationFormat>Widescreen</PresentationFormat>
  <Paragraphs>150</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Garamond</vt:lpstr>
      <vt:lpstr>Google Sans</vt:lpstr>
      <vt:lpstr>Wingdings</vt:lpstr>
      <vt:lpstr>Retrospect</vt:lpstr>
      <vt:lpstr>Where We Stand: Understanding Social Cognition and Implicit Bias</vt:lpstr>
      <vt:lpstr>Outcomes</vt:lpstr>
      <vt:lpstr>PowerPoint Presentation</vt:lpstr>
      <vt:lpstr>Finding the Balance</vt:lpstr>
      <vt:lpstr>Social Threat Advisory System</vt:lpstr>
      <vt:lpstr>The most valuable takeaway from today was</vt:lpstr>
      <vt:lpstr>PowerPoint Presentation</vt:lpstr>
      <vt:lpstr>Your Trusted Circle </vt:lpstr>
      <vt:lpstr>One Step Further</vt:lpstr>
      <vt:lpstr>PowerPoint Presentation</vt:lpstr>
      <vt:lpstr>15-minute Breakout Session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We Stand: Understanding Social Cognition and Implicit Bias</dc:title>
  <dc:creator>kathyktaylor326@gmail.com</dc:creator>
  <cp:lastModifiedBy>Taylor, Kathy K</cp:lastModifiedBy>
  <cp:revision>14</cp:revision>
  <dcterms:created xsi:type="dcterms:W3CDTF">2020-12-06T22:35:06Z</dcterms:created>
  <dcterms:modified xsi:type="dcterms:W3CDTF">2021-11-20T02:45:22Z</dcterms:modified>
</cp:coreProperties>
</file>