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11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4A595-7595-4201-8766-4FE006F1E92B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8556E-3759-4677-8D3E-FDB5EAF7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9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8556E-3759-4677-8D3E-FDB5EAF741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99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0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5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2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6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4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5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3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4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8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4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84D7C-C301-4139-8E7F-6800F6651EA0}" type="datetimeFigureOut">
              <a:rPr lang="en-US" smtClean="0"/>
              <a:t>6/27/2016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22AD3-77D2-4680-BAA1-22F501F8FA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91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ail.aol.com/37752-111/aol-6/en-us/mail/get-attachment.aspx?uid=27615501&amp;folder=NewMail&amp;partId=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5829300" cy="990599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MEDICAL SOCIETY GOLF PLAY DAY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914400"/>
            <a:ext cx="327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Friday, August 26, 2016</a:t>
            </a:r>
          </a:p>
          <a:p>
            <a:pPr algn="ctr"/>
            <a:r>
              <a:rPr lang="en-US" sz="1200" dirty="0" smtClean="0"/>
              <a:t>Forest Hills Country Club</a:t>
            </a:r>
          </a:p>
          <a:p>
            <a:pPr algn="ctr"/>
            <a:r>
              <a:rPr lang="en-US" sz="1200" dirty="0" smtClean="0"/>
              <a:t>5135 Forest Hills Road, Rockford</a:t>
            </a:r>
            <a:endParaRPr lang="en-US" sz="12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798786"/>
              </p:ext>
            </p:extLst>
          </p:nvPr>
        </p:nvGraphicFramePr>
        <p:xfrm>
          <a:off x="342900" y="3322259"/>
          <a:ext cx="6134100" cy="640141"/>
        </p:xfrm>
        <a:graphic>
          <a:graphicData uri="http://schemas.openxmlformats.org/drawingml/2006/table">
            <a:tbl>
              <a:tblPr/>
              <a:tblGrid>
                <a:gridCol w="6134100"/>
              </a:tblGrid>
              <a:tr h="4801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_______________________________________________________________________________________________________________________</a:t>
                      </a:r>
                      <a:endParaRPr lang="en-US" sz="1000" i="1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EDPBMC+AvantGardeITCbyBT"/>
                          <a:ea typeface="Times New Roman"/>
                          <a:cs typeface="EDPBMC+AvantGardeITCbyBT"/>
                        </a:rPr>
                        <a:t> </a:t>
                      </a:r>
                      <a:endParaRPr lang="en-US" sz="1000" i="1" dirty="0" smtClean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Register your foursome by August 5    NO REFUNDS after August 12!</a:t>
                      </a:r>
                      <a:endParaRPr lang="en-US" sz="1000" i="1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i="1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966457"/>
              </p:ext>
            </p:extLst>
          </p:nvPr>
        </p:nvGraphicFramePr>
        <p:xfrm>
          <a:off x="2543175" y="3886200"/>
          <a:ext cx="1771650" cy="408126"/>
        </p:xfrm>
        <a:graphic>
          <a:graphicData uri="http://schemas.openxmlformats.org/drawingml/2006/table">
            <a:tbl>
              <a:tblPr/>
              <a:tblGrid>
                <a:gridCol w="1771650"/>
              </a:tblGrid>
              <a:tr h="20406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sng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RESERVATION FORM </a:t>
                      </a:r>
                      <a:endParaRPr lang="en-US" sz="1200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06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372789"/>
              </p:ext>
            </p:extLst>
          </p:nvPr>
        </p:nvGraphicFramePr>
        <p:xfrm>
          <a:off x="1600200" y="7924800"/>
          <a:ext cx="3810000" cy="609600"/>
        </p:xfrm>
        <a:graphic>
          <a:graphicData uri="http://schemas.openxmlformats.org/drawingml/2006/table">
            <a:tbl>
              <a:tblPr/>
              <a:tblGrid>
                <a:gridCol w="3810000"/>
              </a:tblGrid>
              <a:tr h="60960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Please check:  __________     Individual Registration  $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150 </a:t>
                      </a:r>
                      <a:endParaRPr lang="en-US" sz="1200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                              __________      Foursome Registration  </a:t>
                      </a: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$600</a:t>
                      </a:r>
                    </a:p>
                    <a:p>
                      <a:pPr marL="0" marR="0" algn="l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                              __________      Guest Dinner                       $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  40</a:t>
                      </a:r>
                      <a:endParaRPr lang="en-US" sz="1200" dirty="0">
                        <a:effectLst/>
                        <a:latin typeface="EDPBMC+AvantGardeITCbyBT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861251"/>
              </p:ext>
            </p:extLst>
          </p:nvPr>
        </p:nvGraphicFramePr>
        <p:xfrm>
          <a:off x="1067752" y="8458200"/>
          <a:ext cx="4619625" cy="139700"/>
        </p:xfrm>
        <a:graphic>
          <a:graphicData uri="http://schemas.openxmlformats.org/drawingml/2006/table">
            <a:tbl>
              <a:tblPr/>
              <a:tblGrid>
                <a:gridCol w="461962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483374"/>
              </p:ext>
            </p:extLst>
          </p:nvPr>
        </p:nvGraphicFramePr>
        <p:xfrm>
          <a:off x="833438" y="8585200"/>
          <a:ext cx="5643562" cy="558800"/>
        </p:xfrm>
        <a:graphic>
          <a:graphicData uri="http://schemas.openxmlformats.org/drawingml/2006/table">
            <a:tbl>
              <a:tblPr/>
              <a:tblGrid>
                <a:gridCol w="5643562"/>
              </a:tblGrid>
              <a:tr h="53340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SORRY, NO CREDIT CARDS!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 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Return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this form and check made payable 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to: WCMS 6991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Redansa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 Drive, Rockford, IL 61108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EDPBMC+AvantGardeITCbyBT"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267833"/>
              </p:ext>
            </p:extLst>
          </p:nvPr>
        </p:nvGraphicFramePr>
        <p:xfrm>
          <a:off x="457200" y="8763000"/>
          <a:ext cx="6115050" cy="228600"/>
        </p:xfrm>
        <a:graphic>
          <a:graphicData uri="http://schemas.openxmlformats.org/drawingml/2006/table">
            <a:tbl>
              <a:tblPr/>
              <a:tblGrid>
                <a:gridCol w="6115050"/>
              </a:tblGrid>
              <a:tr h="22860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EDPBMC+AvantGardeITCbyBT"/>
                        <a:ea typeface="Times New Roman"/>
                        <a:cs typeface="EDPBMC+AvantGardeITCbyB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209550" y="1794986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ea typeface="Times New Roman"/>
                <a:cs typeface="Times New Roman"/>
              </a:rPr>
              <a:t>Activities: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Dinner – invite spouses &amp; guests</a:t>
            </a:r>
            <a:endParaRPr lang="en-US" sz="1200" dirty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Scramble or Best Ball</a:t>
            </a:r>
            <a:endParaRPr lang="en-US" sz="1200" dirty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>
                <a:ea typeface="Times New Roman"/>
                <a:cs typeface="Times New Roman"/>
              </a:rPr>
              <a:t>Shot Gun Start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Practice Center Included</a:t>
            </a:r>
            <a:endParaRPr lang="en-US" sz="1200" dirty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Prizes for Every Golfer</a:t>
            </a:r>
            <a:endParaRPr lang="en-US" sz="1200" dirty="0">
              <a:ea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524250" y="1794986"/>
            <a:ext cx="297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ea typeface="Times New Roman"/>
                <a:cs typeface="Times New Roman"/>
              </a:rPr>
              <a:t>Schedule:</a:t>
            </a:r>
            <a:endParaRPr lang="en-US" sz="1200" dirty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11:30am  Registration and </a:t>
            </a:r>
            <a:r>
              <a:rPr lang="en-US" sz="1200" dirty="0">
                <a:ea typeface="Times New Roman"/>
                <a:cs typeface="Times New Roman"/>
              </a:rPr>
              <a:t>lunch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12:30pm  Golf Clinic – Dave Thompson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a typeface="Times New Roman"/>
                <a:cs typeface="Times New Roman"/>
              </a:rPr>
              <a:t>                                 PGA Professional</a:t>
            </a:r>
            <a:endParaRPr lang="en-US" sz="1200" dirty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1:15pm    Golf – Shot Gun Start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6:00pm    Social Hour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6:30pm    Dinner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1200" dirty="0" smtClean="0">
                <a:ea typeface="Times New Roman"/>
                <a:cs typeface="Times New Roman"/>
              </a:rPr>
              <a:t>8:00pm    Socialize on the Deck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sz="1200" dirty="0">
              <a:ea typeface="Times New Roman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505200" y="2590800"/>
            <a:ext cx="205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dirty="0" smtClean="0">
              <a:ea typeface="Times New Roman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"/>
            </a:pPr>
            <a:endParaRPr lang="en-US" sz="1200" dirty="0">
              <a:ea typeface="Times New Roman"/>
              <a:cs typeface="Times New Roman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100" y="4648200"/>
            <a:ext cx="3429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 smtClean="0">
                <a:ea typeface="Times New Roman"/>
                <a:cs typeface="Times New Roman"/>
              </a:rPr>
              <a:t>Golfer</a:t>
            </a:r>
            <a:r>
              <a:rPr lang="en-US" sz="1000" dirty="0" smtClean="0">
                <a:ea typeface="Times New Roman"/>
                <a:cs typeface="Times New Roman"/>
              </a:rPr>
              <a:t>:_________________________________________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                                                   please print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Cell:___________________________________________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  <a:p>
            <a:r>
              <a:rPr lang="en-US" sz="1000" dirty="0" smtClean="0">
                <a:ea typeface="Times New Roman"/>
                <a:cs typeface="Times New Roman"/>
              </a:rPr>
              <a:t>Email:__________________________________________</a:t>
            </a:r>
          </a:p>
          <a:p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Dinner:  NY Strip Steak </a:t>
            </a:r>
            <a:r>
              <a:rPr lang="en-US" sz="1000" dirty="0">
                <a:ea typeface="Times New Roman"/>
                <a:cs typeface="Times New Roman"/>
              </a:rPr>
              <a:t>____ Salmon Filet ____ </a:t>
            </a:r>
            <a:endParaRPr lang="en-US" sz="1000" dirty="0" smtClean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 </a:t>
            </a:r>
            <a:r>
              <a:rPr lang="en-US" sz="1000" dirty="0" smtClean="0">
                <a:ea typeface="Times New Roman"/>
                <a:cs typeface="Times New Roman"/>
              </a:rPr>
              <a:t>               Butternut </a:t>
            </a:r>
            <a:r>
              <a:rPr lang="en-US" sz="1000" dirty="0">
                <a:ea typeface="Times New Roman"/>
                <a:cs typeface="Times New Roman"/>
              </a:rPr>
              <a:t>Squash Ravioli _____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143250" y="4648200"/>
            <a:ext cx="3429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 smtClean="0">
                <a:ea typeface="Times New Roman"/>
                <a:cs typeface="Times New Roman"/>
              </a:rPr>
              <a:t>Spouse/Guest</a:t>
            </a:r>
            <a:r>
              <a:rPr lang="en-US" sz="1000" dirty="0" smtClean="0">
                <a:ea typeface="Times New Roman"/>
                <a:cs typeface="Times New Roman"/>
              </a:rPr>
              <a:t>: 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  <a:r>
              <a:rPr lang="en-US" sz="1000" dirty="0" smtClean="0">
                <a:ea typeface="Times New Roman"/>
                <a:cs typeface="Times New Roman"/>
              </a:rPr>
              <a:t>                                               please print</a:t>
            </a:r>
          </a:p>
          <a:p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Dinner:   NY Strip Steak _____ </a:t>
            </a:r>
            <a:r>
              <a:rPr lang="en-US" sz="1000" dirty="0">
                <a:ea typeface="Times New Roman"/>
                <a:cs typeface="Times New Roman"/>
              </a:rPr>
              <a:t>Salmon Filet ____ </a:t>
            </a:r>
            <a:endParaRPr lang="en-US" sz="1000" dirty="0" smtClean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 </a:t>
            </a:r>
            <a:r>
              <a:rPr lang="en-US" sz="1000" dirty="0" smtClean="0">
                <a:ea typeface="Times New Roman"/>
                <a:cs typeface="Times New Roman"/>
              </a:rPr>
              <a:t>               Butternut Squash Ravioli 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100" y="6022539"/>
            <a:ext cx="3429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 smtClean="0">
                <a:ea typeface="Times New Roman"/>
                <a:cs typeface="Times New Roman"/>
              </a:rPr>
              <a:t>Golfer</a:t>
            </a:r>
            <a:r>
              <a:rPr lang="en-US" sz="1000" dirty="0" smtClean="0">
                <a:ea typeface="Times New Roman"/>
                <a:cs typeface="Times New Roman"/>
              </a:rPr>
              <a:t>:_________________________________________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  <a:p>
            <a:r>
              <a:rPr lang="en-US" sz="1000" dirty="0" smtClean="0">
                <a:ea typeface="Times New Roman"/>
                <a:cs typeface="Times New Roman"/>
              </a:rPr>
              <a:t>Cell:___________________________________________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  <a:p>
            <a:r>
              <a:rPr lang="en-US" sz="1000" dirty="0" smtClean="0">
                <a:ea typeface="Times New Roman"/>
                <a:cs typeface="Times New Roman"/>
              </a:rPr>
              <a:t>Email:__________________________________________</a:t>
            </a:r>
          </a:p>
          <a:p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b="1" dirty="0" smtClean="0">
                <a:ea typeface="Times New Roman"/>
                <a:cs typeface="Times New Roman"/>
              </a:rPr>
              <a:t>Golfer</a:t>
            </a:r>
            <a:r>
              <a:rPr lang="en-US" sz="1000" dirty="0" smtClean="0">
                <a:ea typeface="Times New Roman"/>
                <a:cs typeface="Times New Roman"/>
              </a:rPr>
              <a:t>: _________________________________________</a:t>
            </a:r>
          </a:p>
          <a:p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Cell:  ___________________________________________</a:t>
            </a:r>
          </a:p>
          <a:p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 smtClean="0">
                <a:ea typeface="Times New Roman"/>
                <a:cs typeface="Times New Roman"/>
              </a:rPr>
              <a:t>Email: __________________________________________</a:t>
            </a:r>
            <a:endParaRPr lang="en-US" sz="1000" dirty="0">
              <a:ea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00400" y="6022539"/>
            <a:ext cx="3429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 smtClean="0">
                <a:ea typeface="Times New Roman"/>
                <a:cs typeface="Times New Roman"/>
              </a:rPr>
              <a:t>Golfer</a:t>
            </a:r>
            <a:r>
              <a:rPr lang="en-US" sz="1000" dirty="0" smtClean="0">
                <a:ea typeface="Times New Roman"/>
                <a:cs typeface="Times New Roman"/>
              </a:rPr>
              <a:t>:_________________________________________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  <a:p>
            <a:r>
              <a:rPr lang="en-US" sz="1000" dirty="0" smtClean="0">
                <a:ea typeface="Times New Roman"/>
                <a:cs typeface="Times New Roman"/>
              </a:rPr>
              <a:t>Cell:___________________________________________</a:t>
            </a:r>
            <a:endParaRPr lang="en-US" sz="1000" dirty="0">
              <a:ea typeface="Times New Roman"/>
              <a:cs typeface="Times New Roman"/>
            </a:endParaRPr>
          </a:p>
          <a:p>
            <a:r>
              <a:rPr lang="en-US" sz="1000" dirty="0">
                <a:ea typeface="Times New Roman"/>
                <a:cs typeface="Times New Roman"/>
              </a:rPr>
              <a:t> </a:t>
            </a:r>
          </a:p>
          <a:p>
            <a:r>
              <a:rPr lang="en-US" sz="1000" dirty="0" smtClean="0">
                <a:ea typeface="Times New Roman"/>
                <a:cs typeface="Times New Roman"/>
              </a:rPr>
              <a:t>Email:__________________________________________</a:t>
            </a:r>
            <a:endParaRPr lang="en-US" sz="1000" dirty="0">
              <a:ea typeface="Times New Roman"/>
              <a:cs typeface="Times New Roman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25" y="682194"/>
            <a:ext cx="688975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150" y="4267200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Check format:  Best Ball_____  Scramble_____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90812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" y="95192"/>
            <a:ext cx="261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Winnebago County Medical Society</a:t>
            </a:r>
          </a:p>
          <a:p>
            <a:r>
              <a:rPr lang="en-US" sz="1200" dirty="0"/>
              <a:t>6991 </a:t>
            </a:r>
            <a:r>
              <a:rPr lang="en-US" sz="1200" dirty="0" err="1"/>
              <a:t>Redansa</a:t>
            </a:r>
            <a:r>
              <a:rPr lang="en-US" sz="1200" dirty="0"/>
              <a:t> Drive</a:t>
            </a:r>
          </a:p>
          <a:p>
            <a:r>
              <a:rPr lang="en-US" sz="1200" dirty="0"/>
              <a:t>Rockford, IL 61108-1201   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834890" y="67211"/>
            <a:ext cx="1985010" cy="103060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Non-Profit Organization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U.S. POSTAGE PAID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Rockford, IL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Permit No. 3074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RETURN SERVICE REQUESTED</a:t>
            </a:r>
          </a:p>
        </p:txBody>
      </p:sp>
      <p:sp>
        <p:nvSpPr>
          <p:cNvPr id="7" name="AutoShape 6" descr="http://mail.aol.com/37752-111/aol-6/en-us/mail/get-attachment.aspx?uid=27615501&amp;folder=NewMail&amp;partId=3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7000" y="-136525"/>
            <a:ext cx="298450" cy="29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http://mail.aol.com/37752-111/aol-6/en-us/mail/get-attachment.aspx?uid=27615501&amp;folder=NewMail&amp;partId=3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279400" y="15875"/>
            <a:ext cx="298450" cy="29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65045" y="6400800"/>
            <a:ext cx="2306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Premier Sponsor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85825" y="4419600"/>
            <a:ext cx="502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MEDICAL SOCIETY GOLF PLAY DAY </a:t>
            </a:r>
          </a:p>
          <a:p>
            <a:pPr algn="ctr"/>
            <a:r>
              <a:rPr lang="en-US" b="1" dirty="0" smtClean="0"/>
              <a:t>FOREST HILLS COUNTRY CLUB</a:t>
            </a:r>
            <a:endParaRPr lang="en-US" b="1" dirty="0"/>
          </a:p>
        </p:txBody>
      </p:sp>
      <p:pic>
        <p:nvPicPr>
          <p:cNvPr id="14" name="Picture 13" descr="C:\Users\WCMS\Desktop\BMO Harris Bank Log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010400"/>
            <a:ext cx="3812858" cy="114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925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161</Words>
  <Application>Microsoft Office PowerPoint</Application>
  <PresentationFormat>On-screen Show (4:3)</PresentationFormat>
  <Paragraphs>73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MEDICAL SOCIETY GOLF PLAY DAY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Join Your Colleagues at the Winnebago County Medical Society  GOLF PLAY DAY</dc:title>
  <dc:creator>WCMS</dc:creator>
  <cp:lastModifiedBy>WCMS</cp:lastModifiedBy>
  <cp:revision>41</cp:revision>
  <cp:lastPrinted>2016-06-27T18:53:17Z</cp:lastPrinted>
  <dcterms:created xsi:type="dcterms:W3CDTF">2013-05-29T18:05:58Z</dcterms:created>
  <dcterms:modified xsi:type="dcterms:W3CDTF">2016-06-27T18:54:11Z</dcterms:modified>
</cp:coreProperties>
</file>