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30FE64D-5989-434D-B3C6-ECC4B2A53DB7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CE63E926-D735-45C1-BC55-DC2795839D85}">
      <dgm:prSet custT="1"/>
      <dgm:spPr/>
      <dgm:t>
        <a:bodyPr/>
        <a:lstStyle/>
        <a:p>
          <a:r>
            <a:rPr lang="en-US" sz="2200" dirty="0">
              <a:solidFill>
                <a:schemeClr val="tx1"/>
              </a:solidFill>
            </a:rPr>
            <a:t>Saturday, May 21st at 3pm - students will need to be at site by 1:30pm to practice. OVCA students will NOT be checked in before 1pm. </a:t>
          </a:r>
        </a:p>
      </dgm:t>
    </dgm:pt>
    <dgm:pt modelId="{D1C56E2E-FF10-4AD8-B426-91B7F0734995}" type="parTrans" cxnId="{6A79850F-3471-43A9-A387-303A9F7054C0}">
      <dgm:prSet/>
      <dgm:spPr/>
      <dgm:t>
        <a:bodyPr/>
        <a:lstStyle/>
        <a:p>
          <a:endParaRPr lang="en-US"/>
        </a:p>
      </dgm:t>
    </dgm:pt>
    <dgm:pt modelId="{ABD06926-616B-49E8-904A-66FEA7FD9F70}" type="sibTrans" cxnId="{6A79850F-3471-43A9-A387-303A9F7054C0}">
      <dgm:prSet/>
      <dgm:spPr/>
      <dgm:t>
        <a:bodyPr/>
        <a:lstStyle/>
        <a:p>
          <a:endParaRPr lang="en-US"/>
        </a:p>
      </dgm:t>
    </dgm:pt>
    <dgm:pt modelId="{CB4B34CF-FCB7-42AD-9A9D-B3D56C141E41}">
      <dgm:prSet custT="1"/>
      <dgm:spPr/>
      <dgm:t>
        <a:bodyPr/>
        <a:lstStyle/>
        <a:p>
          <a:r>
            <a:rPr lang="en-US" sz="2400" dirty="0">
              <a:solidFill>
                <a:schemeClr val="tx1"/>
              </a:solidFill>
            </a:rPr>
            <a:t>Families will not be admitted into the auditorium until 2:45pm</a:t>
          </a:r>
        </a:p>
      </dgm:t>
    </dgm:pt>
    <dgm:pt modelId="{D5ECFB6B-E40B-4BFE-A0D4-6637049C34A4}" type="parTrans" cxnId="{B3CE69AD-36C6-4B5B-AC8C-39674CD8F34C}">
      <dgm:prSet/>
      <dgm:spPr/>
      <dgm:t>
        <a:bodyPr/>
        <a:lstStyle/>
        <a:p>
          <a:endParaRPr lang="en-US"/>
        </a:p>
      </dgm:t>
    </dgm:pt>
    <dgm:pt modelId="{349F9318-F3BF-408E-8036-14FCF6CD315E}" type="sibTrans" cxnId="{B3CE69AD-36C6-4B5B-AC8C-39674CD8F34C}">
      <dgm:prSet/>
      <dgm:spPr/>
      <dgm:t>
        <a:bodyPr/>
        <a:lstStyle/>
        <a:p>
          <a:endParaRPr lang="en-US"/>
        </a:p>
      </dgm:t>
    </dgm:pt>
    <dgm:pt modelId="{A832CD4F-A76C-4EE4-8F57-A6EC0CB27B25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First Baptist Church Edmond, Oklahoma</a:t>
          </a:r>
        </a:p>
        <a:p>
          <a:r>
            <a:rPr lang="en-US" dirty="0">
              <a:solidFill>
                <a:schemeClr val="tx1"/>
              </a:solidFill>
            </a:rPr>
            <a:t>1300 E 33rd St, Edmond, OK 73013</a:t>
          </a:r>
        </a:p>
      </dgm:t>
    </dgm:pt>
    <dgm:pt modelId="{430CE652-8472-4D75-859E-8CDFD3DE1741}" type="parTrans" cxnId="{F9556514-1DF3-4FA1-8A3A-374AE9E19710}">
      <dgm:prSet/>
      <dgm:spPr/>
      <dgm:t>
        <a:bodyPr/>
        <a:lstStyle/>
        <a:p>
          <a:endParaRPr lang="en-US"/>
        </a:p>
      </dgm:t>
    </dgm:pt>
    <dgm:pt modelId="{9822D56C-2A70-473F-984A-71363D1D960E}" type="sibTrans" cxnId="{F9556514-1DF3-4FA1-8A3A-374AE9E19710}">
      <dgm:prSet/>
      <dgm:spPr/>
      <dgm:t>
        <a:bodyPr/>
        <a:lstStyle/>
        <a:p>
          <a:endParaRPr lang="en-US"/>
        </a:p>
      </dgm:t>
    </dgm:pt>
    <dgm:pt modelId="{C405FDF4-1A2C-40F5-B13D-CAE323B738D6}" type="pres">
      <dgm:prSet presAssocID="{A30FE64D-5989-434D-B3C6-ECC4B2A53DB7}" presName="root" presStyleCnt="0">
        <dgm:presLayoutVars>
          <dgm:dir/>
          <dgm:resizeHandles val="exact"/>
        </dgm:presLayoutVars>
      </dgm:prSet>
      <dgm:spPr/>
    </dgm:pt>
    <dgm:pt modelId="{3E40EA1E-A8D6-48FF-86FB-7E859D238D5C}" type="pres">
      <dgm:prSet presAssocID="{CE63E926-D735-45C1-BC55-DC2795839D85}" presName="compNode" presStyleCnt="0"/>
      <dgm:spPr/>
    </dgm:pt>
    <dgm:pt modelId="{C844A481-6172-4B91-9B07-CDB2EB841213}" type="pres">
      <dgm:prSet presAssocID="{CE63E926-D735-45C1-BC55-DC2795839D85}" presName="bgRect" presStyleLbl="bgShp" presStyleIdx="0" presStyleCnt="3"/>
      <dgm:spPr/>
    </dgm:pt>
    <dgm:pt modelId="{B820DBB6-E238-4E6D-A37A-5503495A67B2}" type="pres">
      <dgm:prSet presAssocID="{CE63E926-D735-45C1-BC55-DC2795839D85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ock"/>
        </a:ext>
      </dgm:extLst>
    </dgm:pt>
    <dgm:pt modelId="{FCBE556E-67B4-4667-AA07-2F72DA51D857}" type="pres">
      <dgm:prSet presAssocID="{CE63E926-D735-45C1-BC55-DC2795839D85}" presName="spaceRect" presStyleCnt="0"/>
      <dgm:spPr/>
    </dgm:pt>
    <dgm:pt modelId="{91157B2D-82C4-4612-A68D-6430AE16759B}" type="pres">
      <dgm:prSet presAssocID="{CE63E926-D735-45C1-BC55-DC2795839D85}" presName="parTx" presStyleLbl="revTx" presStyleIdx="0" presStyleCnt="3" custScaleX="100000">
        <dgm:presLayoutVars>
          <dgm:chMax val="0"/>
          <dgm:chPref val="0"/>
        </dgm:presLayoutVars>
      </dgm:prSet>
      <dgm:spPr/>
    </dgm:pt>
    <dgm:pt modelId="{F95CAC66-5A7B-4938-9E45-8B30C1B6C46B}" type="pres">
      <dgm:prSet presAssocID="{ABD06926-616B-49E8-904A-66FEA7FD9F70}" presName="sibTrans" presStyleCnt="0"/>
      <dgm:spPr/>
    </dgm:pt>
    <dgm:pt modelId="{1A7460F4-EA1A-4E00-9292-546A3A6DC674}" type="pres">
      <dgm:prSet presAssocID="{CB4B34CF-FCB7-42AD-9A9D-B3D56C141E41}" presName="compNode" presStyleCnt="0"/>
      <dgm:spPr/>
    </dgm:pt>
    <dgm:pt modelId="{DC34C4DB-A33A-4F9F-9247-9428EE181005}" type="pres">
      <dgm:prSet presAssocID="{CB4B34CF-FCB7-42AD-9A9D-B3D56C141E41}" presName="bgRect" presStyleLbl="bgShp" presStyleIdx="1" presStyleCnt="3"/>
      <dgm:spPr/>
    </dgm:pt>
    <dgm:pt modelId="{963A595B-679B-4019-B20E-3D685B548EB1}" type="pres">
      <dgm:prSet presAssocID="{CB4B34CF-FCB7-42AD-9A9D-B3D56C141E41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ove Letter"/>
        </a:ext>
      </dgm:extLst>
    </dgm:pt>
    <dgm:pt modelId="{5B009F1F-4CA8-4813-80EE-467BEEBBB8E5}" type="pres">
      <dgm:prSet presAssocID="{CB4B34CF-FCB7-42AD-9A9D-B3D56C141E41}" presName="spaceRect" presStyleCnt="0"/>
      <dgm:spPr/>
    </dgm:pt>
    <dgm:pt modelId="{51B043C8-B93D-41C1-8681-0D2CB411D2C8}" type="pres">
      <dgm:prSet presAssocID="{CB4B34CF-FCB7-42AD-9A9D-B3D56C141E41}" presName="parTx" presStyleLbl="revTx" presStyleIdx="1" presStyleCnt="3" custLinFactNeighborX="298" custLinFactNeighborY="-8978">
        <dgm:presLayoutVars>
          <dgm:chMax val="0"/>
          <dgm:chPref val="0"/>
        </dgm:presLayoutVars>
      </dgm:prSet>
      <dgm:spPr/>
    </dgm:pt>
    <dgm:pt modelId="{469DEAFF-F387-4479-BD9D-3EA20B139FC0}" type="pres">
      <dgm:prSet presAssocID="{349F9318-F3BF-408E-8036-14FCF6CD315E}" presName="sibTrans" presStyleCnt="0"/>
      <dgm:spPr/>
    </dgm:pt>
    <dgm:pt modelId="{F952DB36-BD9F-4955-A395-51DF155ABD19}" type="pres">
      <dgm:prSet presAssocID="{A832CD4F-A76C-4EE4-8F57-A6EC0CB27B25}" presName="compNode" presStyleCnt="0"/>
      <dgm:spPr/>
    </dgm:pt>
    <dgm:pt modelId="{97082D29-C488-4035-AF19-0B3B74956703}" type="pres">
      <dgm:prSet presAssocID="{A832CD4F-A76C-4EE4-8F57-A6EC0CB27B25}" presName="bgRect" presStyleLbl="bgShp" presStyleIdx="2" presStyleCnt="3" custLinFactNeighborX="0" custLinFactNeighborY="-14724"/>
      <dgm:spPr/>
    </dgm:pt>
    <dgm:pt modelId="{4EA0F60B-8668-454D-99F7-64EDCD057908}" type="pres">
      <dgm:prSet presAssocID="{A832CD4F-A76C-4EE4-8F57-A6EC0CB27B25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eprechaun Hat"/>
        </a:ext>
      </dgm:extLst>
    </dgm:pt>
    <dgm:pt modelId="{1476AA1C-CDB6-4DEF-BB77-59C70F028378}" type="pres">
      <dgm:prSet presAssocID="{A832CD4F-A76C-4EE4-8F57-A6EC0CB27B25}" presName="spaceRect" presStyleCnt="0"/>
      <dgm:spPr/>
    </dgm:pt>
    <dgm:pt modelId="{28624FDD-075A-4B66-B0BB-39FA4E49F26F}" type="pres">
      <dgm:prSet presAssocID="{A832CD4F-A76C-4EE4-8F57-A6EC0CB27B25}" presName="parTx" presStyleLbl="revTx" presStyleIdx="2" presStyleCnt="3" custLinFactNeighborX="-4019" custLinFactNeighborY="-18772">
        <dgm:presLayoutVars>
          <dgm:chMax val="0"/>
          <dgm:chPref val="0"/>
        </dgm:presLayoutVars>
      </dgm:prSet>
      <dgm:spPr/>
    </dgm:pt>
  </dgm:ptLst>
  <dgm:cxnLst>
    <dgm:cxn modelId="{6A79850F-3471-43A9-A387-303A9F7054C0}" srcId="{A30FE64D-5989-434D-B3C6-ECC4B2A53DB7}" destId="{CE63E926-D735-45C1-BC55-DC2795839D85}" srcOrd="0" destOrd="0" parTransId="{D1C56E2E-FF10-4AD8-B426-91B7F0734995}" sibTransId="{ABD06926-616B-49E8-904A-66FEA7FD9F70}"/>
    <dgm:cxn modelId="{F9556514-1DF3-4FA1-8A3A-374AE9E19710}" srcId="{A30FE64D-5989-434D-B3C6-ECC4B2A53DB7}" destId="{A832CD4F-A76C-4EE4-8F57-A6EC0CB27B25}" srcOrd="2" destOrd="0" parTransId="{430CE652-8472-4D75-859E-8CDFD3DE1741}" sibTransId="{9822D56C-2A70-473F-984A-71363D1D960E}"/>
    <dgm:cxn modelId="{35777135-A04C-47C4-9AD5-CDC5EAD11D12}" type="presOf" srcId="{CB4B34CF-FCB7-42AD-9A9D-B3D56C141E41}" destId="{51B043C8-B93D-41C1-8681-0D2CB411D2C8}" srcOrd="0" destOrd="0" presId="urn:microsoft.com/office/officeart/2018/2/layout/IconVerticalSolidList"/>
    <dgm:cxn modelId="{5E853B53-F50A-4672-B357-77CE78428D2F}" type="presOf" srcId="{A832CD4F-A76C-4EE4-8F57-A6EC0CB27B25}" destId="{28624FDD-075A-4B66-B0BB-39FA4E49F26F}" srcOrd="0" destOrd="0" presId="urn:microsoft.com/office/officeart/2018/2/layout/IconVerticalSolidList"/>
    <dgm:cxn modelId="{0A6958A6-E9C6-4F69-A876-6F63AD4CF870}" type="presOf" srcId="{A30FE64D-5989-434D-B3C6-ECC4B2A53DB7}" destId="{C405FDF4-1A2C-40F5-B13D-CAE323B738D6}" srcOrd="0" destOrd="0" presId="urn:microsoft.com/office/officeart/2018/2/layout/IconVerticalSolidList"/>
    <dgm:cxn modelId="{B3CE69AD-36C6-4B5B-AC8C-39674CD8F34C}" srcId="{A30FE64D-5989-434D-B3C6-ECC4B2A53DB7}" destId="{CB4B34CF-FCB7-42AD-9A9D-B3D56C141E41}" srcOrd="1" destOrd="0" parTransId="{D5ECFB6B-E40B-4BFE-A0D4-6637049C34A4}" sibTransId="{349F9318-F3BF-408E-8036-14FCF6CD315E}"/>
    <dgm:cxn modelId="{17145FB0-F717-4E03-B032-C67BEE4EDD44}" type="presOf" srcId="{CE63E926-D735-45C1-BC55-DC2795839D85}" destId="{91157B2D-82C4-4612-A68D-6430AE16759B}" srcOrd="0" destOrd="0" presId="urn:microsoft.com/office/officeart/2018/2/layout/IconVerticalSolidList"/>
    <dgm:cxn modelId="{CE7782E9-9DEE-4380-A7A3-F1AC528CACE5}" type="presParOf" srcId="{C405FDF4-1A2C-40F5-B13D-CAE323B738D6}" destId="{3E40EA1E-A8D6-48FF-86FB-7E859D238D5C}" srcOrd="0" destOrd="0" presId="urn:microsoft.com/office/officeart/2018/2/layout/IconVerticalSolidList"/>
    <dgm:cxn modelId="{2D9FEC84-F7EE-44E6-9BB2-36FB615C3320}" type="presParOf" srcId="{3E40EA1E-A8D6-48FF-86FB-7E859D238D5C}" destId="{C844A481-6172-4B91-9B07-CDB2EB841213}" srcOrd="0" destOrd="0" presId="urn:microsoft.com/office/officeart/2018/2/layout/IconVerticalSolidList"/>
    <dgm:cxn modelId="{0C2ABEEB-3DE3-4385-A49D-8ED274B20EAF}" type="presParOf" srcId="{3E40EA1E-A8D6-48FF-86FB-7E859D238D5C}" destId="{B820DBB6-E238-4E6D-A37A-5503495A67B2}" srcOrd="1" destOrd="0" presId="urn:microsoft.com/office/officeart/2018/2/layout/IconVerticalSolidList"/>
    <dgm:cxn modelId="{DDF1DE70-402B-433F-8C2D-3028C0162556}" type="presParOf" srcId="{3E40EA1E-A8D6-48FF-86FB-7E859D238D5C}" destId="{FCBE556E-67B4-4667-AA07-2F72DA51D857}" srcOrd="2" destOrd="0" presId="urn:microsoft.com/office/officeart/2018/2/layout/IconVerticalSolidList"/>
    <dgm:cxn modelId="{8312923E-D39D-4759-B93B-9FE982F878F5}" type="presParOf" srcId="{3E40EA1E-A8D6-48FF-86FB-7E859D238D5C}" destId="{91157B2D-82C4-4612-A68D-6430AE16759B}" srcOrd="3" destOrd="0" presId="urn:microsoft.com/office/officeart/2018/2/layout/IconVerticalSolidList"/>
    <dgm:cxn modelId="{7DE7B045-A185-4CD5-98CD-9ED4246880C8}" type="presParOf" srcId="{C405FDF4-1A2C-40F5-B13D-CAE323B738D6}" destId="{F95CAC66-5A7B-4938-9E45-8B30C1B6C46B}" srcOrd="1" destOrd="0" presId="urn:microsoft.com/office/officeart/2018/2/layout/IconVerticalSolidList"/>
    <dgm:cxn modelId="{01175B51-885B-4C24-9B69-8FC5B6CA4487}" type="presParOf" srcId="{C405FDF4-1A2C-40F5-B13D-CAE323B738D6}" destId="{1A7460F4-EA1A-4E00-9292-546A3A6DC674}" srcOrd="2" destOrd="0" presId="urn:microsoft.com/office/officeart/2018/2/layout/IconVerticalSolidList"/>
    <dgm:cxn modelId="{5A84F21A-C2C6-484D-83AC-0A2F58117F10}" type="presParOf" srcId="{1A7460F4-EA1A-4E00-9292-546A3A6DC674}" destId="{DC34C4DB-A33A-4F9F-9247-9428EE181005}" srcOrd="0" destOrd="0" presId="urn:microsoft.com/office/officeart/2018/2/layout/IconVerticalSolidList"/>
    <dgm:cxn modelId="{46C41053-A9CD-4C01-85C4-AD42FE8C8C92}" type="presParOf" srcId="{1A7460F4-EA1A-4E00-9292-546A3A6DC674}" destId="{963A595B-679B-4019-B20E-3D685B548EB1}" srcOrd="1" destOrd="0" presId="urn:microsoft.com/office/officeart/2018/2/layout/IconVerticalSolidList"/>
    <dgm:cxn modelId="{359E546A-9AE8-484F-B811-DA7C4A1F040F}" type="presParOf" srcId="{1A7460F4-EA1A-4E00-9292-546A3A6DC674}" destId="{5B009F1F-4CA8-4813-80EE-467BEEBBB8E5}" srcOrd="2" destOrd="0" presId="urn:microsoft.com/office/officeart/2018/2/layout/IconVerticalSolidList"/>
    <dgm:cxn modelId="{52F5B64F-DC76-43B0-930B-54D726B0385F}" type="presParOf" srcId="{1A7460F4-EA1A-4E00-9292-546A3A6DC674}" destId="{51B043C8-B93D-41C1-8681-0D2CB411D2C8}" srcOrd="3" destOrd="0" presId="urn:microsoft.com/office/officeart/2018/2/layout/IconVerticalSolidList"/>
    <dgm:cxn modelId="{6308D860-24E2-421C-94F9-8E67409FB2C7}" type="presParOf" srcId="{C405FDF4-1A2C-40F5-B13D-CAE323B738D6}" destId="{469DEAFF-F387-4479-BD9D-3EA20B139FC0}" srcOrd="3" destOrd="0" presId="urn:microsoft.com/office/officeart/2018/2/layout/IconVerticalSolidList"/>
    <dgm:cxn modelId="{E8B370B9-6FB7-4232-ACD5-87FDC4F4D784}" type="presParOf" srcId="{C405FDF4-1A2C-40F5-B13D-CAE323B738D6}" destId="{F952DB36-BD9F-4955-A395-51DF155ABD19}" srcOrd="4" destOrd="0" presId="urn:microsoft.com/office/officeart/2018/2/layout/IconVerticalSolidList"/>
    <dgm:cxn modelId="{0DC010B7-E7E7-4D69-BE12-79B61DCAAA72}" type="presParOf" srcId="{F952DB36-BD9F-4955-A395-51DF155ABD19}" destId="{97082D29-C488-4035-AF19-0B3B74956703}" srcOrd="0" destOrd="0" presId="urn:microsoft.com/office/officeart/2018/2/layout/IconVerticalSolidList"/>
    <dgm:cxn modelId="{B5AE3FFA-389B-4977-8048-D74B4D236056}" type="presParOf" srcId="{F952DB36-BD9F-4955-A395-51DF155ABD19}" destId="{4EA0F60B-8668-454D-99F7-64EDCD057908}" srcOrd="1" destOrd="0" presId="urn:microsoft.com/office/officeart/2018/2/layout/IconVerticalSolidList"/>
    <dgm:cxn modelId="{4A4A485D-CF9F-4A94-9E96-7A612ED36099}" type="presParOf" srcId="{F952DB36-BD9F-4955-A395-51DF155ABD19}" destId="{1476AA1C-CDB6-4DEF-BB77-59C70F028378}" srcOrd="2" destOrd="0" presId="urn:microsoft.com/office/officeart/2018/2/layout/IconVerticalSolidList"/>
    <dgm:cxn modelId="{A6E03A3F-C8F5-48D7-B136-D73950CF4444}" type="presParOf" srcId="{F952DB36-BD9F-4955-A395-51DF155ABD19}" destId="{28624FDD-075A-4B66-B0BB-39FA4E49F26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44A481-6172-4B91-9B07-CDB2EB841213}">
      <dsp:nvSpPr>
        <dsp:cNvPr id="0" name=""/>
        <dsp:cNvSpPr/>
      </dsp:nvSpPr>
      <dsp:spPr>
        <a:xfrm>
          <a:off x="0" y="718"/>
          <a:ext cx="6513603" cy="168113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20DBB6-E238-4E6D-A37A-5503495A67B2}">
      <dsp:nvSpPr>
        <dsp:cNvPr id="0" name=""/>
        <dsp:cNvSpPr/>
      </dsp:nvSpPr>
      <dsp:spPr>
        <a:xfrm>
          <a:off x="508544" y="378974"/>
          <a:ext cx="924626" cy="92462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157B2D-82C4-4612-A68D-6430AE16759B}">
      <dsp:nvSpPr>
        <dsp:cNvPr id="0" name=""/>
        <dsp:cNvSpPr/>
      </dsp:nvSpPr>
      <dsp:spPr>
        <a:xfrm>
          <a:off x="1941716" y="718"/>
          <a:ext cx="4571887" cy="16811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921" tIns="177921" rIns="177921" bIns="17792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chemeClr val="tx1"/>
              </a:solidFill>
            </a:rPr>
            <a:t>Saturday, May 21st at 3pm - students will need to be at site by 1:30pm to practice. OVCA students will NOT be checked in before 1pm. </a:t>
          </a:r>
        </a:p>
      </dsp:txBody>
      <dsp:txXfrm>
        <a:off x="1941716" y="718"/>
        <a:ext cx="4571887" cy="1681139"/>
      </dsp:txXfrm>
    </dsp:sp>
    <dsp:sp modelId="{DC34C4DB-A33A-4F9F-9247-9428EE181005}">
      <dsp:nvSpPr>
        <dsp:cNvPr id="0" name=""/>
        <dsp:cNvSpPr/>
      </dsp:nvSpPr>
      <dsp:spPr>
        <a:xfrm>
          <a:off x="0" y="2102143"/>
          <a:ext cx="6513603" cy="168113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3A595B-679B-4019-B20E-3D685B548EB1}">
      <dsp:nvSpPr>
        <dsp:cNvPr id="0" name=""/>
        <dsp:cNvSpPr/>
      </dsp:nvSpPr>
      <dsp:spPr>
        <a:xfrm>
          <a:off x="508544" y="2480399"/>
          <a:ext cx="924626" cy="92462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B043C8-B93D-41C1-8681-0D2CB411D2C8}">
      <dsp:nvSpPr>
        <dsp:cNvPr id="0" name=""/>
        <dsp:cNvSpPr/>
      </dsp:nvSpPr>
      <dsp:spPr>
        <a:xfrm>
          <a:off x="1941716" y="1951210"/>
          <a:ext cx="4571887" cy="16811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921" tIns="177921" rIns="177921" bIns="177921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chemeClr val="tx1"/>
              </a:solidFill>
            </a:rPr>
            <a:t>Families will not be admitted into the auditorium until 2:45pm</a:t>
          </a:r>
        </a:p>
      </dsp:txBody>
      <dsp:txXfrm>
        <a:off x="1941716" y="1951210"/>
        <a:ext cx="4571887" cy="1681139"/>
      </dsp:txXfrm>
    </dsp:sp>
    <dsp:sp modelId="{97082D29-C488-4035-AF19-0B3B74956703}">
      <dsp:nvSpPr>
        <dsp:cNvPr id="0" name=""/>
        <dsp:cNvSpPr/>
      </dsp:nvSpPr>
      <dsp:spPr>
        <a:xfrm>
          <a:off x="0" y="3956036"/>
          <a:ext cx="6513603" cy="168113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A0F60B-8668-454D-99F7-64EDCD057908}">
      <dsp:nvSpPr>
        <dsp:cNvPr id="0" name=""/>
        <dsp:cNvSpPr/>
      </dsp:nvSpPr>
      <dsp:spPr>
        <a:xfrm>
          <a:off x="508544" y="4581824"/>
          <a:ext cx="924626" cy="92462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624FDD-075A-4B66-B0BB-39FA4E49F26F}">
      <dsp:nvSpPr>
        <dsp:cNvPr id="0" name=""/>
        <dsp:cNvSpPr/>
      </dsp:nvSpPr>
      <dsp:spPr>
        <a:xfrm>
          <a:off x="1757972" y="3887984"/>
          <a:ext cx="4571887" cy="16811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921" tIns="177921" rIns="177921" bIns="17792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chemeClr val="tx1"/>
              </a:solidFill>
            </a:rPr>
            <a:t>First Baptist Church Edmond, Oklahoma</a:t>
          </a:r>
        </a:p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chemeClr val="tx1"/>
              </a:solidFill>
            </a:rPr>
            <a:t>1300 E 33rd St, Edmond, OK 73013</a:t>
          </a:r>
        </a:p>
      </dsp:txBody>
      <dsp:txXfrm>
        <a:off x="1757972" y="3887984"/>
        <a:ext cx="4571887" cy="16811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6F2D6-1F76-44B0-AC6B-5D1B034561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4D9FDB-0859-459A-9343-713E9CD6A4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6BBA58-DF09-4A4C-92E9-A46D9CF53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A618E-727C-4808-A04C-CC3F105A5B70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8DE1F7-99C2-4AC9-988E-346E4F5B4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1C36FC-6837-46EE-BB2D-6BB572F2B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010BB-E74F-469E-B965-972A66B23E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287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EFF9B3-F9CA-4044-AA4B-D9BE387EB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679815-CEF6-4448-B494-2A6B8419D8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A37F8B-43A9-4DBA-A3F5-4E4D1BC08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A618E-727C-4808-A04C-CC3F105A5B70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49FA30-F4F1-4D54-8BEE-A54EAB164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E02C53-1DD0-4C63-A73D-314511C9B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010BB-E74F-469E-B965-972A66B23E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420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FB8CC4-75AF-46A4-83DA-AD05742CC3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67DB0B-7089-4675-AD34-1A71FE1629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863157-89B4-47CF-B5CE-57AA5341D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A618E-727C-4808-A04C-CC3F105A5B70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1FC193-CB47-4A1C-8292-F5597B795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4C6E3C-4542-4BC7-ABD7-D5A21BB37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010BB-E74F-469E-B965-972A66B23E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303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D57C26-6B01-43A4-8C9B-EBBF77527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B16392-249E-4038-AAEF-F5F870B338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B03E0F-A3E1-4833-B4E5-46E9F7871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A618E-727C-4808-A04C-CC3F105A5B70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46E32A-E9D3-4FA4-8BE6-09EA60873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06ED9F-C837-4531-9FD5-32814C3E8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010BB-E74F-469E-B965-972A66B23E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867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9BD32-072C-457C-BB46-CC05E4547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25AFD1-0B53-47DD-995A-3D5B4820BB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416378-BFE7-443E-8B05-60368387F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A618E-727C-4808-A04C-CC3F105A5B70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BC1394-E319-4F8D-A792-19120058D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161417-793D-4F9C-BF15-F6104AF08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010BB-E74F-469E-B965-972A66B23E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377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830CD-2E3F-4A2A-A636-C7466ECA9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90F69D-03B3-4FF2-8503-1E3F8498F2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3BC31B-405F-438E-856B-F189D9EC2B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296521-2033-44A9-A645-50B0486858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A618E-727C-4808-A04C-CC3F105A5B70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85DC41-E759-45E3-9CF9-46BD327F6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22F785-CD29-40C9-8633-2140EB678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010BB-E74F-469E-B965-972A66B23E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330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C3236E-F0E4-4368-B94E-750C601941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055D09-9979-4DF6-B049-BBA5B3DDFF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267DB3-62A5-46AC-88B8-D6A1F6A600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3DD0B6-A8E5-44AA-8AE8-8C3AA66988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2F6A88-ADAF-45FF-86F2-32AA8500F3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321A459-3D0E-4A25-A6FA-4F0D88A6C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A618E-727C-4808-A04C-CC3F105A5B70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0D235A-F11B-4969-960C-FE0527539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F3739D7-F5F3-44BC-8D0C-7AE2C5C3B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010BB-E74F-469E-B965-972A66B23E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75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25C4C-764E-496B-8A45-5B51F7D654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7A9290-FD92-4F5A-9960-00634D5516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A618E-727C-4808-A04C-CC3F105A5B70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7B6D7D-A8F9-4C87-872D-881CCB6B9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6254F1-7FC0-42B9-A3B3-6E9D7F776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010BB-E74F-469E-B965-972A66B23E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6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B41A19-9FCF-44FD-9BA5-6F9258C36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A618E-727C-4808-A04C-CC3F105A5B70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FDE334-E320-4D6B-B8ED-FA08EA30E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940DA1-84BA-44E8-BDCA-F5D187EDB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010BB-E74F-469E-B965-972A66B23E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21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6E848-8CD9-4674-8E51-C43A617464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81E300-69A3-485D-A7A3-C7C9BB3B59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0E4A80-DCDF-4427-B367-568E2BF66F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C37308-6365-4863-86EA-BE9AB25C9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A618E-727C-4808-A04C-CC3F105A5B70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BD88ED-3482-4B98-8932-5EB07F666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C752CD-BED9-4937-AFFE-057A3DC53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010BB-E74F-469E-B965-972A66B23E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918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90AD33-1C36-47EE-A149-4DBA922904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87935D6-D180-4509-959E-A98435D883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3041DB-181D-43A5-9D58-DD7B08D1A8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F48826-C1DC-4D85-8F71-961B5E96B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A618E-727C-4808-A04C-CC3F105A5B70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4180CC-EB85-417D-B0D0-FF4159136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0BA3A1-E315-4DC3-BDB3-71649D29B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010BB-E74F-469E-B965-972A66B23E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679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611B35-1AF5-485A-8D2B-C1049896C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8C70B3-897A-4A04-B488-ECDA3513D0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47A336-3C1F-4203-B884-9672CCFF1D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3A618E-727C-4808-A04C-CC3F105A5B70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CAD67B-1FDF-49FF-911B-60F93AE67A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8A0C33-43F9-4BD9-83C8-CB487BEBAB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A010BB-E74F-469E-B965-972A66B23E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627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EB9C364-F84E-49E4-A120-8AD1A1FEC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en-US" sz="4400">
                <a:solidFill>
                  <a:srgbClr val="FFFFFF"/>
                </a:solidFill>
              </a:rPr>
              <a:t>Graduation Ceremony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4907021-0EF0-4640-A082-215FB1A9423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6114231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Graduation Ceremony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Graduation Ceremony</dc:title>
  <dc:creator>Pendergrass, Janece</dc:creator>
  <cp:lastModifiedBy>Pendergrass, Janece</cp:lastModifiedBy>
  <cp:revision>1</cp:revision>
  <dcterms:created xsi:type="dcterms:W3CDTF">2021-11-09T21:10:10Z</dcterms:created>
  <dcterms:modified xsi:type="dcterms:W3CDTF">2021-11-09T21:10:45Z</dcterms:modified>
</cp:coreProperties>
</file>