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3" r:id="rId2"/>
    <p:sldId id="272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Cavanagh" initials="LC" lastIdx="1" clrIdx="0">
    <p:extLst>
      <p:ext uri="{19B8F6BF-5375-455C-9EA6-DF929625EA0E}">
        <p15:presenceInfo xmlns:p15="http://schemas.microsoft.com/office/powerpoint/2012/main" userId="1b8cdff79dbb03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601" autoAdjust="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5F0BC-D791-4FA0-93A6-1996850384E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E69E-4D61-44F8-A9FA-36F39DD3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3942-3E57-4E1C-ACF5-4EBCCC167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759F6-E5B9-4946-B5A8-A3CB99E3C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FB98-5780-42DA-A10C-35DADA0B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05F8-DAE4-478D-A56D-E14BA850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66487-E644-437A-AF81-7A21C14D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D6EA-AB89-4ACA-B519-15E0CBB7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C4BFA-64C8-429D-92E3-8074EA269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5854-1871-4D0C-83EF-336A39FA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6C3C-13D7-41A8-93DA-271BC4B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B54E8-88F4-49BF-A8F1-E8817FA8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AA75F-B26D-47CD-A18F-651B126E7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88FEB-B464-4E94-B30C-EE6DB5803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382E9-745A-4037-865C-B05A8609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5B1DC-B57B-453E-82B8-213B4B59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6DFCC-4A94-4A47-8866-BF549C51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4E1C-437C-43D6-9FFA-4C53E3FA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FF16-548C-4C0A-9335-8D8BF3E3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78B7F-DE4C-4FF8-BE85-6BE31C6B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A29F-F950-42E2-9EFF-04A8ED6C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2AC8C-6C25-4965-863B-5CCCBCC5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7559-50C7-46D2-9C73-B9AD9ABE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25713-21FA-4840-AD0C-8542A35F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97B4-0162-4ECA-B9AF-C344E095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40672-7025-4FED-9308-C1A2F021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AC16A-61A0-498C-9E97-BCABB515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FC9-B8C9-4ACD-A6C6-367F8CA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948F-404A-4A39-8697-992D0173A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A70C5-31D1-4060-9EE6-F6C0BAD18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EBEEB-7F92-44C8-8B87-B1204F2E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8C23D-3096-497B-9AE5-B4E5AA6F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5456C-778B-4C9E-8F7A-92D6623E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8ED2-5447-4F74-B736-5734418A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55252-4DD6-42E5-81C4-385B7F66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F5236-DED0-450B-A924-D6DD89BA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13A95-ED07-45F4-8EE9-3238EBA6E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7D2AA-1D4A-46D1-853E-15411F1B8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1DE6F-E0C1-40E0-976F-DF60E408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77291-767F-475D-80DE-0498E8B6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8B637-B908-4BBF-BC6E-D28D91E3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5725-2F8B-4AB4-B04F-28A6EEF6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E1B75-8E85-4F84-B1CA-F391A366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D75D6-068E-459A-B34E-AA863B0D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E000D-9DB5-45EA-A1C8-689E1D5B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6FD8D-CFA4-4301-A094-4A5E31A1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F9BA6-6469-47B5-8CF7-2798D56E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E81BB-1034-4EB4-8E61-197D6F0B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4613-E745-4CC8-AA9D-A8B43A05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2515-24FD-4677-ABE9-27FCCD1A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1A96A-142C-4657-A009-037CC0200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8CC81-D1A8-4513-9956-64A79863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4D256-C16E-4066-820F-C356328A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D6148-E747-48A0-80C5-38285E4F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6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C8ED-0ED4-4918-9C6C-C701CA78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1072C-EF7B-4583-80D2-A46E3EEA5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1BDDF-A8E6-42BF-A05A-A4EBB34DE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40B7E-277A-4376-A8C0-E4A45FF6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6D53D-EC77-4477-80A9-F0EA9410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EE262-B9A0-456C-90EE-A99020A6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5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89D4F3-EF57-4EDD-970E-5EE4CBE4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C62B9-99AC-4F6E-8C20-7294374E6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CB1BC-438F-4D90-9558-3CE10CBC4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DFD7-25C2-4192-9771-4BE81C0B63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2330-1C00-424C-A0B1-316DC0FDD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4BD49-F867-4492-B7A0-D59A85514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0BEC-0D01-4F9C-86CF-808EDBCE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0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wo people standing in front of a fireplace&#10;&#10;Description automatically generated with medium confidence">
            <a:extLst>
              <a:ext uri="{FF2B5EF4-FFF2-40B4-BE49-F238E27FC236}">
                <a16:creationId xmlns:a16="http://schemas.microsoft.com/office/drawing/2014/main" id="{474F4F7E-3674-4F9B-84EC-E1083A1AA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8866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948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people dancing on a stage&#10;&#10;Description automatically generated with medium confidence">
            <a:extLst>
              <a:ext uri="{FF2B5EF4-FFF2-40B4-BE49-F238E27FC236}">
                <a16:creationId xmlns:a16="http://schemas.microsoft.com/office/drawing/2014/main" id="{321CBECD-2741-4C5D-A8F9-56E108240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10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BBC5DA4F-ADC6-4D5C-B1AC-4A8E108F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57" y="0"/>
            <a:ext cx="5575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8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Cavanagh</dc:creator>
  <cp:lastModifiedBy>Sandra Miklave</cp:lastModifiedBy>
  <cp:revision>45</cp:revision>
  <dcterms:created xsi:type="dcterms:W3CDTF">2020-11-06T17:19:14Z</dcterms:created>
  <dcterms:modified xsi:type="dcterms:W3CDTF">2022-01-05T21:16:44Z</dcterms:modified>
</cp:coreProperties>
</file>