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sldIdLst>
    <p:sldId id="277" r:id="rId2"/>
    <p:sldId id="282" r:id="rId3"/>
    <p:sldId id="265" r:id="rId4"/>
    <p:sldId id="286" r:id="rId5"/>
    <p:sldId id="287" r:id="rId6"/>
    <p:sldId id="281" r:id="rId7"/>
    <p:sldId id="275" r:id="rId8"/>
    <p:sldId id="262" r:id="rId9"/>
    <p:sldId id="263" r:id="rId10"/>
    <p:sldId id="271" r:id="rId11"/>
    <p:sldId id="272" r:id="rId12"/>
    <p:sldId id="283" r:id="rId13"/>
    <p:sldId id="273" r:id="rId14"/>
    <p:sldId id="28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7FB"/>
    <a:srgbClr val="FFFFFF"/>
    <a:srgbClr val="0000FF"/>
    <a:srgbClr val="011893"/>
    <a:srgbClr val="FF9933"/>
    <a:srgbClr val="FF6600"/>
    <a:srgbClr val="0099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5" d="100"/>
          <a:sy n="55" d="100"/>
        </p:scale>
        <p:origin x="96"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CC3C24-CC44-4EE7-9BA2-858C799F775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C07977C-1469-4A2F-90E3-521BFA0005F6}">
      <dgm:prSet/>
      <dgm:spPr/>
      <dgm:t>
        <a:bodyPr/>
        <a:lstStyle/>
        <a:p>
          <a:r>
            <a:rPr lang="en-US"/>
            <a:t>Make sure the scoresheet is correct</a:t>
          </a:r>
        </a:p>
      </dgm:t>
    </dgm:pt>
    <dgm:pt modelId="{B4D50388-9DDC-4992-9CB9-2DBEA800F473}" type="parTrans" cxnId="{2CCADF81-B020-41DC-BE07-F24E10E40CF6}">
      <dgm:prSet/>
      <dgm:spPr/>
      <dgm:t>
        <a:bodyPr/>
        <a:lstStyle/>
        <a:p>
          <a:endParaRPr lang="en-US"/>
        </a:p>
      </dgm:t>
    </dgm:pt>
    <dgm:pt modelId="{53B01D7B-F2BA-41F1-9657-4F7F0CD91921}" type="sibTrans" cxnId="{2CCADF81-B020-41DC-BE07-F24E10E40CF6}">
      <dgm:prSet/>
      <dgm:spPr/>
      <dgm:t>
        <a:bodyPr/>
        <a:lstStyle/>
        <a:p>
          <a:endParaRPr lang="en-US"/>
        </a:p>
      </dgm:t>
    </dgm:pt>
    <dgm:pt modelId="{B7B73F33-83C6-4638-BDC3-FB419E295DA9}">
      <dgm:prSet/>
      <dgm:spPr/>
      <dgm:t>
        <a:bodyPr/>
        <a:lstStyle/>
        <a:p>
          <a:r>
            <a:rPr lang="en-US"/>
            <a:t>Penalties correctly entered, period, time</a:t>
          </a:r>
        </a:p>
      </dgm:t>
    </dgm:pt>
    <dgm:pt modelId="{13EE378F-9732-4AB3-B3C8-4BC2D56418C3}" type="parTrans" cxnId="{03B7D621-FC76-4D7A-9582-625897F675C9}">
      <dgm:prSet/>
      <dgm:spPr/>
      <dgm:t>
        <a:bodyPr/>
        <a:lstStyle/>
        <a:p>
          <a:endParaRPr lang="en-US"/>
        </a:p>
      </dgm:t>
    </dgm:pt>
    <dgm:pt modelId="{4BC0EEAC-C80D-4EF4-9345-FE392CE0E108}" type="sibTrans" cxnId="{03B7D621-FC76-4D7A-9582-625897F675C9}">
      <dgm:prSet/>
      <dgm:spPr/>
      <dgm:t>
        <a:bodyPr/>
        <a:lstStyle/>
        <a:p>
          <a:endParaRPr lang="en-US"/>
        </a:p>
      </dgm:t>
    </dgm:pt>
    <dgm:pt modelId="{3838DEBD-C5DD-49E3-8DE1-4ED02216BAE0}">
      <dgm:prSet/>
      <dgm:spPr/>
      <dgm:t>
        <a:bodyPr/>
        <a:lstStyle/>
        <a:p>
          <a:r>
            <a:rPr lang="en-US"/>
            <a:t>Rosters correctly entered, players, coaches</a:t>
          </a:r>
        </a:p>
      </dgm:t>
    </dgm:pt>
    <dgm:pt modelId="{2B63D9E9-6B03-4D80-BBFE-44B6023BDFC1}" type="parTrans" cxnId="{4BCC5742-2E7D-4138-8F7F-5F7F6C647DBC}">
      <dgm:prSet/>
      <dgm:spPr/>
      <dgm:t>
        <a:bodyPr/>
        <a:lstStyle/>
        <a:p>
          <a:endParaRPr lang="en-US"/>
        </a:p>
      </dgm:t>
    </dgm:pt>
    <dgm:pt modelId="{A8B1A32F-7A81-4017-942C-ACBB007EBCB8}" type="sibTrans" cxnId="{4BCC5742-2E7D-4138-8F7F-5F7F6C647DBC}">
      <dgm:prSet/>
      <dgm:spPr/>
      <dgm:t>
        <a:bodyPr/>
        <a:lstStyle/>
        <a:p>
          <a:endParaRPr lang="en-US"/>
        </a:p>
      </dgm:t>
    </dgm:pt>
    <dgm:pt modelId="{07077439-69D9-474C-B05C-D91D347F7218}">
      <dgm:prSet/>
      <dgm:spPr/>
      <dgm:t>
        <a:bodyPr/>
        <a:lstStyle/>
        <a:p>
          <a:r>
            <a:rPr lang="en-US"/>
            <a:t>Ineligible players crossed off</a:t>
          </a:r>
        </a:p>
      </dgm:t>
    </dgm:pt>
    <dgm:pt modelId="{73397FF8-3672-4EDC-BB87-CF34F29456EB}" type="parTrans" cxnId="{E09BF573-FA72-4BA0-B689-9D4445E9E875}">
      <dgm:prSet/>
      <dgm:spPr/>
      <dgm:t>
        <a:bodyPr/>
        <a:lstStyle/>
        <a:p>
          <a:endParaRPr lang="en-US"/>
        </a:p>
      </dgm:t>
    </dgm:pt>
    <dgm:pt modelId="{4036F9F8-F8D2-4578-AB39-DB2D2B9E1F02}" type="sibTrans" cxnId="{E09BF573-FA72-4BA0-B689-9D4445E9E875}">
      <dgm:prSet/>
      <dgm:spPr/>
      <dgm:t>
        <a:bodyPr/>
        <a:lstStyle/>
        <a:p>
          <a:endParaRPr lang="en-US"/>
        </a:p>
      </dgm:t>
    </dgm:pt>
    <dgm:pt modelId="{2097EB59-B17E-4C66-AFB3-A66375FDA8D3}">
      <dgm:prSet/>
      <dgm:spPr/>
      <dgm:t>
        <a:bodyPr/>
        <a:lstStyle/>
        <a:p>
          <a:r>
            <a:rPr lang="en-US"/>
            <a:t>Game location and time are correct</a:t>
          </a:r>
        </a:p>
      </dgm:t>
    </dgm:pt>
    <dgm:pt modelId="{384D5E82-5EF3-475B-B4FA-F61C896CF518}" type="parTrans" cxnId="{D8BFF18C-0A84-4B0C-8B28-BA603F1027D7}">
      <dgm:prSet/>
      <dgm:spPr/>
      <dgm:t>
        <a:bodyPr/>
        <a:lstStyle/>
        <a:p>
          <a:endParaRPr lang="en-US"/>
        </a:p>
      </dgm:t>
    </dgm:pt>
    <dgm:pt modelId="{68E8B04C-5D7D-4B3D-940D-4474BBDA1831}" type="sibTrans" cxnId="{D8BFF18C-0A84-4B0C-8B28-BA603F1027D7}">
      <dgm:prSet/>
      <dgm:spPr/>
      <dgm:t>
        <a:bodyPr/>
        <a:lstStyle/>
        <a:p>
          <a:endParaRPr lang="en-US"/>
        </a:p>
      </dgm:t>
    </dgm:pt>
    <dgm:pt modelId="{0E335369-0CD0-445A-B35D-F5262C92E314}">
      <dgm:prSet/>
      <dgm:spPr/>
      <dgm:t>
        <a:bodyPr/>
        <a:lstStyle/>
        <a:p>
          <a:r>
            <a:rPr lang="en-US"/>
            <a:t>Make any administrative changes</a:t>
          </a:r>
        </a:p>
      </dgm:t>
    </dgm:pt>
    <dgm:pt modelId="{1F6BA0DD-63C3-4ACF-A464-325509B95CD9}" type="parTrans" cxnId="{DC2DF2CF-4301-4FAF-BDD3-C3E42286BB9C}">
      <dgm:prSet/>
      <dgm:spPr/>
      <dgm:t>
        <a:bodyPr/>
        <a:lstStyle/>
        <a:p>
          <a:endParaRPr lang="en-US"/>
        </a:p>
      </dgm:t>
    </dgm:pt>
    <dgm:pt modelId="{655FA502-8542-4843-91CD-D6520E5D552D}" type="sibTrans" cxnId="{DC2DF2CF-4301-4FAF-BDD3-C3E42286BB9C}">
      <dgm:prSet/>
      <dgm:spPr/>
      <dgm:t>
        <a:bodyPr/>
        <a:lstStyle/>
        <a:p>
          <a:endParaRPr lang="en-US"/>
        </a:p>
      </dgm:t>
    </dgm:pt>
    <dgm:pt modelId="{CEA702B4-4A3B-4FCB-894B-4AD45F948E1E}">
      <dgm:prSet/>
      <dgm:spPr/>
      <dgm:t>
        <a:bodyPr/>
        <a:lstStyle/>
        <a:p>
          <a:r>
            <a:rPr lang="en-US" dirty="0"/>
            <a:t>You cannot CHANGE a penalty</a:t>
          </a:r>
        </a:p>
      </dgm:t>
    </dgm:pt>
    <dgm:pt modelId="{7EC90E23-3B21-45F0-9ECF-EB95DAD233D0}" type="parTrans" cxnId="{10341605-CEDA-44C8-8AED-EC396AC04625}">
      <dgm:prSet/>
      <dgm:spPr/>
      <dgm:t>
        <a:bodyPr/>
        <a:lstStyle/>
        <a:p>
          <a:endParaRPr lang="en-US"/>
        </a:p>
      </dgm:t>
    </dgm:pt>
    <dgm:pt modelId="{F79EA73A-89A3-4713-84BF-D648A0F2BC2A}" type="sibTrans" cxnId="{10341605-CEDA-44C8-8AED-EC396AC04625}">
      <dgm:prSet/>
      <dgm:spPr/>
      <dgm:t>
        <a:bodyPr/>
        <a:lstStyle/>
        <a:p>
          <a:endParaRPr lang="en-US"/>
        </a:p>
      </dgm:t>
    </dgm:pt>
    <dgm:pt modelId="{0DEF0B9D-FC5B-4E3A-8C2D-CA35088278BA}">
      <dgm:prSet/>
      <dgm:spPr/>
      <dgm:t>
        <a:bodyPr/>
        <a:lstStyle/>
        <a:p>
          <a:r>
            <a:rPr lang="en-US" dirty="0">
              <a:solidFill>
                <a:srgbClr val="FF0000"/>
              </a:solidFill>
            </a:rPr>
            <a:t>File supplementary game report</a:t>
          </a:r>
        </a:p>
      </dgm:t>
    </dgm:pt>
    <dgm:pt modelId="{FBE6C9BB-17CA-4DB2-96ED-D595E7316279}" type="parTrans" cxnId="{5F35156F-FCF2-412C-B35E-4D3081722CD9}">
      <dgm:prSet/>
      <dgm:spPr/>
      <dgm:t>
        <a:bodyPr/>
        <a:lstStyle/>
        <a:p>
          <a:endParaRPr lang="en-US"/>
        </a:p>
      </dgm:t>
    </dgm:pt>
    <dgm:pt modelId="{BBA056E5-C2C4-468E-88F3-00AD672EC41A}" type="sibTrans" cxnId="{5F35156F-FCF2-412C-B35E-4D3081722CD9}">
      <dgm:prSet/>
      <dgm:spPr/>
      <dgm:t>
        <a:bodyPr/>
        <a:lstStyle/>
        <a:p>
          <a:endParaRPr lang="en-US"/>
        </a:p>
      </dgm:t>
    </dgm:pt>
    <dgm:pt modelId="{C7CDAC4F-DB3E-49DF-A5A8-92DC7CCBF612}">
      <dgm:prSet/>
      <dgm:spPr/>
      <dgm:t>
        <a:bodyPr/>
        <a:lstStyle/>
        <a:p>
          <a:r>
            <a:rPr lang="en-US" dirty="0"/>
            <a:t>Sign the game scoresheet…legibly</a:t>
          </a:r>
        </a:p>
      </dgm:t>
    </dgm:pt>
    <dgm:pt modelId="{FB626EFB-F4D6-4B83-947A-3A9BF71DDD48}" type="parTrans" cxnId="{333C98F4-025F-4EF6-A6F9-C8CB3432226A}">
      <dgm:prSet/>
      <dgm:spPr/>
      <dgm:t>
        <a:bodyPr/>
        <a:lstStyle/>
        <a:p>
          <a:endParaRPr lang="en-US"/>
        </a:p>
      </dgm:t>
    </dgm:pt>
    <dgm:pt modelId="{3E4BD041-7385-4C46-AACF-818D330D18B5}" type="sibTrans" cxnId="{333C98F4-025F-4EF6-A6F9-C8CB3432226A}">
      <dgm:prSet/>
      <dgm:spPr/>
      <dgm:t>
        <a:bodyPr/>
        <a:lstStyle/>
        <a:p>
          <a:endParaRPr lang="en-US"/>
        </a:p>
      </dgm:t>
    </dgm:pt>
    <dgm:pt modelId="{D12E503A-19CB-4BAE-BE94-9058CBBAE76D}" type="pres">
      <dgm:prSet presAssocID="{7ECC3C24-CC44-4EE7-9BA2-858C799F7754}" presName="linear" presStyleCnt="0">
        <dgm:presLayoutVars>
          <dgm:animLvl val="lvl"/>
          <dgm:resizeHandles val="exact"/>
        </dgm:presLayoutVars>
      </dgm:prSet>
      <dgm:spPr/>
    </dgm:pt>
    <dgm:pt modelId="{F1DC45F0-ED9C-483C-BBBF-35A92DD45FB0}" type="pres">
      <dgm:prSet presAssocID="{EC07977C-1469-4A2F-90E3-521BFA0005F6}" presName="parentText" presStyleLbl="node1" presStyleIdx="0" presStyleCnt="1">
        <dgm:presLayoutVars>
          <dgm:chMax val="0"/>
          <dgm:bulletEnabled val="1"/>
        </dgm:presLayoutVars>
      </dgm:prSet>
      <dgm:spPr/>
    </dgm:pt>
    <dgm:pt modelId="{F5899C38-4ABF-4516-8E57-6B72AC0E6385}" type="pres">
      <dgm:prSet presAssocID="{EC07977C-1469-4A2F-90E3-521BFA0005F6}" presName="childText" presStyleLbl="revTx" presStyleIdx="0" presStyleCnt="1">
        <dgm:presLayoutVars>
          <dgm:bulletEnabled val="1"/>
        </dgm:presLayoutVars>
      </dgm:prSet>
      <dgm:spPr/>
    </dgm:pt>
  </dgm:ptLst>
  <dgm:cxnLst>
    <dgm:cxn modelId="{956D9502-0774-4F23-8356-EA8D1F74D7FB}" type="presOf" srcId="{C7CDAC4F-DB3E-49DF-A5A8-92DC7CCBF612}" destId="{F5899C38-4ABF-4516-8E57-6B72AC0E6385}" srcOrd="0" destOrd="7" presId="urn:microsoft.com/office/officeart/2005/8/layout/vList2"/>
    <dgm:cxn modelId="{10341605-CEDA-44C8-8AED-EC396AC04625}" srcId="{EC07977C-1469-4A2F-90E3-521BFA0005F6}" destId="{CEA702B4-4A3B-4FCB-894B-4AD45F948E1E}" srcOrd="5" destOrd="0" parTransId="{7EC90E23-3B21-45F0-9ECF-EB95DAD233D0}" sibTransId="{F79EA73A-89A3-4713-84BF-D648A0F2BC2A}"/>
    <dgm:cxn modelId="{5DA89E0A-97A6-4974-BBB6-5A1C0C42194F}" type="presOf" srcId="{EC07977C-1469-4A2F-90E3-521BFA0005F6}" destId="{F1DC45F0-ED9C-483C-BBBF-35A92DD45FB0}" srcOrd="0" destOrd="0" presId="urn:microsoft.com/office/officeart/2005/8/layout/vList2"/>
    <dgm:cxn modelId="{EB362A11-6A5C-44DE-831B-7F75B2FEE76D}" type="presOf" srcId="{0DEF0B9D-FC5B-4E3A-8C2D-CA35088278BA}" destId="{F5899C38-4ABF-4516-8E57-6B72AC0E6385}" srcOrd="0" destOrd="6" presId="urn:microsoft.com/office/officeart/2005/8/layout/vList2"/>
    <dgm:cxn modelId="{924F3320-D422-43F7-993D-9A47F9AC6FA9}" type="presOf" srcId="{07077439-69D9-474C-B05C-D91D347F7218}" destId="{F5899C38-4ABF-4516-8E57-6B72AC0E6385}" srcOrd="0" destOrd="2" presId="urn:microsoft.com/office/officeart/2005/8/layout/vList2"/>
    <dgm:cxn modelId="{404F9B20-FA0C-49E5-AE14-6107C5845FF2}" type="presOf" srcId="{7ECC3C24-CC44-4EE7-9BA2-858C799F7754}" destId="{D12E503A-19CB-4BAE-BE94-9058CBBAE76D}" srcOrd="0" destOrd="0" presId="urn:microsoft.com/office/officeart/2005/8/layout/vList2"/>
    <dgm:cxn modelId="{03B7D621-FC76-4D7A-9582-625897F675C9}" srcId="{EC07977C-1469-4A2F-90E3-521BFA0005F6}" destId="{B7B73F33-83C6-4638-BDC3-FB419E295DA9}" srcOrd="0" destOrd="0" parTransId="{13EE378F-9732-4AB3-B3C8-4BC2D56418C3}" sibTransId="{4BC0EEAC-C80D-4EF4-9345-FE392CE0E108}"/>
    <dgm:cxn modelId="{50D82F5E-B070-4608-8321-4572C3824459}" type="presOf" srcId="{CEA702B4-4A3B-4FCB-894B-4AD45F948E1E}" destId="{F5899C38-4ABF-4516-8E57-6B72AC0E6385}" srcOrd="0" destOrd="5" presId="urn:microsoft.com/office/officeart/2005/8/layout/vList2"/>
    <dgm:cxn modelId="{4BCC5742-2E7D-4138-8F7F-5F7F6C647DBC}" srcId="{EC07977C-1469-4A2F-90E3-521BFA0005F6}" destId="{3838DEBD-C5DD-49E3-8DE1-4ED02216BAE0}" srcOrd="1" destOrd="0" parTransId="{2B63D9E9-6B03-4D80-BBFE-44B6023BDFC1}" sibTransId="{A8B1A32F-7A81-4017-942C-ACBB007EBCB8}"/>
    <dgm:cxn modelId="{EB103463-AB1E-4C21-84DB-EAEFD36D8747}" type="presOf" srcId="{B7B73F33-83C6-4638-BDC3-FB419E295DA9}" destId="{F5899C38-4ABF-4516-8E57-6B72AC0E6385}" srcOrd="0" destOrd="0" presId="urn:microsoft.com/office/officeart/2005/8/layout/vList2"/>
    <dgm:cxn modelId="{5F35156F-FCF2-412C-B35E-4D3081722CD9}" srcId="{CEA702B4-4A3B-4FCB-894B-4AD45F948E1E}" destId="{0DEF0B9D-FC5B-4E3A-8C2D-CA35088278BA}" srcOrd="0" destOrd="0" parTransId="{FBE6C9BB-17CA-4DB2-96ED-D595E7316279}" sibTransId="{BBA056E5-C2C4-468E-88F3-00AD672EC41A}"/>
    <dgm:cxn modelId="{E09BF573-FA72-4BA0-B689-9D4445E9E875}" srcId="{EC07977C-1469-4A2F-90E3-521BFA0005F6}" destId="{07077439-69D9-474C-B05C-D91D347F7218}" srcOrd="2" destOrd="0" parTransId="{73397FF8-3672-4EDC-BB87-CF34F29456EB}" sibTransId="{4036F9F8-F8D2-4578-AB39-DB2D2B9E1F02}"/>
    <dgm:cxn modelId="{2CCADF81-B020-41DC-BE07-F24E10E40CF6}" srcId="{7ECC3C24-CC44-4EE7-9BA2-858C799F7754}" destId="{EC07977C-1469-4A2F-90E3-521BFA0005F6}" srcOrd="0" destOrd="0" parTransId="{B4D50388-9DDC-4992-9CB9-2DBEA800F473}" sibTransId="{53B01D7B-F2BA-41F1-9657-4F7F0CD91921}"/>
    <dgm:cxn modelId="{D8BFF18C-0A84-4B0C-8B28-BA603F1027D7}" srcId="{EC07977C-1469-4A2F-90E3-521BFA0005F6}" destId="{2097EB59-B17E-4C66-AFB3-A66375FDA8D3}" srcOrd="3" destOrd="0" parTransId="{384D5E82-5EF3-475B-B4FA-F61C896CF518}" sibTransId="{68E8B04C-5D7D-4B3D-940D-4474BBDA1831}"/>
    <dgm:cxn modelId="{05B6ECB6-D6AE-4A99-8EB1-24375619161F}" type="presOf" srcId="{3838DEBD-C5DD-49E3-8DE1-4ED02216BAE0}" destId="{F5899C38-4ABF-4516-8E57-6B72AC0E6385}" srcOrd="0" destOrd="1" presId="urn:microsoft.com/office/officeart/2005/8/layout/vList2"/>
    <dgm:cxn modelId="{DC2DF2CF-4301-4FAF-BDD3-C3E42286BB9C}" srcId="{EC07977C-1469-4A2F-90E3-521BFA0005F6}" destId="{0E335369-0CD0-445A-B35D-F5262C92E314}" srcOrd="4" destOrd="0" parTransId="{1F6BA0DD-63C3-4ACF-A464-325509B95CD9}" sibTransId="{655FA502-8542-4843-91CD-D6520E5D552D}"/>
    <dgm:cxn modelId="{F72A6FE8-45D5-4421-8A6F-B14FBFB145A0}" type="presOf" srcId="{0E335369-0CD0-445A-B35D-F5262C92E314}" destId="{F5899C38-4ABF-4516-8E57-6B72AC0E6385}" srcOrd="0" destOrd="4" presId="urn:microsoft.com/office/officeart/2005/8/layout/vList2"/>
    <dgm:cxn modelId="{333C98F4-025F-4EF6-A6F9-C8CB3432226A}" srcId="{EC07977C-1469-4A2F-90E3-521BFA0005F6}" destId="{C7CDAC4F-DB3E-49DF-A5A8-92DC7CCBF612}" srcOrd="6" destOrd="0" parTransId="{FB626EFB-F4D6-4B83-947A-3A9BF71DDD48}" sibTransId="{3E4BD041-7385-4C46-AACF-818D330D18B5}"/>
    <dgm:cxn modelId="{2EDD7CFF-CD49-4DFF-AE5F-0E6539C85A4D}" type="presOf" srcId="{2097EB59-B17E-4C66-AFB3-A66375FDA8D3}" destId="{F5899C38-4ABF-4516-8E57-6B72AC0E6385}" srcOrd="0" destOrd="3" presId="urn:microsoft.com/office/officeart/2005/8/layout/vList2"/>
    <dgm:cxn modelId="{AE966661-FE20-483B-BEC9-E95933E43294}" type="presParOf" srcId="{D12E503A-19CB-4BAE-BE94-9058CBBAE76D}" destId="{F1DC45F0-ED9C-483C-BBBF-35A92DD45FB0}" srcOrd="0" destOrd="0" presId="urn:microsoft.com/office/officeart/2005/8/layout/vList2"/>
    <dgm:cxn modelId="{0CBD02EA-A090-4318-9B41-2F813BFDAF27}" type="presParOf" srcId="{D12E503A-19CB-4BAE-BE94-9058CBBAE76D}" destId="{F5899C38-4ABF-4516-8E57-6B72AC0E6385}"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BA4DA40-4C07-4341-A3B3-C76950EA9FD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85753A27-EFAE-4ACA-8FCD-3809DB5A5BCB}">
      <dgm:prSet/>
      <dgm:spPr/>
      <dgm:t>
        <a:bodyPr/>
        <a:lstStyle/>
        <a:p>
          <a:r>
            <a:rPr lang="en-US"/>
            <a:t>COLLECT  IMPORTANT  GAME  INFORMATION</a:t>
          </a:r>
        </a:p>
      </dgm:t>
    </dgm:pt>
    <dgm:pt modelId="{5E7A378D-5209-4FF8-880D-C136CE394207}" type="parTrans" cxnId="{4C52CE8B-EF38-40B4-8603-67D9B9B9E81A}">
      <dgm:prSet/>
      <dgm:spPr/>
      <dgm:t>
        <a:bodyPr/>
        <a:lstStyle/>
        <a:p>
          <a:endParaRPr lang="en-US"/>
        </a:p>
      </dgm:t>
    </dgm:pt>
    <dgm:pt modelId="{C51F8DF5-FD0A-4A69-B632-FECA3398A88C}" type="sibTrans" cxnId="{4C52CE8B-EF38-40B4-8603-67D9B9B9E81A}">
      <dgm:prSet/>
      <dgm:spPr/>
      <dgm:t>
        <a:bodyPr/>
        <a:lstStyle/>
        <a:p>
          <a:endParaRPr lang="en-US"/>
        </a:p>
      </dgm:t>
    </dgm:pt>
    <dgm:pt modelId="{E3DB9ECC-491B-44A8-925F-A70AA3AA3072}">
      <dgm:prSet/>
      <dgm:spPr/>
      <dgm:t>
        <a:bodyPr/>
        <a:lstStyle/>
        <a:p>
          <a:r>
            <a:rPr lang="en-US"/>
            <a:t>Collect White copy of Game Score sheet</a:t>
          </a:r>
        </a:p>
      </dgm:t>
    </dgm:pt>
    <dgm:pt modelId="{6CA614F1-929A-4F00-927A-4BEB4506B839}" type="parTrans" cxnId="{4E7F12E4-4990-41ED-9D06-DBA57F05A359}">
      <dgm:prSet/>
      <dgm:spPr/>
      <dgm:t>
        <a:bodyPr/>
        <a:lstStyle/>
        <a:p>
          <a:endParaRPr lang="en-US"/>
        </a:p>
      </dgm:t>
    </dgm:pt>
    <dgm:pt modelId="{3BBD4CCF-AF25-4B16-B715-1D3F3CF6E949}" type="sibTrans" cxnId="{4E7F12E4-4990-41ED-9D06-DBA57F05A359}">
      <dgm:prSet/>
      <dgm:spPr/>
      <dgm:t>
        <a:bodyPr/>
        <a:lstStyle/>
        <a:p>
          <a:endParaRPr lang="en-US"/>
        </a:p>
      </dgm:t>
    </dgm:pt>
    <dgm:pt modelId="{43D4BA92-2FAD-4708-A25B-9B588D1E701A}">
      <dgm:prSet/>
      <dgm:spPr/>
      <dgm:t>
        <a:bodyPr/>
        <a:lstStyle/>
        <a:p>
          <a:r>
            <a:rPr lang="en-US" dirty="0">
              <a:solidFill>
                <a:srgbClr val="FF0000"/>
              </a:solidFill>
            </a:rPr>
            <a:t>Game Time, Date, &amp; Location</a:t>
          </a:r>
        </a:p>
      </dgm:t>
    </dgm:pt>
    <dgm:pt modelId="{42D7BCE1-7D2F-4166-9CF3-43A8F81364F0}" type="parTrans" cxnId="{9109E3C3-B75E-4AEE-9682-248178BD2AEA}">
      <dgm:prSet/>
      <dgm:spPr/>
      <dgm:t>
        <a:bodyPr/>
        <a:lstStyle/>
        <a:p>
          <a:endParaRPr lang="en-US"/>
        </a:p>
      </dgm:t>
    </dgm:pt>
    <dgm:pt modelId="{912D4DF2-BEA4-478A-97F4-A60085F32575}" type="sibTrans" cxnId="{9109E3C3-B75E-4AEE-9682-248178BD2AEA}">
      <dgm:prSet/>
      <dgm:spPr/>
      <dgm:t>
        <a:bodyPr/>
        <a:lstStyle/>
        <a:p>
          <a:endParaRPr lang="en-US"/>
        </a:p>
      </dgm:t>
    </dgm:pt>
    <dgm:pt modelId="{249D46F2-DDD7-4CFA-8ACC-2ECBCDB92145}">
      <dgm:prSet/>
      <dgm:spPr/>
      <dgm:t>
        <a:bodyPr/>
        <a:lstStyle/>
        <a:p>
          <a:r>
            <a:rPr lang="en-US">
              <a:solidFill>
                <a:srgbClr val="FF0000"/>
              </a:solidFill>
            </a:rPr>
            <a:t>Teams involved</a:t>
          </a:r>
        </a:p>
      </dgm:t>
    </dgm:pt>
    <dgm:pt modelId="{17D77FA7-0676-438D-9901-745B22ABC9A5}" type="parTrans" cxnId="{9D18B691-5AAB-47F2-9D27-581B95FC695C}">
      <dgm:prSet/>
      <dgm:spPr/>
      <dgm:t>
        <a:bodyPr/>
        <a:lstStyle/>
        <a:p>
          <a:endParaRPr lang="en-US"/>
        </a:p>
      </dgm:t>
    </dgm:pt>
    <dgm:pt modelId="{55414BB0-BF61-4BD5-BA38-FEAC33C7A84C}" type="sibTrans" cxnId="{9D18B691-5AAB-47F2-9D27-581B95FC695C}">
      <dgm:prSet/>
      <dgm:spPr/>
      <dgm:t>
        <a:bodyPr/>
        <a:lstStyle/>
        <a:p>
          <a:endParaRPr lang="en-US"/>
        </a:p>
      </dgm:t>
    </dgm:pt>
    <dgm:pt modelId="{07BE3AA4-DD5E-4A68-9DB9-3A001227783D}">
      <dgm:prSet/>
      <dgm:spPr/>
      <dgm:t>
        <a:bodyPr/>
        <a:lstStyle/>
        <a:p>
          <a:r>
            <a:rPr lang="en-US" dirty="0">
              <a:solidFill>
                <a:srgbClr val="FF0000"/>
              </a:solidFill>
            </a:rPr>
            <a:t>Level of Play (classification / age)</a:t>
          </a:r>
        </a:p>
      </dgm:t>
    </dgm:pt>
    <dgm:pt modelId="{93B87E9B-D22A-423B-855C-86E37497E1D2}" type="parTrans" cxnId="{B533496D-717F-4ADC-960D-1B6FFD9AAACB}">
      <dgm:prSet/>
      <dgm:spPr/>
      <dgm:t>
        <a:bodyPr/>
        <a:lstStyle/>
        <a:p>
          <a:endParaRPr lang="en-US"/>
        </a:p>
      </dgm:t>
    </dgm:pt>
    <dgm:pt modelId="{F29097F2-AF40-4887-BBC4-6E5B9B2266B6}" type="sibTrans" cxnId="{B533496D-717F-4ADC-960D-1B6FFD9AAACB}">
      <dgm:prSet/>
      <dgm:spPr/>
      <dgm:t>
        <a:bodyPr/>
        <a:lstStyle/>
        <a:p>
          <a:endParaRPr lang="en-US"/>
        </a:p>
      </dgm:t>
    </dgm:pt>
    <dgm:pt modelId="{4DBA8F80-0B11-43D6-99F6-547E3BBD1EF9}">
      <dgm:prSet/>
      <dgm:spPr/>
      <dgm:t>
        <a:bodyPr/>
        <a:lstStyle/>
        <a:p>
          <a:r>
            <a:rPr lang="en-US" dirty="0">
              <a:solidFill>
                <a:srgbClr val="FF0000"/>
              </a:solidFill>
            </a:rPr>
            <a:t>Player(s) numbers and names</a:t>
          </a:r>
        </a:p>
      </dgm:t>
    </dgm:pt>
    <dgm:pt modelId="{D5E04F8C-B5F2-4EC8-8E1D-DB8D3184A3CC}" type="parTrans" cxnId="{0C20AE2D-97A5-4A8D-A02C-EF0B1290A119}">
      <dgm:prSet/>
      <dgm:spPr/>
      <dgm:t>
        <a:bodyPr/>
        <a:lstStyle/>
        <a:p>
          <a:endParaRPr lang="en-US"/>
        </a:p>
      </dgm:t>
    </dgm:pt>
    <dgm:pt modelId="{A3CBA8D5-03D1-4AD4-895F-11AF8B8E1403}" type="sibTrans" cxnId="{0C20AE2D-97A5-4A8D-A02C-EF0B1290A119}">
      <dgm:prSet/>
      <dgm:spPr/>
      <dgm:t>
        <a:bodyPr/>
        <a:lstStyle/>
        <a:p>
          <a:endParaRPr lang="en-US"/>
        </a:p>
      </dgm:t>
    </dgm:pt>
    <dgm:pt modelId="{5A8D6243-DBEC-4EF1-9ED3-7DB6CFFCF941}">
      <dgm:prSet/>
      <dgm:spPr/>
      <dgm:t>
        <a:bodyPr/>
        <a:lstStyle/>
        <a:p>
          <a:r>
            <a:rPr lang="en-US">
              <a:solidFill>
                <a:srgbClr val="FF0000"/>
              </a:solidFill>
            </a:rPr>
            <a:t>Coach’s name</a:t>
          </a:r>
        </a:p>
      </dgm:t>
    </dgm:pt>
    <dgm:pt modelId="{8605E8B4-7C21-415F-AEF2-C898EF0BCF9A}" type="parTrans" cxnId="{26BD6992-108A-45AB-8AEA-27F94102DC07}">
      <dgm:prSet/>
      <dgm:spPr/>
      <dgm:t>
        <a:bodyPr/>
        <a:lstStyle/>
        <a:p>
          <a:endParaRPr lang="en-US"/>
        </a:p>
      </dgm:t>
    </dgm:pt>
    <dgm:pt modelId="{B2337562-9CA0-43A3-8162-AFFB9B21E6ED}" type="sibTrans" cxnId="{26BD6992-108A-45AB-8AEA-27F94102DC07}">
      <dgm:prSet/>
      <dgm:spPr/>
      <dgm:t>
        <a:bodyPr/>
        <a:lstStyle/>
        <a:p>
          <a:endParaRPr lang="en-US"/>
        </a:p>
      </dgm:t>
    </dgm:pt>
    <dgm:pt modelId="{DD734F19-CCE2-4A38-94DA-48A0E5BC2FDB}">
      <dgm:prSet/>
      <dgm:spPr/>
      <dgm:t>
        <a:bodyPr/>
        <a:lstStyle/>
        <a:p>
          <a:r>
            <a:rPr lang="en-US" dirty="0">
              <a:solidFill>
                <a:srgbClr val="FF0000"/>
              </a:solidFill>
            </a:rPr>
            <a:t>Time of incident</a:t>
          </a:r>
        </a:p>
      </dgm:t>
    </dgm:pt>
    <dgm:pt modelId="{F5663A84-2E7E-44CE-B6BC-31330BF40ADB}" type="parTrans" cxnId="{1C917AA9-212F-4C56-A67F-8175F7EA0646}">
      <dgm:prSet/>
      <dgm:spPr/>
      <dgm:t>
        <a:bodyPr/>
        <a:lstStyle/>
        <a:p>
          <a:endParaRPr lang="en-US"/>
        </a:p>
      </dgm:t>
    </dgm:pt>
    <dgm:pt modelId="{CE1DDB0F-48E6-4026-8B8E-55B5F4F292FF}" type="sibTrans" cxnId="{1C917AA9-212F-4C56-A67F-8175F7EA0646}">
      <dgm:prSet/>
      <dgm:spPr/>
      <dgm:t>
        <a:bodyPr/>
        <a:lstStyle/>
        <a:p>
          <a:endParaRPr lang="en-US"/>
        </a:p>
      </dgm:t>
    </dgm:pt>
    <dgm:pt modelId="{6BA5E782-EF54-479B-803B-DC4D97B31947}">
      <dgm:prSet/>
      <dgm:spPr/>
      <dgm:t>
        <a:bodyPr/>
        <a:lstStyle/>
        <a:p>
          <a:r>
            <a:rPr lang="en-US" dirty="0">
              <a:solidFill>
                <a:srgbClr val="FF0000"/>
              </a:solidFill>
            </a:rPr>
            <a:t>Penalties assessed</a:t>
          </a:r>
        </a:p>
      </dgm:t>
    </dgm:pt>
    <dgm:pt modelId="{7C18CDCB-2400-44C2-8FAB-EA11A5D589E7}" type="parTrans" cxnId="{BEFDE3EE-142F-4057-908E-88EFDCBB4D03}">
      <dgm:prSet/>
      <dgm:spPr/>
      <dgm:t>
        <a:bodyPr/>
        <a:lstStyle/>
        <a:p>
          <a:endParaRPr lang="en-US"/>
        </a:p>
      </dgm:t>
    </dgm:pt>
    <dgm:pt modelId="{A4E094AE-72FA-40E6-B2FB-4F416C544C48}" type="sibTrans" cxnId="{BEFDE3EE-142F-4057-908E-88EFDCBB4D03}">
      <dgm:prSet/>
      <dgm:spPr/>
      <dgm:t>
        <a:bodyPr/>
        <a:lstStyle/>
        <a:p>
          <a:endParaRPr lang="en-US"/>
        </a:p>
      </dgm:t>
    </dgm:pt>
    <dgm:pt modelId="{2626F208-727D-4822-9D40-C03EA0A762A0}">
      <dgm:prSet/>
      <dgm:spPr/>
      <dgm:t>
        <a:bodyPr/>
        <a:lstStyle/>
        <a:p>
          <a:r>
            <a:rPr lang="en-US" dirty="0"/>
            <a:t>USAH Officiating Numbers and names of partners</a:t>
          </a:r>
        </a:p>
      </dgm:t>
    </dgm:pt>
    <dgm:pt modelId="{0DF33867-EEDE-4AF5-BFA5-8E7C97410403}" type="parTrans" cxnId="{F2BA871E-E46A-438E-8166-15914C2E9AB0}">
      <dgm:prSet/>
      <dgm:spPr/>
      <dgm:t>
        <a:bodyPr/>
        <a:lstStyle/>
        <a:p>
          <a:endParaRPr lang="en-US"/>
        </a:p>
      </dgm:t>
    </dgm:pt>
    <dgm:pt modelId="{207B78EA-0245-4020-B638-7B922EC1C2D6}" type="sibTrans" cxnId="{F2BA871E-E46A-438E-8166-15914C2E9AB0}">
      <dgm:prSet/>
      <dgm:spPr/>
      <dgm:t>
        <a:bodyPr/>
        <a:lstStyle/>
        <a:p>
          <a:endParaRPr lang="en-US"/>
        </a:p>
      </dgm:t>
    </dgm:pt>
    <dgm:pt modelId="{3F688897-D75A-426C-83D7-71E2BACF0369}" type="pres">
      <dgm:prSet presAssocID="{4BA4DA40-4C07-4341-A3B3-C76950EA9FDA}" presName="linear" presStyleCnt="0">
        <dgm:presLayoutVars>
          <dgm:animLvl val="lvl"/>
          <dgm:resizeHandles val="exact"/>
        </dgm:presLayoutVars>
      </dgm:prSet>
      <dgm:spPr/>
    </dgm:pt>
    <dgm:pt modelId="{3753AE5B-3011-42F9-B452-225A6047B0E0}" type="pres">
      <dgm:prSet presAssocID="{85753A27-EFAE-4ACA-8FCD-3809DB5A5BCB}" presName="parentText" presStyleLbl="node1" presStyleIdx="0" presStyleCnt="1" custLinFactNeighborX="-86" custLinFactNeighborY="636">
        <dgm:presLayoutVars>
          <dgm:chMax val="0"/>
          <dgm:bulletEnabled val="1"/>
        </dgm:presLayoutVars>
      </dgm:prSet>
      <dgm:spPr/>
    </dgm:pt>
    <dgm:pt modelId="{790FD8DB-D80F-4541-B557-8CC06772FC58}" type="pres">
      <dgm:prSet presAssocID="{85753A27-EFAE-4ACA-8FCD-3809DB5A5BCB}" presName="childText" presStyleLbl="revTx" presStyleIdx="0" presStyleCnt="1">
        <dgm:presLayoutVars>
          <dgm:bulletEnabled val="1"/>
        </dgm:presLayoutVars>
      </dgm:prSet>
      <dgm:spPr/>
    </dgm:pt>
  </dgm:ptLst>
  <dgm:cxnLst>
    <dgm:cxn modelId="{F2BA871E-E46A-438E-8166-15914C2E9AB0}" srcId="{85753A27-EFAE-4ACA-8FCD-3809DB5A5BCB}" destId="{2626F208-727D-4822-9D40-C03EA0A762A0}" srcOrd="1" destOrd="0" parTransId="{0DF33867-EEDE-4AF5-BFA5-8E7C97410403}" sibTransId="{207B78EA-0245-4020-B638-7B922EC1C2D6}"/>
    <dgm:cxn modelId="{E4649620-E75A-41E2-85A7-2A1667BCE369}" type="presOf" srcId="{5A8D6243-DBEC-4EF1-9ED3-7DB6CFFCF941}" destId="{790FD8DB-D80F-4541-B557-8CC06772FC58}" srcOrd="0" destOrd="5" presId="urn:microsoft.com/office/officeart/2005/8/layout/vList2"/>
    <dgm:cxn modelId="{0C20AE2D-97A5-4A8D-A02C-EF0B1290A119}" srcId="{E3DB9ECC-491B-44A8-925F-A70AA3AA3072}" destId="{4DBA8F80-0B11-43D6-99F6-547E3BBD1EF9}" srcOrd="3" destOrd="0" parTransId="{D5E04F8C-B5F2-4EC8-8E1D-DB8D3184A3CC}" sibTransId="{A3CBA8D5-03D1-4AD4-895F-11AF8B8E1403}"/>
    <dgm:cxn modelId="{1310EB36-235E-48BF-A67E-7464493B3746}" type="presOf" srcId="{4DBA8F80-0B11-43D6-99F6-547E3BBD1EF9}" destId="{790FD8DB-D80F-4541-B557-8CC06772FC58}" srcOrd="0" destOrd="4" presId="urn:microsoft.com/office/officeart/2005/8/layout/vList2"/>
    <dgm:cxn modelId="{DD554F3F-154E-4B3F-804C-14C2936ED190}" type="presOf" srcId="{43D4BA92-2FAD-4708-A25B-9B588D1E701A}" destId="{790FD8DB-D80F-4541-B557-8CC06772FC58}" srcOrd="0" destOrd="1" presId="urn:microsoft.com/office/officeart/2005/8/layout/vList2"/>
    <dgm:cxn modelId="{B533496D-717F-4ADC-960D-1B6FFD9AAACB}" srcId="{E3DB9ECC-491B-44A8-925F-A70AA3AA3072}" destId="{07BE3AA4-DD5E-4A68-9DB9-3A001227783D}" srcOrd="2" destOrd="0" parTransId="{93B87E9B-D22A-423B-855C-86E37497E1D2}" sibTransId="{F29097F2-AF40-4887-BBC4-6E5B9B2266B6}"/>
    <dgm:cxn modelId="{FB527673-AF6F-4146-970D-746AD783C155}" type="presOf" srcId="{4BA4DA40-4C07-4341-A3B3-C76950EA9FDA}" destId="{3F688897-D75A-426C-83D7-71E2BACF0369}" srcOrd="0" destOrd="0" presId="urn:microsoft.com/office/officeart/2005/8/layout/vList2"/>
    <dgm:cxn modelId="{6434AF80-5E1B-4FEA-AEB4-48923CF87F9A}" type="presOf" srcId="{249D46F2-DDD7-4CFA-8ACC-2ECBCDB92145}" destId="{790FD8DB-D80F-4541-B557-8CC06772FC58}" srcOrd="0" destOrd="2" presId="urn:microsoft.com/office/officeart/2005/8/layout/vList2"/>
    <dgm:cxn modelId="{4C52CE8B-EF38-40B4-8603-67D9B9B9E81A}" srcId="{4BA4DA40-4C07-4341-A3B3-C76950EA9FDA}" destId="{85753A27-EFAE-4ACA-8FCD-3809DB5A5BCB}" srcOrd="0" destOrd="0" parTransId="{5E7A378D-5209-4FF8-880D-C136CE394207}" sibTransId="{C51F8DF5-FD0A-4A69-B632-FECA3398A88C}"/>
    <dgm:cxn modelId="{9B621A8E-AA51-4A5D-987E-104D636F74AC}" type="presOf" srcId="{E3DB9ECC-491B-44A8-925F-A70AA3AA3072}" destId="{790FD8DB-D80F-4541-B557-8CC06772FC58}" srcOrd="0" destOrd="0" presId="urn:microsoft.com/office/officeart/2005/8/layout/vList2"/>
    <dgm:cxn modelId="{9D18B691-5AAB-47F2-9D27-581B95FC695C}" srcId="{E3DB9ECC-491B-44A8-925F-A70AA3AA3072}" destId="{249D46F2-DDD7-4CFA-8ACC-2ECBCDB92145}" srcOrd="1" destOrd="0" parTransId="{17D77FA7-0676-438D-9901-745B22ABC9A5}" sibTransId="{55414BB0-BF61-4BD5-BA38-FEAC33C7A84C}"/>
    <dgm:cxn modelId="{26BD6992-108A-45AB-8AEA-27F94102DC07}" srcId="{E3DB9ECC-491B-44A8-925F-A70AA3AA3072}" destId="{5A8D6243-DBEC-4EF1-9ED3-7DB6CFFCF941}" srcOrd="4" destOrd="0" parTransId="{8605E8B4-7C21-415F-AEF2-C898EF0BCF9A}" sibTransId="{B2337562-9CA0-43A3-8162-AFFB9B21E6ED}"/>
    <dgm:cxn modelId="{43F3259D-AD45-464F-99EB-5B3B7CF919C9}" type="presOf" srcId="{6BA5E782-EF54-479B-803B-DC4D97B31947}" destId="{790FD8DB-D80F-4541-B557-8CC06772FC58}" srcOrd="0" destOrd="7" presId="urn:microsoft.com/office/officeart/2005/8/layout/vList2"/>
    <dgm:cxn modelId="{1C917AA9-212F-4C56-A67F-8175F7EA0646}" srcId="{E3DB9ECC-491B-44A8-925F-A70AA3AA3072}" destId="{DD734F19-CCE2-4A38-94DA-48A0E5BC2FDB}" srcOrd="5" destOrd="0" parTransId="{F5663A84-2E7E-44CE-B6BC-31330BF40ADB}" sibTransId="{CE1DDB0F-48E6-4026-8B8E-55B5F4F292FF}"/>
    <dgm:cxn modelId="{9109E3C3-B75E-4AEE-9682-248178BD2AEA}" srcId="{E3DB9ECC-491B-44A8-925F-A70AA3AA3072}" destId="{43D4BA92-2FAD-4708-A25B-9B588D1E701A}" srcOrd="0" destOrd="0" parTransId="{42D7BCE1-7D2F-4166-9CF3-43A8F81364F0}" sibTransId="{912D4DF2-BEA4-478A-97F4-A60085F32575}"/>
    <dgm:cxn modelId="{B30606D0-5D07-4572-B9FE-A13A1CF7CBFB}" type="presOf" srcId="{DD734F19-CCE2-4A38-94DA-48A0E5BC2FDB}" destId="{790FD8DB-D80F-4541-B557-8CC06772FC58}" srcOrd="0" destOrd="6" presId="urn:microsoft.com/office/officeart/2005/8/layout/vList2"/>
    <dgm:cxn modelId="{D87ACCDD-F7EF-4668-B2DA-8FC943B2B95E}" type="presOf" srcId="{07BE3AA4-DD5E-4A68-9DB9-3A001227783D}" destId="{790FD8DB-D80F-4541-B557-8CC06772FC58}" srcOrd="0" destOrd="3" presId="urn:microsoft.com/office/officeart/2005/8/layout/vList2"/>
    <dgm:cxn modelId="{7FFE50E2-A2E7-4E53-969A-8B0B224FDFF1}" type="presOf" srcId="{2626F208-727D-4822-9D40-C03EA0A762A0}" destId="{790FD8DB-D80F-4541-B557-8CC06772FC58}" srcOrd="0" destOrd="8" presId="urn:microsoft.com/office/officeart/2005/8/layout/vList2"/>
    <dgm:cxn modelId="{4E7F12E4-4990-41ED-9D06-DBA57F05A359}" srcId="{85753A27-EFAE-4ACA-8FCD-3809DB5A5BCB}" destId="{E3DB9ECC-491B-44A8-925F-A70AA3AA3072}" srcOrd="0" destOrd="0" parTransId="{6CA614F1-929A-4F00-927A-4BEB4506B839}" sibTransId="{3BBD4CCF-AF25-4B16-B715-1D3F3CF6E949}"/>
    <dgm:cxn modelId="{BEFDE3EE-142F-4057-908E-88EFDCBB4D03}" srcId="{E3DB9ECC-491B-44A8-925F-A70AA3AA3072}" destId="{6BA5E782-EF54-479B-803B-DC4D97B31947}" srcOrd="6" destOrd="0" parTransId="{7C18CDCB-2400-44C2-8FAB-EA11A5D589E7}" sibTransId="{A4E094AE-72FA-40E6-B2FB-4F416C544C48}"/>
    <dgm:cxn modelId="{3C40B7F2-D06B-44B2-9C44-E662E0E9EC80}" type="presOf" srcId="{85753A27-EFAE-4ACA-8FCD-3809DB5A5BCB}" destId="{3753AE5B-3011-42F9-B452-225A6047B0E0}" srcOrd="0" destOrd="0" presId="urn:microsoft.com/office/officeart/2005/8/layout/vList2"/>
    <dgm:cxn modelId="{7AC5A0B8-EF97-469B-8958-428FA75A5C4C}" type="presParOf" srcId="{3F688897-D75A-426C-83D7-71E2BACF0369}" destId="{3753AE5B-3011-42F9-B452-225A6047B0E0}" srcOrd="0" destOrd="0" presId="urn:microsoft.com/office/officeart/2005/8/layout/vList2"/>
    <dgm:cxn modelId="{478C996E-3551-4BCE-91F9-6B61B2B8F493}" type="presParOf" srcId="{3F688897-D75A-426C-83D7-71E2BACF0369}" destId="{790FD8DB-D80F-4541-B557-8CC06772FC58}"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DC45F0-ED9C-483C-BBBF-35A92DD45FB0}">
      <dsp:nvSpPr>
        <dsp:cNvPr id="0" name=""/>
        <dsp:cNvSpPr/>
      </dsp:nvSpPr>
      <dsp:spPr>
        <a:xfrm>
          <a:off x="0" y="18369"/>
          <a:ext cx="10515600" cy="795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a:t>Make sure the scoresheet is correct</a:t>
          </a:r>
        </a:p>
      </dsp:txBody>
      <dsp:txXfrm>
        <a:off x="38838" y="57207"/>
        <a:ext cx="10437924" cy="717924"/>
      </dsp:txXfrm>
    </dsp:sp>
    <dsp:sp modelId="{F5899C38-4ABF-4516-8E57-6B72AC0E6385}">
      <dsp:nvSpPr>
        <dsp:cNvPr id="0" name=""/>
        <dsp:cNvSpPr/>
      </dsp:nvSpPr>
      <dsp:spPr>
        <a:xfrm>
          <a:off x="0" y="813969"/>
          <a:ext cx="10515600" cy="3519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43180" rIns="241808" bIns="43180" numCol="1" spcCol="1270" anchor="t" anchorCtr="0">
          <a:noAutofit/>
        </a:bodyPr>
        <a:lstStyle/>
        <a:p>
          <a:pPr marL="228600" lvl="1" indent="-228600" algn="l" defTabSz="1200150">
            <a:lnSpc>
              <a:spcPct val="90000"/>
            </a:lnSpc>
            <a:spcBef>
              <a:spcPct val="0"/>
            </a:spcBef>
            <a:spcAft>
              <a:spcPct val="20000"/>
            </a:spcAft>
            <a:buChar char="•"/>
          </a:pPr>
          <a:r>
            <a:rPr lang="en-US" sz="2700" kern="1200"/>
            <a:t>Penalties correctly entered, period, time</a:t>
          </a:r>
        </a:p>
        <a:p>
          <a:pPr marL="228600" lvl="1" indent="-228600" algn="l" defTabSz="1200150">
            <a:lnSpc>
              <a:spcPct val="90000"/>
            </a:lnSpc>
            <a:spcBef>
              <a:spcPct val="0"/>
            </a:spcBef>
            <a:spcAft>
              <a:spcPct val="20000"/>
            </a:spcAft>
            <a:buChar char="•"/>
          </a:pPr>
          <a:r>
            <a:rPr lang="en-US" sz="2700" kern="1200"/>
            <a:t>Rosters correctly entered, players, coaches</a:t>
          </a:r>
        </a:p>
        <a:p>
          <a:pPr marL="228600" lvl="1" indent="-228600" algn="l" defTabSz="1200150">
            <a:lnSpc>
              <a:spcPct val="90000"/>
            </a:lnSpc>
            <a:spcBef>
              <a:spcPct val="0"/>
            </a:spcBef>
            <a:spcAft>
              <a:spcPct val="20000"/>
            </a:spcAft>
            <a:buChar char="•"/>
          </a:pPr>
          <a:r>
            <a:rPr lang="en-US" sz="2700" kern="1200"/>
            <a:t>Ineligible players crossed off</a:t>
          </a:r>
        </a:p>
        <a:p>
          <a:pPr marL="228600" lvl="1" indent="-228600" algn="l" defTabSz="1200150">
            <a:lnSpc>
              <a:spcPct val="90000"/>
            </a:lnSpc>
            <a:spcBef>
              <a:spcPct val="0"/>
            </a:spcBef>
            <a:spcAft>
              <a:spcPct val="20000"/>
            </a:spcAft>
            <a:buChar char="•"/>
          </a:pPr>
          <a:r>
            <a:rPr lang="en-US" sz="2700" kern="1200"/>
            <a:t>Game location and time are correct</a:t>
          </a:r>
        </a:p>
        <a:p>
          <a:pPr marL="228600" lvl="1" indent="-228600" algn="l" defTabSz="1200150">
            <a:lnSpc>
              <a:spcPct val="90000"/>
            </a:lnSpc>
            <a:spcBef>
              <a:spcPct val="0"/>
            </a:spcBef>
            <a:spcAft>
              <a:spcPct val="20000"/>
            </a:spcAft>
            <a:buChar char="•"/>
          </a:pPr>
          <a:r>
            <a:rPr lang="en-US" sz="2700" kern="1200"/>
            <a:t>Make any administrative changes</a:t>
          </a:r>
        </a:p>
        <a:p>
          <a:pPr marL="228600" lvl="1" indent="-228600" algn="l" defTabSz="1200150">
            <a:lnSpc>
              <a:spcPct val="90000"/>
            </a:lnSpc>
            <a:spcBef>
              <a:spcPct val="0"/>
            </a:spcBef>
            <a:spcAft>
              <a:spcPct val="20000"/>
            </a:spcAft>
            <a:buChar char="•"/>
          </a:pPr>
          <a:r>
            <a:rPr lang="en-US" sz="2700" kern="1200" dirty="0"/>
            <a:t>You cannot CHANGE a penalty</a:t>
          </a:r>
        </a:p>
        <a:p>
          <a:pPr marL="457200" lvl="2" indent="-228600" algn="l" defTabSz="1200150">
            <a:lnSpc>
              <a:spcPct val="90000"/>
            </a:lnSpc>
            <a:spcBef>
              <a:spcPct val="0"/>
            </a:spcBef>
            <a:spcAft>
              <a:spcPct val="20000"/>
            </a:spcAft>
            <a:buChar char="•"/>
          </a:pPr>
          <a:r>
            <a:rPr lang="en-US" sz="2700" kern="1200" dirty="0">
              <a:solidFill>
                <a:srgbClr val="FF0000"/>
              </a:solidFill>
            </a:rPr>
            <a:t>File supplementary game report</a:t>
          </a:r>
        </a:p>
        <a:p>
          <a:pPr marL="228600" lvl="1" indent="-228600" algn="l" defTabSz="1200150">
            <a:lnSpc>
              <a:spcPct val="90000"/>
            </a:lnSpc>
            <a:spcBef>
              <a:spcPct val="0"/>
            </a:spcBef>
            <a:spcAft>
              <a:spcPct val="20000"/>
            </a:spcAft>
            <a:buChar char="•"/>
          </a:pPr>
          <a:r>
            <a:rPr lang="en-US" sz="2700" kern="1200" dirty="0"/>
            <a:t>Sign the game scoresheet…legibly</a:t>
          </a:r>
        </a:p>
      </dsp:txBody>
      <dsp:txXfrm>
        <a:off x="0" y="813969"/>
        <a:ext cx="10515600" cy="3519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53AE5B-3011-42F9-B452-225A6047B0E0}">
      <dsp:nvSpPr>
        <dsp:cNvPr id="0" name=""/>
        <dsp:cNvSpPr/>
      </dsp:nvSpPr>
      <dsp:spPr>
        <a:xfrm>
          <a:off x="0" y="295372"/>
          <a:ext cx="9144000" cy="7253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COLLECT  IMPORTANT  GAME  INFORMATION</a:t>
          </a:r>
        </a:p>
      </dsp:txBody>
      <dsp:txXfrm>
        <a:off x="35411" y="330783"/>
        <a:ext cx="9073178" cy="654577"/>
      </dsp:txXfrm>
    </dsp:sp>
    <dsp:sp modelId="{790FD8DB-D80F-4541-B557-8CC06772FC58}">
      <dsp:nvSpPr>
        <dsp:cNvPr id="0" name=""/>
        <dsp:cNvSpPr/>
      </dsp:nvSpPr>
      <dsp:spPr>
        <a:xfrm>
          <a:off x="0" y="998325"/>
          <a:ext cx="9144000" cy="3529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0322"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kern="1200"/>
            <a:t>Collect White copy of Game Score sheet</a:t>
          </a:r>
        </a:p>
        <a:p>
          <a:pPr marL="457200" lvl="2" indent="-228600" algn="l" defTabSz="1066800">
            <a:lnSpc>
              <a:spcPct val="90000"/>
            </a:lnSpc>
            <a:spcBef>
              <a:spcPct val="0"/>
            </a:spcBef>
            <a:spcAft>
              <a:spcPct val="20000"/>
            </a:spcAft>
            <a:buChar char="•"/>
          </a:pPr>
          <a:r>
            <a:rPr lang="en-US" sz="2400" kern="1200" dirty="0">
              <a:solidFill>
                <a:srgbClr val="FF0000"/>
              </a:solidFill>
            </a:rPr>
            <a:t>Game Time, Date, &amp; Location</a:t>
          </a:r>
        </a:p>
        <a:p>
          <a:pPr marL="457200" lvl="2" indent="-228600" algn="l" defTabSz="1066800">
            <a:lnSpc>
              <a:spcPct val="90000"/>
            </a:lnSpc>
            <a:spcBef>
              <a:spcPct val="0"/>
            </a:spcBef>
            <a:spcAft>
              <a:spcPct val="20000"/>
            </a:spcAft>
            <a:buChar char="•"/>
          </a:pPr>
          <a:r>
            <a:rPr lang="en-US" sz="2400" kern="1200">
              <a:solidFill>
                <a:srgbClr val="FF0000"/>
              </a:solidFill>
            </a:rPr>
            <a:t>Teams involved</a:t>
          </a:r>
        </a:p>
        <a:p>
          <a:pPr marL="457200" lvl="2" indent="-228600" algn="l" defTabSz="1066800">
            <a:lnSpc>
              <a:spcPct val="90000"/>
            </a:lnSpc>
            <a:spcBef>
              <a:spcPct val="0"/>
            </a:spcBef>
            <a:spcAft>
              <a:spcPct val="20000"/>
            </a:spcAft>
            <a:buChar char="•"/>
          </a:pPr>
          <a:r>
            <a:rPr lang="en-US" sz="2400" kern="1200" dirty="0">
              <a:solidFill>
                <a:srgbClr val="FF0000"/>
              </a:solidFill>
            </a:rPr>
            <a:t>Level of Play (classification / age)</a:t>
          </a:r>
        </a:p>
        <a:p>
          <a:pPr marL="457200" lvl="2" indent="-228600" algn="l" defTabSz="1066800">
            <a:lnSpc>
              <a:spcPct val="90000"/>
            </a:lnSpc>
            <a:spcBef>
              <a:spcPct val="0"/>
            </a:spcBef>
            <a:spcAft>
              <a:spcPct val="20000"/>
            </a:spcAft>
            <a:buChar char="•"/>
          </a:pPr>
          <a:r>
            <a:rPr lang="en-US" sz="2400" kern="1200" dirty="0">
              <a:solidFill>
                <a:srgbClr val="FF0000"/>
              </a:solidFill>
            </a:rPr>
            <a:t>Player(s) numbers and names</a:t>
          </a:r>
        </a:p>
        <a:p>
          <a:pPr marL="457200" lvl="2" indent="-228600" algn="l" defTabSz="1066800">
            <a:lnSpc>
              <a:spcPct val="90000"/>
            </a:lnSpc>
            <a:spcBef>
              <a:spcPct val="0"/>
            </a:spcBef>
            <a:spcAft>
              <a:spcPct val="20000"/>
            </a:spcAft>
            <a:buChar char="•"/>
          </a:pPr>
          <a:r>
            <a:rPr lang="en-US" sz="2400" kern="1200">
              <a:solidFill>
                <a:srgbClr val="FF0000"/>
              </a:solidFill>
            </a:rPr>
            <a:t>Coach’s name</a:t>
          </a:r>
        </a:p>
        <a:p>
          <a:pPr marL="457200" lvl="2" indent="-228600" algn="l" defTabSz="1066800">
            <a:lnSpc>
              <a:spcPct val="90000"/>
            </a:lnSpc>
            <a:spcBef>
              <a:spcPct val="0"/>
            </a:spcBef>
            <a:spcAft>
              <a:spcPct val="20000"/>
            </a:spcAft>
            <a:buChar char="•"/>
          </a:pPr>
          <a:r>
            <a:rPr lang="en-US" sz="2400" kern="1200" dirty="0">
              <a:solidFill>
                <a:srgbClr val="FF0000"/>
              </a:solidFill>
            </a:rPr>
            <a:t>Time of incident</a:t>
          </a:r>
        </a:p>
        <a:p>
          <a:pPr marL="457200" lvl="2" indent="-228600" algn="l" defTabSz="1066800">
            <a:lnSpc>
              <a:spcPct val="90000"/>
            </a:lnSpc>
            <a:spcBef>
              <a:spcPct val="0"/>
            </a:spcBef>
            <a:spcAft>
              <a:spcPct val="20000"/>
            </a:spcAft>
            <a:buChar char="•"/>
          </a:pPr>
          <a:r>
            <a:rPr lang="en-US" sz="2400" kern="1200" dirty="0">
              <a:solidFill>
                <a:srgbClr val="FF0000"/>
              </a:solidFill>
            </a:rPr>
            <a:t>Penalties assessed</a:t>
          </a:r>
        </a:p>
        <a:p>
          <a:pPr marL="228600" lvl="1" indent="-228600" algn="l" defTabSz="1066800">
            <a:lnSpc>
              <a:spcPct val="90000"/>
            </a:lnSpc>
            <a:spcBef>
              <a:spcPct val="0"/>
            </a:spcBef>
            <a:spcAft>
              <a:spcPct val="20000"/>
            </a:spcAft>
            <a:buChar char="•"/>
          </a:pPr>
          <a:r>
            <a:rPr lang="en-US" sz="2400" kern="1200" dirty="0"/>
            <a:t>USAH Officiating Numbers and names of partners</a:t>
          </a:r>
        </a:p>
      </dsp:txBody>
      <dsp:txXfrm>
        <a:off x="0" y="998325"/>
        <a:ext cx="9144000" cy="352935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4B9AA15-21C3-EA45-B695-C29639E3E0AC}" type="datetimeFigureOut">
              <a:rPr lang="en-US" smtClean="0"/>
              <a:t>09/19/2021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155FCE-3785-894F-9787-448796739FDB}" type="slidenum">
              <a:rPr lang="en-US" smtClean="0"/>
              <a:t>‹#›</a:t>
            </a:fld>
            <a:endParaRPr lang="en-US" dirty="0"/>
          </a:p>
        </p:txBody>
      </p:sp>
    </p:spTree>
    <p:extLst>
      <p:ext uri="{BB962C8B-B14F-4D97-AF65-F5344CB8AC3E}">
        <p14:creationId xmlns:p14="http://schemas.microsoft.com/office/powerpoint/2010/main" val="1962504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B9AA15-21C3-EA45-B695-C29639E3E0AC}" type="datetimeFigureOut">
              <a:rPr lang="en-US" smtClean="0"/>
              <a:t>09/19/2021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155FCE-3785-894F-9787-448796739FDB}" type="slidenum">
              <a:rPr lang="en-US" smtClean="0"/>
              <a:t>‹#›</a:t>
            </a:fld>
            <a:endParaRPr lang="en-US" dirty="0"/>
          </a:p>
        </p:txBody>
      </p:sp>
    </p:spTree>
    <p:extLst>
      <p:ext uri="{BB962C8B-B14F-4D97-AF65-F5344CB8AC3E}">
        <p14:creationId xmlns:p14="http://schemas.microsoft.com/office/powerpoint/2010/main" val="3566476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B9AA15-21C3-EA45-B695-C29639E3E0AC}" type="datetimeFigureOut">
              <a:rPr lang="en-US" smtClean="0"/>
              <a:t>09/19/2021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155FCE-3785-894F-9787-448796739FDB}" type="slidenum">
              <a:rPr lang="en-US" smtClean="0"/>
              <a:t>‹#›</a:t>
            </a:fld>
            <a:endParaRPr lang="en-US" dirty="0"/>
          </a:p>
        </p:txBody>
      </p:sp>
    </p:spTree>
    <p:extLst>
      <p:ext uri="{BB962C8B-B14F-4D97-AF65-F5344CB8AC3E}">
        <p14:creationId xmlns:p14="http://schemas.microsoft.com/office/powerpoint/2010/main" val="2885022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11893"/>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rgbClr val="0070C0"/>
                </a:solidFill>
              </a:defRPr>
            </a:lvl1pPr>
            <a:lvl2pPr>
              <a:defRPr>
                <a:solidFill>
                  <a:srgbClr val="FF0000"/>
                </a:solidFill>
              </a:defRPr>
            </a:lvl2pPr>
            <a:lvl3pPr>
              <a:defRPr>
                <a:solidFill>
                  <a:schemeClr val="tx1"/>
                </a:solidFill>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67034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rgbClr val="011893"/>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B9AA15-21C3-EA45-B695-C29639E3E0AC}" type="datetimeFigureOut">
              <a:rPr lang="en-US" smtClean="0"/>
              <a:t>09/19/2021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155FCE-3785-894F-9787-448796739FDB}" type="slidenum">
              <a:rPr lang="en-US" smtClean="0"/>
              <a:t>‹#›</a:t>
            </a:fld>
            <a:endParaRPr lang="en-US" dirty="0"/>
          </a:p>
        </p:txBody>
      </p:sp>
    </p:spTree>
    <p:extLst>
      <p:ext uri="{BB962C8B-B14F-4D97-AF65-F5344CB8AC3E}">
        <p14:creationId xmlns:p14="http://schemas.microsoft.com/office/powerpoint/2010/main" val="3794571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B9AA15-21C3-EA45-B695-C29639E3E0AC}" type="datetimeFigureOut">
              <a:rPr lang="en-US" smtClean="0"/>
              <a:t>09/19/2021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6155FCE-3785-894F-9787-448796739FDB}" type="slidenum">
              <a:rPr lang="en-US" smtClean="0"/>
              <a:t>‹#›</a:t>
            </a:fld>
            <a:endParaRPr lang="en-US" dirty="0"/>
          </a:p>
        </p:txBody>
      </p:sp>
    </p:spTree>
    <p:extLst>
      <p:ext uri="{BB962C8B-B14F-4D97-AF65-F5344CB8AC3E}">
        <p14:creationId xmlns:p14="http://schemas.microsoft.com/office/powerpoint/2010/main" val="2641739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4B9AA15-21C3-EA45-B695-C29639E3E0AC}" type="datetimeFigureOut">
              <a:rPr lang="en-US" smtClean="0"/>
              <a:t>09/19/2021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6155FCE-3785-894F-9787-448796739FDB}" type="slidenum">
              <a:rPr lang="en-US" smtClean="0"/>
              <a:t>‹#›</a:t>
            </a:fld>
            <a:endParaRPr lang="en-US" dirty="0"/>
          </a:p>
        </p:txBody>
      </p:sp>
    </p:spTree>
    <p:extLst>
      <p:ext uri="{BB962C8B-B14F-4D97-AF65-F5344CB8AC3E}">
        <p14:creationId xmlns:p14="http://schemas.microsoft.com/office/powerpoint/2010/main" val="816581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11893"/>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4B9AA15-21C3-EA45-B695-C29639E3E0AC}" type="datetimeFigureOut">
              <a:rPr lang="en-US" smtClean="0"/>
              <a:t>09/19/2021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6155FCE-3785-894F-9787-448796739FDB}" type="slidenum">
              <a:rPr lang="en-US" smtClean="0"/>
              <a:t>‹#›</a:t>
            </a:fld>
            <a:endParaRPr lang="en-US" dirty="0"/>
          </a:p>
        </p:txBody>
      </p:sp>
    </p:spTree>
    <p:extLst>
      <p:ext uri="{BB962C8B-B14F-4D97-AF65-F5344CB8AC3E}">
        <p14:creationId xmlns:p14="http://schemas.microsoft.com/office/powerpoint/2010/main" val="3894006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B9AA15-21C3-EA45-B695-C29639E3E0AC}" type="datetimeFigureOut">
              <a:rPr lang="en-US" smtClean="0"/>
              <a:t>09/19/2021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6155FCE-3785-894F-9787-448796739FDB}" type="slidenum">
              <a:rPr lang="en-US" smtClean="0"/>
              <a:t>‹#›</a:t>
            </a:fld>
            <a:endParaRPr lang="en-US" dirty="0"/>
          </a:p>
        </p:txBody>
      </p:sp>
    </p:spTree>
    <p:extLst>
      <p:ext uri="{BB962C8B-B14F-4D97-AF65-F5344CB8AC3E}">
        <p14:creationId xmlns:p14="http://schemas.microsoft.com/office/powerpoint/2010/main" val="2446325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4B9AA15-21C3-EA45-B695-C29639E3E0AC}" type="datetimeFigureOut">
              <a:rPr lang="en-US" smtClean="0"/>
              <a:t>09/19/2021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6155FCE-3785-894F-9787-448796739FDB}" type="slidenum">
              <a:rPr lang="en-US" smtClean="0"/>
              <a:t>‹#›</a:t>
            </a:fld>
            <a:endParaRPr lang="en-US" dirty="0"/>
          </a:p>
        </p:txBody>
      </p:sp>
    </p:spTree>
    <p:extLst>
      <p:ext uri="{BB962C8B-B14F-4D97-AF65-F5344CB8AC3E}">
        <p14:creationId xmlns:p14="http://schemas.microsoft.com/office/powerpoint/2010/main" val="2999492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4B9AA15-21C3-EA45-B695-C29639E3E0AC}" type="datetimeFigureOut">
              <a:rPr lang="en-US" smtClean="0"/>
              <a:t>09/19/2021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76155FCE-3785-894F-9787-448796739FDB}" type="slidenum">
              <a:rPr lang="en-US" smtClean="0"/>
              <a:t>‹#›</a:t>
            </a:fld>
            <a:endParaRPr lang="en-US" dirty="0"/>
          </a:p>
        </p:txBody>
      </p:sp>
    </p:spTree>
    <p:extLst>
      <p:ext uri="{BB962C8B-B14F-4D97-AF65-F5344CB8AC3E}">
        <p14:creationId xmlns:p14="http://schemas.microsoft.com/office/powerpoint/2010/main" val="1297180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0"/>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B9AA15-21C3-EA45-B695-C29639E3E0AC}" type="datetimeFigureOut">
              <a:rPr lang="en-US" smtClean="0"/>
              <a:t>09/19/2021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155FCE-3785-894F-9787-448796739FDB}" type="slidenum">
              <a:rPr lang="en-US" smtClean="0"/>
              <a:t>‹#›</a:t>
            </a:fld>
            <a:endParaRPr lang="en-US" dirty="0"/>
          </a:p>
        </p:txBody>
      </p:sp>
    </p:spTree>
    <p:extLst>
      <p:ext uri="{BB962C8B-B14F-4D97-AF65-F5344CB8AC3E}">
        <p14:creationId xmlns:p14="http://schemas.microsoft.com/office/powerpoint/2010/main" val="1094196197"/>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720E3ED4-7EF9-48DD-AE39-C7777728182C}"/>
              </a:ext>
            </a:extLst>
          </p:cNvPr>
          <p:cNvSpPr>
            <a:spLocks noGrp="1"/>
          </p:cNvSpPr>
          <p:nvPr>
            <p:ph type="title"/>
          </p:nvPr>
        </p:nvSpPr>
        <p:spPr/>
        <p:txBody>
          <a:bodyPr/>
          <a:lstStyle/>
          <a:p>
            <a:pPr eaLnBrk="1" hangingPunct="1"/>
            <a:r>
              <a:rPr lang="en-US" altLang="en-US"/>
              <a:t>Game Reporting</a:t>
            </a:r>
          </a:p>
        </p:txBody>
      </p:sp>
      <p:sp>
        <p:nvSpPr>
          <p:cNvPr id="3075" name="Content Placeholder 2">
            <a:extLst>
              <a:ext uri="{FF2B5EF4-FFF2-40B4-BE49-F238E27FC236}">
                <a16:creationId xmlns:a16="http://schemas.microsoft.com/office/drawing/2014/main" id="{456739E6-C91C-4A55-AE2B-2B401FD8035D}"/>
              </a:ext>
            </a:extLst>
          </p:cNvPr>
          <p:cNvSpPr>
            <a:spLocks noGrp="1"/>
          </p:cNvSpPr>
          <p:nvPr>
            <p:ph idx="1"/>
          </p:nvPr>
        </p:nvSpPr>
        <p:spPr/>
        <p:txBody>
          <a:bodyPr/>
          <a:lstStyle/>
          <a:p>
            <a:pPr eaLnBrk="1" hangingPunct="1">
              <a:defRPr/>
            </a:pPr>
            <a:r>
              <a:rPr lang="en-US" altLang="en-US" dirty="0"/>
              <a:t>USA Hockey has implemented a game reporting system available on USAHockey.com</a:t>
            </a:r>
          </a:p>
          <a:p>
            <a:pPr lvl="1" eaLnBrk="1" hangingPunct="1">
              <a:defRPr/>
            </a:pPr>
            <a:r>
              <a:rPr lang="en-US" altLang="en-US" dirty="0"/>
              <a:t>Require game reports for:</a:t>
            </a:r>
          </a:p>
          <a:p>
            <a:pPr lvl="2" eaLnBrk="1" hangingPunct="1">
              <a:defRPr/>
            </a:pPr>
            <a:r>
              <a:rPr lang="en-US" altLang="en-US" dirty="0"/>
              <a:t>All Major penalties</a:t>
            </a:r>
          </a:p>
          <a:p>
            <a:pPr lvl="2" eaLnBrk="1" hangingPunct="1">
              <a:defRPr/>
            </a:pPr>
            <a:r>
              <a:rPr lang="en-US" altLang="en-US" dirty="0"/>
              <a:t>All Match Penalties </a:t>
            </a:r>
          </a:p>
          <a:p>
            <a:pPr lvl="2" eaLnBrk="1" hangingPunct="1">
              <a:defRPr/>
            </a:pPr>
            <a:r>
              <a:rPr lang="en-US" altLang="en-US" dirty="0"/>
              <a:t>All Game Misconducts</a:t>
            </a:r>
          </a:p>
          <a:p>
            <a:pPr lvl="2" eaLnBrk="1" hangingPunct="1">
              <a:defRPr/>
            </a:pPr>
            <a:endParaRPr lang="en-US" altLang="en-US" dirty="0"/>
          </a:p>
          <a:p>
            <a:pPr lvl="1" eaLnBrk="1" hangingPunct="1">
              <a:defRPr/>
            </a:pPr>
            <a:r>
              <a:rPr lang="en-US" altLang="en-US" dirty="0"/>
              <a:t>All Major penalties are required to be reported!</a:t>
            </a:r>
          </a:p>
          <a:p>
            <a:pPr lvl="2">
              <a:defRPr/>
            </a:pPr>
            <a:r>
              <a:rPr lang="en-US" altLang="en-US" dirty="0"/>
              <a:t>Rule change 2021, </a:t>
            </a:r>
            <a:r>
              <a:rPr lang="en-US" altLang="en-US" i="1" dirty="0"/>
              <a:t>Rule 403: </a:t>
            </a:r>
            <a:r>
              <a:rPr lang="en-US" altLang="en-US" i="1" dirty="0">
                <a:solidFill>
                  <a:srgbClr val="0000FF"/>
                </a:solidFill>
              </a:rPr>
              <a:t>All Major penalties require an additional game misconduct!</a:t>
            </a:r>
          </a:p>
          <a:p>
            <a:pPr marL="914400" lvl="2" indent="0" eaLnBrk="1" hangingPunct="1">
              <a:buNone/>
              <a:defRPr/>
            </a:pPr>
            <a:endParaRPr lang="en-US" altLang="en-US" dirty="0"/>
          </a:p>
          <a:p>
            <a:pPr lvl="2" eaLnBrk="1" hangingPunct="1">
              <a:defRPr/>
            </a:pPr>
            <a:endParaRPr lang="en-US" altLang="en-US" dirty="0"/>
          </a:p>
          <a:p>
            <a:pPr lvl="2" eaLnBrk="1" hangingPunct="1">
              <a:defRPr/>
            </a:pPr>
            <a:endParaRPr lang="en-US" altLang="en-US" dirty="0"/>
          </a:p>
          <a:p>
            <a:pPr lvl="1" eaLnBrk="1" hangingPunct="1">
              <a:defRPr/>
            </a:pPr>
            <a:endParaRPr lang="en-US" altLang="en-US" dirty="0"/>
          </a:p>
        </p:txBody>
      </p:sp>
      <p:pic>
        <p:nvPicPr>
          <p:cNvPr id="4" name="Content Placeholder 4">
            <a:extLst>
              <a:ext uri="{FF2B5EF4-FFF2-40B4-BE49-F238E27FC236}">
                <a16:creationId xmlns:a16="http://schemas.microsoft.com/office/drawing/2014/main" id="{C2179ADE-FC59-4976-B6C5-D049196DC58E}"/>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243547" y="0"/>
            <a:ext cx="2948453" cy="1520296"/>
          </a:xfrm>
          <a:prstGeom prst="rect">
            <a:avLst/>
          </a:prstGeom>
        </p:spPr>
      </p:pic>
      <p:cxnSp>
        <p:nvCxnSpPr>
          <p:cNvPr id="5" name="Straight Connector 4">
            <a:extLst>
              <a:ext uri="{FF2B5EF4-FFF2-40B4-BE49-F238E27FC236}">
                <a16:creationId xmlns:a16="http://schemas.microsoft.com/office/drawing/2014/main" id="{1A1AB6D5-2D26-4AEA-9812-BB8682A65462}"/>
              </a:ext>
            </a:extLst>
          </p:cNvPr>
          <p:cNvCxnSpPr/>
          <p:nvPr/>
        </p:nvCxnSpPr>
        <p:spPr>
          <a:xfrm>
            <a:off x="838200" y="1520296"/>
            <a:ext cx="10710333" cy="0"/>
          </a:xfrm>
          <a:prstGeom prst="line">
            <a:avLst/>
          </a:prstGeom>
          <a:ln w="101600" cmpd="tri">
            <a:solidFill>
              <a:srgbClr val="011893"/>
            </a:solidFill>
            <a:prstDash val="solid"/>
          </a:ln>
          <a:effectLst>
            <a:outerShdw blurRad="50800" dist="50800" dir="5400000" algn="ctr" rotWithShape="0">
              <a:schemeClr val="bg1">
                <a:alpha val="71000"/>
              </a:scheme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1611E623-4DE7-4317-9540-842D3ECCC262}"/>
              </a:ext>
            </a:extLst>
          </p:cNvPr>
          <p:cNvSpPr>
            <a:spLocks noGrp="1"/>
          </p:cNvSpPr>
          <p:nvPr>
            <p:ph type="title"/>
          </p:nvPr>
        </p:nvSpPr>
        <p:spPr/>
        <p:txBody>
          <a:bodyPr/>
          <a:lstStyle/>
          <a:p>
            <a:pPr eaLnBrk="1" hangingPunct="1"/>
            <a:r>
              <a:rPr lang="en-US" altLang="en-US"/>
              <a:t>Officiating System…</a:t>
            </a:r>
          </a:p>
        </p:txBody>
      </p:sp>
      <p:pic>
        <p:nvPicPr>
          <p:cNvPr id="16387" name="Picture 2">
            <a:extLst>
              <a:ext uri="{FF2B5EF4-FFF2-40B4-BE49-F238E27FC236}">
                <a16:creationId xmlns:a16="http://schemas.microsoft.com/office/drawing/2014/main" id="{C1230145-0716-42DD-B720-3570FD519D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1" y="1676400"/>
            <a:ext cx="5667375"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extBox 3">
            <a:extLst>
              <a:ext uri="{FF2B5EF4-FFF2-40B4-BE49-F238E27FC236}">
                <a16:creationId xmlns:a16="http://schemas.microsoft.com/office/drawing/2014/main" id="{FA85B5E3-3492-4A35-857C-687443A0651E}"/>
              </a:ext>
            </a:extLst>
          </p:cNvPr>
          <p:cNvSpPr txBox="1">
            <a:spLocks noChangeArrowheads="1"/>
          </p:cNvSpPr>
          <p:nvPr/>
        </p:nvSpPr>
        <p:spPr bwMode="auto">
          <a:xfrm>
            <a:off x="7772400" y="1828801"/>
            <a:ext cx="2590800"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b="1">
                <a:solidFill>
                  <a:srgbClr val="000099"/>
                </a:solidFill>
                <a:latin typeface="Tahoma" panose="020B0604030504040204" pitchFamily="34" charset="0"/>
              </a:defRPr>
            </a:lvl1pPr>
            <a:lvl2pPr marL="742950" indent="-285750">
              <a:spcBef>
                <a:spcPct val="20000"/>
              </a:spcBef>
              <a:buChar char="–"/>
              <a:defRPr sz="2000" b="1">
                <a:solidFill>
                  <a:srgbClr val="CC0000"/>
                </a:solidFill>
                <a:latin typeface="Tahoma" panose="020B0604030504040204" pitchFamily="34" charset="0"/>
              </a:defRPr>
            </a:lvl2pPr>
            <a:lvl3pPr marL="1143000" indent="-228600">
              <a:spcBef>
                <a:spcPct val="20000"/>
              </a:spcBef>
              <a:buChar char="•"/>
              <a:defRPr>
                <a:solidFill>
                  <a:schemeClr val="tx1"/>
                </a:solidFill>
                <a:latin typeface="Tahoma" panose="020B0604030504040204" pitchFamily="34" charset="0"/>
              </a:defRPr>
            </a:lvl3pPr>
            <a:lvl4pPr marL="1600200" indent="-228600">
              <a:spcBef>
                <a:spcPct val="20000"/>
              </a:spcBef>
              <a:buChar char="–"/>
              <a:defRPr sz="1600">
                <a:solidFill>
                  <a:schemeClr val="tx1"/>
                </a:solidFill>
                <a:latin typeface="Tahoma" panose="020B0604030504040204" pitchFamily="34" charset="0"/>
              </a:defRPr>
            </a:lvl4pPr>
            <a:lvl5pPr marL="2057400" indent="-228600">
              <a:spcBef>
                <a:spcPct val="20000"/>
              </a:spcBef>
              <a:buChar char="»"/>
              <a:defRPr sz="16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Tahoma" panose="020B0604030504040204" pitchFamily="34" charset="0"/>
              </a:defRPr>
            </a:lvl9pPr>
          </a:lstStyle>
          <a:p>
            <a:pPr eaLnBrk="1" hangingPunct="1">
              <a:spcBef>
                <a:spcPct val="0"/>
              </a:spcBef>
              <a:buFontTx/>
              <a:buNone/>
            </a:pPr>
            <a:r>
              <a:rPr lang="en-US" altLang="en-US" sz="1800" b="0">
                <a:solidFill>
                  <a:schemeClr val="tx1"/>
                </a:solidFill>
              </a:rPr>
              <a:t>When you click on ‘Officiating System’,  you will be asked to fill in the officials working the game.  Use your USA Hockey registration number here!  Your information will be filled in automatically.</a:t>
            </a:r>
          </a:p>
          <a:p>
            <a:pPr eaLnBrk="1" hangingPunct="1">
              <a:spcBef>
                <a:spcPct val="0"/>
              </a:spcBef>
              <a:buFontTx/>
              <a:buNone/>
            </a:pPr>
            <a:endParaRPr lang="en-US" altLang="en-US" sz="1800" b="0">
              <a:solidFill>
                <a:schemeClr val="tx1"/>
              </a:solidFill>
            </a:endParaRPr>
          </a:p>
          <a:p>
            <a:pPr eaLnBrk="1" hangingPunct="1">
              <a:spcBef>
                <a:spcPct val="0"/>
              </a:spcBef>
              <a:buFontTx/>
              <a:buNone/>
            </a:pPr>
            <a:r>
              <a:rPr lang="en-US" altLang="en-US" sz="1800" b="0">
                <a:solidFill>
                  <a:schemeClr val="tx1"/>
                </a:solidFill>
              </a:rPr>
              <a:t>OR, push ‘Search’  and enter in the official name and state.  You will be able to select the official here.</a:t>
            </a:r>
          </a:p>
          <a:p>
            <a:pPr eaLnBrk="1" hangingPunct="1">
              <a:spcBef>
                <a:spcPct val="0"/>
              </a:spcBef>
              <a:buFontTx/>
              <a:buNone/>
            </a:pPr>
            <a:endParaRPr lang="en-US" altLang="en-US" sz="1800" b="0">
              <a:solidFill>
                <a:schemeClr val="tx1"/>
              </a:solidFill>
            </a:endParaRPr>
          </a:p>
          <a:p>
            <a:pPr eaLnBrk="1" hangingPunct="1">
              <a:spcBef>
                <a:spcPct val="0"/>
              </a:spcBef>
              <a:buFontTx/>
              <a:buNone/>
            </a:pPr>
            <a:endParaRPr lang="en-US" altLang="en-US" sz="1800" b="0">
              <a:solidFill>
                <a:schemeClr val="tx1"/>
              </a:solidFill>
            </a:endParaRPr>
          </a:p>
        </p:txBody>
      </p:sp>
      <p:cxnSp>
        <p:nvCxnSpPr>
          <p:cNvPr id="16389" name="Straight Arrow Connector 5">
            <a:extLst>
              <a:ext uri="{FF2B5EF4-FFF2-40B4-BE49-F238E27FC236}">
                <a16:creationId xmlns:a16="http://schemas.microsoft.com/office/drawing/2014/main" id="{348D8C54-0B3C-4ADC-9DB1-51B3FD7ABFD2}"/>
              </a:ext>
            </a:extLst>
          </p:cNvPr>
          <p:cNvCxnSpPr>
            <a:cxnSpLocks noChangeShapeType="1"/>
          </p:cNvCxnSpPr>
          <p:nvPr/>
        </p:nvCxnSpPr>
        <p:spPr bwMode="auto">
          <a:xfrm flipH="1" flipV="1">
            <a:off x="4495800" y="3276600"/>
            <a:ext cx="3200400" cy="533400"/>
          </a:xfrm>
          <a:prstGeom prst="straightConnector1">
            <a:avLst/>
          </a:prstGeom>
          <a:noFill/>
          <a:ln w="57150" algn="ctr">
            <a:solidFill>
              <a:srgbClr val="FF0000"/>
            </a:solidFill>
            <a:round/>
            <a:headEnd/>
            <a:tailEnd type="arrow" w="med" len="med"/>
          </a:ln>
          <a:extLst>
            <a:ext uri="{909E8E84-426E-40DD-AFC4-6F175D3DCCD1}">
              <a14:hiddenFill xmlns:a14="http://schemas.microsoft.com/office/drawing/2010/main">
                <a:noFill/>
              </a14:hiddenFill>
            </a:ext>
          </a:extLst>
        </p:spPr>
      </p:cxnSp>
      <p:pic>
        <p:nvPicPr>
          <p:cNvPr id="6" name="Content Placeholder 4">
            <a:extLst>
              <a:ext uri="{FF2B5EF4-FFF2-40B4-BE49-F238E27FC236}">
                <a16:creationId xmlns:a16="http://schemas.microsoft.com/office/drawing/2014/main" id="{92502536-6D4C-43AE-95EB-E6C0387F6334}"/>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243547" y="0"/>
            <a:ext cx="2948453" cy="1520296"/>
          </a:xfrm>
          <a:prstGeom prst="rect">
            <a:avLst/>
          </a:prstGeom>
        </p:spPr>
      </p:pic>
      <p:cxnSp>
        <p:nvCxnSpPr>
          <p:cNvPr id="7" name="Straight Connector 6">
            <a:extLst>
              <a:ext uri="{FF2B5EF4-FFF2-40B4-BE49-F238E27FC236}">
                <a16:creationId xmlns:a16="http://schemas.microsoft.com/office/drawing/2014/main" id="{AA702ED6-FEFD-4D56-A8E8-A0EE8DF22BF4}"/>
              </a:ext>
            </a:extLst>
          </p:cNvPr>
          <p:cNvCxnSpPr/>
          <p:nvPr/>
        </p:nvCxnSpPr>
        <p:spPr>
          <a:xfrm>
            <a:off x="838200" y="1520296"/>
            <a:ext cx="10710333" cy="0"/>
          </a:xfrm>
          <a:prstGeom prst="line">
            <a:avLst/>
          </a:prstGeom>
          <a:ln w="101600" cmpd="tri">
            <a:solidFill>
              <a:srgbClr val="011893"/>
            </a:solidFill>
            <a:prstDash val="solid"/>
          </a:ln>
          <a:effectLst>
            <a:outerShdw blurRad="50800" dist="50800" dir="5400000" algn="ctr" rotWithShape="0">
              <a:schemeClr val="bg1">
                <a:alpha val="71000"/>
              </a:scheme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B462F9F8-55F0-48A0-8E65-A6987FEE1993}"/>
              </a:ext>
            </a:extLst>
          </p:cNvPr>
          <p:cNvSpPr>
            <a:spLocks noGrp="1"/>
          </p:cNvSpPr>
          <p:nvPr>
            <p:ph type="title"/>
          </p:nvPr>
        </p:nvSpPr>
        <p:spPr/>
        <p:txBody>
          <a:bodyPr/>
          <a:lstStyle/>
          <a:p>
            <a:pPr eaLnBrk="1" hangingPunct="1"/>
            <a:r>
              <a:rPr lang="en-US" altLang="en-US"/>
              <a:t>Home/Visitor Teams</a:t>
            </a:r>
          </a:p>
        </p:txBody>
      </p:sp>
      <p:pic>
        <p:nvPicPr>
          <p:cNvPr id="17411" name="Picture 2">
            <a:extLst>
              <a:ext uri="{FF2B5EF4-FFF2-40B4-BE49-F238E27FC236}">
                <a16:creationId xmlns:a16="http://schemas.microsoft.com/office/drawing/2014/main" id="{3ADDD45A-D119-4A76-AA70-B4A57698E5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2294" y="1588295"/>
            <a:ext cx="5667375"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Box 3">
            <a:extLst>
              <a:ext uri="{FF2B5EF4-FFF2-40B4-BE49-F238E27FC236}">
                <a16:creationId xmlns:a16="http://schemas.microsoft.com/office/drawing/2014/main" id="{DF92EA7D-8A28-4D27-AA2A-B2C138827AC4}"/>
              </a:ext>
            </a:extLst>
          </p:cNvPr>
          <p:cNvSpPr txBox="1">
            <a:spLocks noChangeArrowheads="1"/>
          </p:cNvSpPr>
          <p:nvPr/>
        </p:nvSpPr>
        <p:spPr bwMode="auto">
          <a:xfrm>
            <a:off x="7315200" y="2133601"/>
            <a:ext cx="29718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b="1">
                <a:solidFill>
                  <a:srgbClr val="000099"/>
                </a:solidFill>
                <a:latin typeface="Tahoma" panose="020B0604030504040204" pitchFamily="34" charset="0"/>
              </a:defRPr>
            </a:lvl1pPr>
            <a:lvl2pPr marL="742950" indent="-285750">
              <a:spcBef>
                <a:spcPct val="20000"/>
              </a:spcBef>
              <a:buChar char="–"/>
              <a:defRPr sz="2000" b="1">
                <a:solidFill>
                  <a:srgbClr val="CC0000"/>
                </a:solidFill>
                <a:latin typeface="Tahoma" panose="020B0604030504040204" pitchFamily="34" charset="0"/>
              </a:defRPr>
            </a:lvl2pPr>
            <a:lvl3pPr marL="1143000" indent="-228600">
              <a:spcBef>
                <a:spcPct val="20000"/>
              </a:spcBef>
              <a:buChar char="•"/>
              <a:defRPr>
                <a:solidFill>
                  <a:schemeClr val="tx1"/>
                </a:solidFill>
                <a:latin typeface="Tahoma" panose="020B0604030504040204" pitchFamily="34" charset="0"/>
              </a:defRPr>
            </a:lvl3pPr>
            <a:lvl4pPr marL="1600200" indent="-228600">
              <a:spcBef>
                <a:spcPct val="20000"/>
              </a:spcBef>
              <a:buChar char="–"/>
              <a:defRPr sz="1600">
                <a:solidFill>
                  <a:schemeClr val="tx1"/>
                </a:solidFill>
                <a:latin typeface="Tahoma" panose="020B0604030504040204" pitchFamily="34" charset="0"/>
              </a:defRPr>
            </a:lvl4pPr>
            <a:lvl5pPr marL="2057400" indent="-228600">
              <a:spcBef>
                <a:spcPct val="20000"/>
              </a:spcBef>
              <a:buChar char="»"/>
              <a:defRPr sz="16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Tahoma" panose="020B0604030504040204" pitchFamily="34" charset="0"/>
              </a:defRPr>
            </a:lvl9pPr>
          </a:lstStyle>
          <a:p>
            <a:pPr eaLnBrk="1" hangingPunct="1">
              <a:spcBef>
                <a:spcPct val="0"/>
              </a:spcBef>
              <a:buFontTx/>
              <a:buNone/>
            </a:pPr>
            <a:r>
              <a:rPr lang="en-US" altLang="en-US" sz="2800" b="0">
                <a:solidFill>
                  <a:schemeClr val="tx1"/>
                </a:solidFill>
              </a:rPr>
              <a:t>Enter the Home Team Name and Visitor Team Name </a:t>
            </a:r>
            <a:r>
              <a:rPr lang="en-US" altLang="en-US" sz="2800" b="0">
                <a:solidFill>
                  <a:srgbClr val="FF0000"/>
                </a:solidFill>
              </a:rPr>
              <a:t>Exactly </a:t>
            </a:r>
            <a:r>
              <a:rPr lang="en-US" altLang="en-US" sz="2800" b="0">
                <a:solidFill>
                  <a:schemeClr val="tx1"/>
                </a:solidFill>
              </a:rPr>
              <a:t>as it appears on the score sheet!</a:t>
            </a:r>
          </a:p>
        </p:txBody>
      </p:sp>
      <p:cxnSp>
        <p:nvCxnSpPr>
          <p:cNvPr id="17413" name="Straight Arrow Connector 5">
            <a:extLst>
              <a:ext uri="{FF2B5EF4-FFF2-40B4-BE49-F238E27FC236}">
                <a16:creationId xmlns:a16="http://schemas.microsoft.com/office/drawing/2014/main" id="{CE6511F2-7F73-469A-8EB4-A2C08AB5E62D}"/>
              </a:ext>
            </a:extLst>
          </p:cNvPr>
          <p:cNvCxnSpPr>
            <a:cxnSpLocks noChangeShapeType="1"/>
          </p:cNvCxnSpPr>
          <p:nvPr/>
        </p:nvCxnSpPr>
        <p:spPr bwMode="auto">
          <a:xfrm flipH="1">
            <a:off x="3886200" y="3124200"/>
            <a:ext cx="3505200" cy="838200"/>
          </a:xfrm>
          <a:prstGeom prst="straightConnector1">
            <a:avLst/>
          </a:prstGeom>
          <a:noFill/>
          <a:ln w="5715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7414" name="Straight Arrow Connector 6">
            <a:extLst>
              <a:ext uri="{FF2B5EF4-FFF2-40B4-BE49-F238E27FC236}">
                <a16:creationId xmlns:a16="http://schemas.microsoft.com/office/drawing/2014/main" id="{16F0615B-1ACC-4565-8B8E-4CC11A79A8C4}"/>
              </a:ext>
            </a:extLst>
          </p:cNvPr>
          <p:cNvCxnSpPr>
            <a:cxnSpLocks noChangeShapeType="1"/>
          </p:cNvCxnSpPr>
          <p:nvPr/>
        </p:nvCxnSpPr>
        <p:spPr bwMode="auto">
          <a:xfrm flipH="1">
            <a:off x="3962400" y="3124200"/>
            <a:ext cx="3429000" cy="1371600"/>
          </a:xfrm>
          <a:prstGeom prst="straightConnector1">
            <a:avLst/>
          </a:prstGeom>
          <a:noFill/>
          <a:ln w="57150"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17415" name="TextBox 9">
            <a:extLst>
              <a:ext uri="{FF2B5EF4-FFF2-40B4-BE49-F238E27FC236}">
                <a16:creationId xmlns:a16="http://schemas.microsoft.com/office/drawing/2014/main" id="{2D5B4C07-DF83-4261-9F6A-EF7BBC3BE97E}"/>
              </a:ext>
            </a:extLst>
          </p:cNvPr>
          <p:cNvSpPr txBox="1">
            <a:spLocks noChangeArrowheads="1"/>
          </p:cNvSpPr>
          <p:nvPr/>
        </p:nvSpPr>
        <p:spPr bwMode="auto">
          <a:xfrm>
            <a:off x="7315200" y="5486401"/>
            <a:ext cx="3048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b="1">
                <a:solidFill>
                  <a:srgbClr val="000099"/>
                </a:solidFill>
                <a:latin typeface="Tahoma" panose="020B0604030504040204" pitchFamily="34" charset="0"/>
              </a:defRPr>
            </a:lvl1pPr>
            <a:lvl2pPr marL="742950" indent="-285750">
              <a:spcBef>
                <a:spcPct val="20000"/>
              </a:spcBef>
              <a:buChar char="–"/>
              <a:defRPr sz="2000" b="1">
                <a:solidFill>
                  <a:srgbClr val="CC0000"/>
                </a:solidFill>
                <a:latin typeface="Tahoma" panose="020B0604030504040204" pitchFamily="34" charset="0"/>
              </a:defRPr>
            </a:lvl2pPr>
            <a:lvl3pPr marL="1143000" indent="-228600">
              <a:spcBef>
                <a:spcPct val="20000"/>
              </a:spcBef>
              <a:buChar char="•"/>
              <a:defRPr>
                <a:solidFill>
                  <a:schemeClr val="tx1"/>
                </a:solidFill>
                <a:latin typeface="Tahoma" panose="020B0604030504040204" pitchFamily="34" charset="0"/>
              </a:defRPr>
            </a:lvl3pPr>
            <a:lvl4pPr marL="1600200" indent="-228600">
              <a:spcBef>
                <a:spcPct val="20000"/>
              </a:spcBef>
              <a:buChar char="–"/>
              <a:defRPr sz="1600">
                <a:solidFill>
                  <a:schemeClr val="tx1"/>
                </a:solidFill>
                <a:latin typeface="Tahoma" panose="020B0604030504040204" pitchFamily="34" charset="0"/>
              </a:defRPr>
            </a:lvl4pPr>
            <a:lvl5pPr marL="2057400" indent="-228600">
              <a:spcBef>
                <a:spcPct val="20000"/>
              </a:spcBef>
              <a:buChar char="»"/>
              <a:defRPr sz="16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Tahoma" panose="020B0604030504040204" pitchFamily="34" charset="0"/>
              </a:defRPr>
            </a:lvl9pPr>
          </a:lstStyle>
          <a:p>
            <a:pPr eaLnBrk="1" hangingPunct="1">
              <a:spcBef>
                <a:spcPct val="0"/>
              </a:spcBef>
              <a:buFontTx/>
              <a:buNone/>
            </a:pPr>
            <a:r>
              <a:rPr lang="en-US" altLang="en-US" sz="1800" b="0">
                <a:solidFill>
                  <a:schemeClr val="tx1"/>
                </a:solidFill>
              </a:rPr>
              <a:t>Enter the affiliate of this team.  </a:t>
            </a:r>
          </a:p>
        </p:txBody>
      </p:sp>
      <p:cxnSp>
        <p:nvCxnSpPr>
          <p:cNvPr id="17416" name="Straight Arrow Connector 11">
            <a:extLst>
              <a:ext uri="{FF2B5EF4-FFF2-40B4-BE49-F238E27FC236}">
                <a16:creationId xmlns:a16="http://schemas.microsoft.com/office/drawing/2014/main" id="{EFB92101-A9A7-4373-BF85-56D03949B6C5}"/>
              </a:ext>
            </a:extLst>
          </p:cNvPr>
          <p:cNvCxnSpPr>
            <a:cxnSpLocks noChangeShapeType="1"/>
          </p:cNvCxnSpPr>
          <p:nvPr/>
        </p:nvCxnSpPr>
        <p:spPr bwMode="auto">
          <a:xfrm flipH="1" flipV="1">
            <a:off x="5638800" y="4876800"/>
            <a:ext cx="1600200" cy="1066800"/>
          </a:xfrm>
          <a:prstGeom prst="straightConnector1">
            <a:avLst/>
          </a:prstGeom>
          <a:noFill/>
          <a:ln w="38100" algn="ctr">
            <a:solidFill>
              <a:srgbClr val="0000FF"/>
            </a:solidFill>
            <a:round/>
            <a:headEnd/>
            <a:tailEnd type="arrow" w="med" len="med"/>
          </a:ln>
          <a:extLst>
            <a:ext uri="{909E8E84-426E-40DD-AFC4-6F175D3DCCD1}">
              <a14:hiddenFill xmlns:a14="http://schemas.microsoft.com/office/drawing/2010/main">
                <a:noFill/>
              </a14:hiddenFill>
            </a:ext>
          </a:extLst>
        </p:spPr>
      </p:cxnSp>
      <p:pic>
        <p:nvPicPr>
          <p:cNvPr id="9" name="Content Placeholder 4">
            <a:extLst>
              <a:ext uri="{FF2B5EF4-FFF2-40B4-BE49-F238E27FC236}">
                <a16:creationId xmlns:a16="http://schemas.microsoft.com/office/drawing/2014/main" id="{BAABE582-3B5E-4C9C-B6F9-DD81A5E96EB0}"/>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243547" y="0"/>
            <a:ext cx="2948453" cy="1520296"/>
          </a:xfrm>
          <a:prstGeom prst="rect">
            <a:avLst/>
          </a:prstGeom>
        </p:spPr>
      </p:pic>
      <p:cxnSp>
        <p:nvCxnSpPr>
          <p:cNvPr id="10" name="Straight Connector 9">
            <a:extLst>
              <a:ext uri="{FF2B5EF4-FFF2-40B4-BE49-F238E27FC236}">
                <a16:creationId xmlns:a16="http://schemas.microsoft.com/office/drawing/2014/main" id="{9C5132EA-5647-42A8-8F3C-BCD0878427BB}"/>
              </a:ext>
            </a:extLst>
          </p:cNvPr>
          <p:cNvCxnSpPr/>
          <p:nvPr/>
        </p:nvCxnSpPr>
        <p:spPr>
          <a:xfrm>
            <a:off x="838200" y="1520296"/>
            <a:ext cx="10710333" cy="0"/>
          </a:xfrm>
          <a:prstGeom prst="line">
            <a:avLst/>
          </a:prstGeom>
          <a:ln w="101600" cmpd="tri">
            <a:solidFill>
              <a:srgbClr val="011893"/>
            </a:solidFill>
            <a:prstDash val="solid"/>
          </a:ln>
          <a:effectLst>
            <a:outerShdw blurRad="50800" dist="50800" dir="5400000" algn="ctr" rotWithShape="0">
              <a:schemeClr val="bg1">
                <a:alpha val="71000"/>
              </a:scheme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D9EFECDD-5B87-465C-9B9B-612812B24C85}"/>
              </a:ext>
            </a:extLst>
          </p:cNvPr>
          <p:cNvSpPr>
            <a:spLocks noGrp="1"/>
          </p:cNvSpPr>
          <p:nvPr>
            <p:ph type="title"/>
          </p:nvPr>
        </p:nvSpPr>
        <p:spPr/>
        <p:txBody>
          <a:bodyPr/>
          <a:lstStyle/>
          <a:p>
            <a:r>
              <a:rPr lang="en-US" altLang="en-US" dirty="0"/>
              <a:t>Search for Player or Coach</a:t>
            </a:r>
          </a:p>
        </p:txBody>
      </p:sp>
      <p:pic>
        <p:nvPicPr>
          <p:cNvPr id="8" name="Content Placeholder 4">
            <a:extLst>
              <a:ext uri="{FF2B5EF4-FFF2-40B4-BE49-F238E27FC236}">
                <a16:creationId xmlns:a16="http://schemas.microsoft.com/office/drawing/2014/main" id="{D8F18572-9B47-425A-9A8F-07FB70A00CF0}"/>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243547" y="0"/>
            <a:ext cx="2948453" cy="1520296"/>
          </a:xfrm>
          <a:prstGeom prst="rect">
            <a:avLst/>
          </a:prstGeom>
        </p:spPr>
      </p:pic>
      <p:cxnSp>
        <p:nvCxnSpPr>
          <p:cNvPr id="9" name="Straight Connector 8">
            <a:extLst>
              <a:ext uri="{FF2B5EF4-FFF2-40B4-BE49-F238E27FC236}">
                <a16:creationId xmlns:a16="http://schemas.microsoft.com/office/drawing/2014/main" id="{C75CDDAA-00F5-455B-A032-9191134E5A95}"/>
              </a:ext>
            </a:extLst>
          </p:cNvPr>
          <p:cNvCxnSpPr/>
          <p:nvPr/>
        </p:nvCxnSpPr>
        <p:spPr>
          <a:xfrm>
            <a:off x="838200" y="1520296"/>
            <a:ext cx="10710333" cy="0"/>
          </a:xfrm>
          <a:prstGeom prst="line">
            <a:avLst/>
          </a:prstGeom>
          <a:ln w="101600" cmpd="tri">
            <a:solidFill>
              <a:srgbClr val="011893"/>
            </a:solidFill>
            <a:prstDash val="solid"/>
          </a:ln>
          <a:effectLst>
            <a:outerShdw blurRad="50800" dist="50800" dir="5400000" algn="ctr" rotWithShape="0">
              <a:schemeClr val="bg1">
                <a:alpha val="71000"/>
              </a:schemeClr>
            </a:outerShdw>
          </a:effectLst>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98DFD9DB-A901-4A5E-A352-E74C5A6B68AD}"/>
              </a:ext>
            </a:extLst>
          </p:cNvPr>
          <p:cNvPicPr>
            <a:picLocks noChangeAspect="1"/>
          </p:cNvPicPr>
          <p:nvPr/>
        </p:nvPicPr>
        <p:blipFill>
          <a:blip r:embed="rId3"/>
          <a:stretch>
            <a:fillRect/>
          </a:stretch>
        </p:blipFill>
        <p:spPr>
          <a:xfrm>
            <a:off x="838200" y="1698370"/>
            <a:ext cx="4781550" cy="3995889"/>
          </a:xfrm>
          <a:prstGeom prst="rect">
            <a:avLst/>
          </a:prstGeom>
        </p:spPr>
      </p:pic>
      <p:sp>
        <p:nvSpPr>
          <p:cNvPr id="13" name="Rectangle 12">
            <a:extLst>
              <a:ext uri="{FF2B5EF4-FFF2-40B4-BE49-F238E27FC236}">
                <a16:creationId xmlns:a16="http://schemas.microsoft.com/office/drawing/2014/main" id="{22094D3A-7350-443A-B906-3A00FBD4DF0D}"/>
              </a:ext>
            </a:extLst>
          </p:cNvPr>
          <p:cNvSpPr/>
          <p:nvPr/>
        </p:nvSpPr>
        <p:spPr>
          <a:xfrm>
            <a:off x="7315200" y="3733800"/>
            <a:ext cx="1447800" cy="2438400"/>
          </a:xfrm>
          <a:prstGeom prst="rect">
            <a:avLst/>
          </a:prstGeom>
          <a:noFill/>
          <a:effectLst>
            <a:softEdge rad="419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8A84C2E2-8975-47A6-B85B-7CD769FDD0CF}"/>
              </a:ext>
            </a:extLst>
          </p:cNvPr>
          <p:cNvGrpSpPr/>
          <p:nvPr/>
        </p:nvGrpSpPr>
        <p:grpSpPr>
          <a:xfrm>
            <a:off x="5459601" y="2073631"/>
            <a:ext cx="3784732" cy="4648200"/>
            <a:chOff x="5459601" y="2073631"/>
            <a:chExt cx="3784732" cy="4648200"/>
          </a:xfrm>
        </p:grpSpPr>
        <p:pic>
          <p:nvPicPr>
            <p:cNvPr id="3" name="Picture 2">
              <a:extLst>
                <a:ext uri="{FF2B5EF4-FFF2-40B4-BE49-F238E27FC236}">
                  <a16:creationId xmlns:a16="http://schemas.microsoft.com/office/drawing/2014/main" id="{40528EFF-A826-444E-912A-29EC8E748AF1}"/>
                </a:ext>
              </a:extLst>
            </p:cNvPr>
            <p:cNvPicPr>
              <a:picLocks noChangeAspect="1"/>
            </p:cNvPicPr>
            <p:nvPr/>
          </p:nvPicPr>
          <p:blipFill>
            <a:blip r:embed="rId4"/>
            <a:stretch>
              <a:fillRect/>
            </a:stretch>
          </p:blipFill>
          <p:spPr>
            <a:xfrm>
              <a:off x="5459601" y="2073631"/>
              <a:ext cx="3784732" cy="4648200"/>
            </a:xfrm>
            <a:prstGeom prst="rect">
              <a:avLst/>
            </a:prstGeom>
          </p:spPr>
        </p:pic>
        <p:sp>
          <p:nvSpPr>
            <p:cNvPr id="14" name="Rectangle 13">
              <a:extLst>
                <a:ext uri="{FF2B5EF4-FFF2-40B4-BE49-F238E27FC236}">
                  <a16:creationId xmlns:a16="http://schemas.microsoft.com/office/drawing/2014/main" id="{E000DF93-8745-4B08-A305-DFDEE5197C13}"/>
                </a:ext>
              </a:extLst>
            </p:cNvPr>
            <p:cNvSpPr/>
            <p:nvPr/>
          </p:nvSpPr>
          <p:spPr>
            <a:xfrm>
              <a:off x="7315200" y="3733800"/>
              <a:ext cx="1600200" cy="2438400"/>
            </a:xfrm>
            <a:prstGeom prst="rect">
              <a:avLst/>
            </a:prstGeom>
            <a:solidFill>
              <a:srgbClr val="F4F7FB"/>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EA7BBD8B-EB9C-4A42-AB56-D1761A7C767F}"/>
              </a:ext>
            </a:extLst>
          </p:cNvPr>
          <p:cNvSpPr txBox="1"/>
          <p:nvPr/>
        </p:nvSpPr>
        <p:spPr>
          <a:xfrm>
            <a:off x="9448800" y="2667000"/>
            <a:ext cx="2590800" cy="923330"/>
          </a:xfrm>
          <a:prstGeom prst="rect">
            <a:avLst/>
          </a:prstGeom>
          <a:noFill/>
        </p:spPr>
        <p:txBody>
          <a:bodyPr wrap="square" rtlCol="0">
            <a:spAutoFit/>
          </a:bodyPr>
          <a:lstStyle/>
          <a:p>
            <a:r>
              <a:rPr lang="en-US" dirty="0"/>
              <a:t>Select the player/coach and click on ‘Use Selected Player’</a:t>
            </a:r>
          </a:p>
        </p:txBody>
      </p:sp>
      <p:cxnSp>
        <p:nvCxnSpPr>
          <p:cNvPr id="28" name="Straight Arrow Connector 9">
            <a:extLst>
              <a:ext uri="{FF2B5EF4-FFF2-40B4-BE49-F238E27FC236}">
                <a16:creationId xmlns:a16="http://schemas.microsoft.com/office/drawing/2014/main" id="{DD3ED941-52FC-4310-ACD8-3CE6B1ED5059}"/>
              </a:ext>
            </a:extLst>
          </p:cNvPr>
          <p:cNvCxnSpPr>
            <a:cxnSpLocks noChangeShapeType="1"/>
          </p:cNvCxnSpPr>
          <p:nvPr/>
        </p:nvCxnSpPr>
        <p:spPr bwMode="auto">
          <a:xfrm flipH="1">
            <a:off x="6096000" y="2971800"/>
            <a:ext cx="3352800" cy="1676400"/>
          </a:xfrm>
          <a:prstGeom prst="straightConnector1">
            <a:avLst/>
          </a:prstGeom>
          <a:noFill/>
          <a:ln w="5715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32" name="Straight Arrow Connector 9">
            <a:extLst>
              <a:ext uri="{FF2B5EF4-FFF2-40B4-BE49-F238E27FC236}">
                <a16:creationId xmlns:a16="http://schemas.microsoft.com/office/drawing/2014/main" id="{D578D3E4-F328-4A21-921E-9057C4D883CD}"/>
              </a:ext>
            </a:extLst>
          </p:cNvPr>
          <p:cNvCxnSpPr>
            <a:cxnSpLocks noChangeShapeType="1"/>
          </p:cNvCxnSpPr>
          <p:nvPr/>
        </p:nvCxnSpPr>
        <p:spPr bwMode="auto">
          <a:xfrm flipH="1">
            <a:off x="6705600" y="3590330"/>
            <a:ext cx="2971800" cy="2810470"/>
          </a:xfrm>
          <a:prstGeom prst="straightConnector1">
            <a:avLst/>
          </a:prstGeom>
          <a:noFill/>
          <a:ln w="57150" algn="ctr">
            <a:solidFill>
              <a:srgbClr val="FF0000"/>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itle 1">
            <a:extLst>
              <a:ext uri="{FF2B5EF4-FFF2-40B4-BE49-F238E27FC236}">
                <a16:creationId xmlns:a16="http://schemas.microsoft.com/office/drawing/2014/main" id="{C41FBD21-4730-4E42-989E-04BF14299B04}"/>
              </a:ext>
            </a:extLst>
          </p:cNvPr>
          <p:cNvSpPr>
            <a:spLocks noGrp="1"/>
          </p:cNvSpPr>
          <p:nvPr>
            <p:ph type="title"/>
          </p:nvPr>
        </p:nvSpPr>
        <p:spPr/>
        <p:txBody>
          <a:bodyPr/>
          <a:lstStyle/>
          <a:p>
            <a:pPr eaLnBrk="1" hangingPunct="1"/>
            <a:r>
              <a:rPr lang="en-US" altLang="en-US"/>
              <a:t>Player or Coach involved</a:t>
            </a:r>
          </a:p>
        </p:txBody>
      </p:sp>
      <p:sp>
        <p:nvSpPr>
          <p:cNvPr id="20484" name="TextBox 3">
            <a:extLst>
              <a:ext uri="{FF2B5EF4-FFF2-40B4-BE49-F238E27FC236}">
                <a16:creationId xmlns:a16="http://schemas.microsoft.com/office/drawing/2014/main" id="{80899047-186D-42B9-B497-C3E58A7B95CA}"/>
              </a:ext>
            </a:extLst>
          </p:cNvPr>
          <p:cNvSpPr txBox="1">
            <a:spLocks noChangeArrowheads="1"/>
          </p:cNvSpPr>
          <p:nvPr/>
        </p:nvSpPr>
        <p:spPr bwMode="auto">
          <a:xfrm>
            <a:off x="7239000" y="1981200"/>
            <a:ext cx="32004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b="1">
                <a:solidFill>
                  <a:srgbClr val="000099"/>
                </a:solidFill>
                <a:latin typeface="Tahoma" panose="020B0604030504040204" pitchFamily="34" charset="0"/>
              </a:defRPr>
            </a:lvl1pPr>
            <a:lvl2pPr marL="742950" indent="-285750">
              <a:spcBef>
                <a:spcPct val="20000"/>
              </a:spcBef>
              <a:buChar char="–"/>
              <a:defRPr sz="2000" b="1">
                <a:solidFill>
                  <a:srgbClr val="CC0000"/>
                </a:solidFill>
                <a:latin typeface="Tahoma" panose="020B0604030504040204" pitchFamily="34" charset="0"/>
              </a:defRPr>
            </a:lvl2pPr>
            <a:lvl3pPr marL="1143000" indent="-228600">
              <a:spcBef>
                <a:spcPct val="20000"/>
              </a:spcBef>
              <a:buChar char="•"/>
              <a:defRPr>
                <a:solidFill>
                  <a:schemeClr val="tx1"/>
                </a:solidFill>
                <a:latin typeface="Tahoma" panose="020B0604030504040204" pitchFamily="34" charset="0"/>
              </a:defRPr>
            </a:lvl3pPr>
            <a:lvl4pPr marL="1600200" indent="-228600">
              <a:spcBef>
                <a:spcPct val="20000"/>
              </a:spcBef>
              <a:buChar char="–"/>
              <a:defRPr sz="1600">
                <a:solidFill>
                  <a:schemeClr val="tx1"/>
                </a:solidFill>
                <a:latin typeface="Tahoma" panose="020B0604030504040204" pitchFamily="34" charset="0"/>
              </a:defRPr>
            </a:lvl4pPr>
            <a:lvl5pPr marL="2057400" indent="-228600">
              <a:spcBef>
                <a:spcPct val="20000"/>
              </a:spcBef>
              <a:buChar char="»"/>
              <a:defRPr sz="16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Tahoma" panose="020B0604030504040204" pitchFamily="34" charset="0"/>
              </a:defRPr>
            </a:lvl9pPr>
          </a:lstStyle>
          <a:p>
            <a:pPr eaLnBrk="1" hangingPunct="1">
              <a:spcBef>
                <a:spcPct val="0"/>
              </a:spcBef>
              <a:buFontTx/>
              <a:buNone/>
            </a:pPr>
            <a:r>
              <a:rPr lang="en-US" altLang="en-US" sz="1800" b="0" dirty="0">
                <a:solidFill>
                  <a:schemeClr val="tx1"/>
                </a:solidFill>
              </a:rPr>
              <a:t>Player/coach information is filled in for you.</a:t>
            </a:r>
          </a:p>
          <a:p>
            <a:pPr eaLnBrk="1" hangingPunct="1">
              <a:spcBef>
                <a:spcPct val="0"/>
              </a:spcBef>
              <a:buFontTx/>
              <a:buNone/>
            </a:pPr>
            <a:endParaRPr lang="en-US" altLang="en-US" sz="1800" b="0" dirty="0">
              <a:solidFill>
                <a:schemeClr val="tx1"/>
              </a:solidFill>
            </a:endParaRPr>
          </a:p>
          <a:p>
            <a:pPr eaLnBrk="1" hangingPunct="1">
              <a:spcBef>
                <a:spcPct val="0"/>
              </a:spcBef>
              <a:buFontTx/>
              <a:buNone/>
            </a:pPr>
            <a:endParaRPr lang="en-US" altLang="en-US" sz="1800" b="0" dirty="0">
              <a:solidFill>
                <a:schemeClr val="tx1"/>
              </a:solidFill>
            </a:endParaRPr>
          </a:p>
          <a:p>
            <a:pPr eaLnBrk="1" hangingPunct="1">
              <a:spcBef>
                <a:spcPct val="0"/>
              </a:spcBef>
              <a:buFontTx/>
              <a:buNone/>
            </a:pPr>
            <a:r>
              <a:rPr lang="en-US" altLang="en-US" sz="1800" b="0" dirty="0">
                <a:solidFill>
                  <a:schemeClr val="tx1"/>
                </a:solidFill>
              </a:rPr>
              <a:t>Enter an injury occurred as a result of this incident.</a:t>
            </a:r>
          </a:p>
          <a:p>
            <a:pPr eaLnBrk="1" hangingPunct="1">
              <a:spcBef>
                <a:spcPct val="0"/>
              </a:spcBef>
              <a:buFontTx/>
              <a:buNone/>
            </a:pPr>
            <a:endParaRPr lang="en-US" altLang="en-US" sz="1800" b="0" dirty="0">
              <a:solidFill>
                <a:schemeClr val="tx1"/>
              </a:solidFill>
            </a:endParaRPr>
          </a:p>
          <a:p>
            <a:pPr eaLnBrk="1" hangingPunct="1">
              <a:spcBef>
                <a:spcPct val="0"/>
              </a:spcBef>
              <a:buFontTx/>
              <a:buNone/>
            </a:pPr>
            <a:r>
              <a:rPr lang="en-US" altLang="en-US" sz="1800" b="0" dirty="0">
                <a:solidFill>
                  <a:schemeClr val="tx1"/>
                </a:solidFill>
              </a:rPr>
              <a:t>For youth games, use the ‘clock’ time of the incident.</a:t>
            </a:r>
          </a:p>
          <a:p>
            <a:pPr eaLnBrk="1" hangingPunct="1">
              <a:spcBef>
                <a:spcPct val="0"/>
              </a:spcBef>
              <a:buFontTx/>
              <a:buNone/>
            </a:pPr>
            <a:endParaRPr lang="en-US" altLang="en-US" sz="1800" b="0" dirty="0">
              <a:solidFill>
                <a:schemeClr val="tx1"/>
              </a:solidFill>
            </a:endParaRPr>
          </a:p>
          <a:p>
            <a:pPr eaLnBrk="1" hangingPunct="1">
              <a:spcBef>
                <a:spcPct val="0"/>
              </a:spcBef>
              <a:buFontTx/>
              <a:buNone/>
            </a:pPr>
            <a:r>
              <a:rPr lang="en-US" altLang="en-US" sz="1800" b="0" dirty="0">
                <a:solidFill>
                  <a:schemeClr val="tx1"/>
                </a:solidFill>
              </a:rPr>
              <a:t>Enter the penalty assessed and the rule reference.  Be sure to indicate the correct rule!</a:t>
            </a:r>
          </a:p>
        </p:txBody>
      </p:sp>
      <p:sp>
        <p:nvSpPr>
          <p:cNvPr id="20485" name="TextBox 4">
            <a:extLst>
              <a:ext uri="{FF2B5EF4-FFF2-40B4-BE49-F238E27FC236}">
                <a16:creationId xmlns:a16="http://schemas.microsoft.com/office/drawing/2014/main" id="{2FBFD52D-F7CA-46E5-BD48-60D2F7FA847E}"/>
              </a:ext>
            </a:extLst>
          </p:cNvPr>
          <p:cNvSpPr txBox="1">
            <a:spLocks noChangeArrowheads="1"/>
          </p:cNvSpPr>
          <p:nvPr/>
        </p:nvSpPr>
        <p:spPr bwMode="auto">
          <a:xfrm>
            <a:off x="7106043" y="5973499"/>
            <a:ext cx="4648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b="1">
                <a:solidFill>
                  <a:srgbClr val="000099"/>
                </a:solidFill>
                <a:latin typeface="Tahoma" panose="020B0604030504040204" pitchFamily="34" charset="0"/>
              </a:defRPr>
            </a:lvl1pPr>
            <a:lvl2pPr marL="742950" indent="-285750">
              <a:spcBef>
                <a:spcPct val="20000"/>
              </a:spcBef>
              <a:buChar char="–"/>
              <a:defRPr sz="2000" b="1">
                <a:solidFill>
                  <a:srgbClr val="CC0000"/>
                </a:solidFill>
                <a:latin typeface="Tahoma" panose="020B0604030504040204" pitchFamily="34" charset="0"/>
              </a:defRPr>
            </a:lvl2pPr>
            <a:lvl3pPr marL="1143000" indent="-228600">
              <a:spcBef>
                <a:spcPct val="20000"/>
              </a:spcBef>
              <a:buChar char="•"/>
              <a:defRPr>
                <a:solidFill>
                  <a:schemeClr val="tx1"/>
                </a:solidFill>
                <a:latin typeface="Tahoma" panose="020B0604030504040204" pitchFamily="34" charset="0"/>
              </a:defRPr>
            </a:lvl3pPr>
            <a:lvl4pPr marL="1600200" indent="-228600">
              <a:spcBef>
                <a:spcPct val="20000"/>
              </a:spcBef>
              <a:buChar char="–"/>
              <a:defRPr sz="1600">
                <a:solidFill>
                  <a:schemeClr val="tx1"/>
                </a:solidFill>
                <a:latin typeface="Tahoma" panose="020B0604030504040204" pitchFamily="34" charset="0"/>
              </a:defRPr>
            </a:lvl4pPr>
            <a:lvl5pPr marL="2057400" indent="-228600">
              <a:spcBef>
                <a:spcPct val="20000"/>
              </a:spcBef>
              <a:buChar char="»"/>
              <a:defRPr sz="16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Tahoma" panose="020B0604030504040204" pitchFamily="34" charset="0"/>
              </a:defRPr>
            </a:lvl9pPr>
          </a:lstStyle>
          <a:p>
            <a:pPr eaLnBrk="1" hangingPunct="1">
              <a:spcBef>
                <a:spcPct val="0"/>
              </a:spcBef>
              <a:buFontTx/>
              <a:buNone/>
            </a:pPr>
            <a:r>
              <a:rPr lang="en-US" altLang="en-US" sz="1800" b="0" dirty="0">
                <a:solidFill>
                  <a:schemeClr val="tx1"/>
                </a:solidFill>
              </a:rPr>
              <a:t>If more than one player involved add that player here.</a:t>
            </a:r>
          </a:p>
        </p:txBody>
      </p:sp>
      <p:pic>
        <p:nvPicPr>
          <p:cNvPr id="3" name="Picture 2">
            <a:extLst>
              <a:ext uri="{FF2B5EF4-FFF2-40B4-BE49-F238E27FC236}">
                <a16:creationId xmlns:a16="http://schemas.microsoft.com/office/drawing/2014/main" id="{50160C20-C9CC-4288-B325-B762C85C778F}"/>
              </a:ext>
            </a:extLst>
          </p:cNvPr>
          <p:cNvPicPr>
            <a:picLocks noChangeAspect="1"/>
          </p:cNvPicPr>
          <p:nvPr/>
        </p:nvPicPr>
        <p:blipFill>
          <a:blip r:embed="rId2"/>
          <a:stretch>
            <a:fillRect/>
          </a:stretch>
        </p:blipFill>
        <p:spPr>
          <a:xfrm>
            <a:off x="437757" y="1682222"/>
            <a:ext cx="5219700" cy="4552950"/>
          </a:xfrm>
          <a:prstGeom prst="rect">
            <a:avLst/>
          </a:prstGeom>
        </p:spPr>
      </p:pic>
      <p:pic>
        <p:nvPicPr>
          <p:cNvPr id="11" name="Content Placeholder 4">
            <a:extLst>
              <a:ext uri="{FF2B5EF4-FFF2-40B4-BE49-F238E27FC236}">
                <a16:creationId xmlns:a16="http://schemas.microsoft.com/office/drawing/2014/main" id="{D6450766-D7EA-439B-B5EB-6CCA2C488BC3}"/>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243547" y="0"/>
            <a:ext cx="2948453" cy="1520296"/>
          </a:xfrm>
          <a:prstGeom prst="rect">
            <a:avLst/>
          </a:prstGeom>
        </p:spPr>
      </p:pic>
      <p:cxnSp>
        <p:nvCxnSpPr>
          <p:cNvPr id="12" name="Straight Connector 11">
            <a:extLst>
              <a:ext uri="{FF2B5EF4-FFF2-40B4-BE49-F238E27FC236}">
                <a16:creationId xmlns:a16="http://schemas.microsoft.com/office/drawing/2014/main" id="{0DB20D39-F163-4E47-B35A-F107453BBDD3}"/>
              </a:ext>
            </a:extLst>
          </p:cNvPr>
          <p:cNvCxnSpPr/>
          <p:nvPr/>
        </p:nvCxnSpPr>
        <p:spPr>
          <a:xfrm>
            <a:off x="838200" y="1520296"/>
            <a:ext cx="10710333" cy="0"/>
          </a:xfrm>
          <a:prstGeom prst="line">
            <a:avLst/>
          </a:prstGeom>
          <a:ln w="101600" cmpd="tri">
            <a:solidFill>
              <a:srgbClr val="011893"/>
            </a:solidFill>
            <a:prstDash val="solid"/>
          </a:ln>
          <a:effectLst>
            <a:outerShdw blurRad="50800" dist="50800" dir="5400000" algn="ctr" rotWithShape="0">
              <a:schemeClr val="bg1">
                <a:alpha val="71000"/>
              </a:schemeClr>
            </a:outerShdw>
          </a:effectLst>
        </p:spPr>
        <p:style>
          <a:lnRef idx="1">
            <a:schemeClr val="accent1"/>
          </a:lnRef>
          <a:fillRef idx="0">
            <a:schemeClr val="accent1"/>
          </a:fillRef>
          <a:effectRef idx="0">
            <a:schemeClr val="accent1"/>
          </a:effectRef>
          <a:fontRef idx="minor">
            <a:schemeClr val="tx1"/>
          </a:fontRef>
        </p:style>
      </p:cxnSp>
      <p:cxnSp>
        <p:nvCxnSpPr>
          <p:cNvPr id="20486" name="Straight Arrow Connector 6">
            <a:extLst>
              <a:ext uri="{FF2B5EF4-FFF2-40B4-BE49-F238E27FC236}">
                <a16:creationId xmlns:a16="http://schemas.microsoft.com/office/drawing/2014/main" id="{108CF101-7D29-4A72-B804-271141B2A1E0}"/>
              </a:ext>
            </a:extLst>
          </p:cNvPr>
          <p:cNvCxnSpPr>
            <a:cxnSpLocks noChangeShapeType="1"/>
          </p:cNvCxnSpPr>
          <p:nvPr/>
        </p:nvCxnSpPr>
        <p:spPr bwMode="auto">
          <a:xfrm flipH="1">
            <a:off x="3886200" y="2438400"/>
            <a:ext cx="3276600" cy="591345"/>
          </a:xfrm>
          <a:prstGeom prst="straightConnector1">
            <a:avLst/>
          </a:prstGeom>
          <a:noFill/>
          <a:ln w="5715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20487" name="Straight Arrow Connector 9">
            <a:extLst>
              <a:ext uri="{FF2B5EF4-FFF2-40B4-BE49-F238E27FC236}">
                <a16:creationId xmlns:a16="http://schemas.microsoft.com/office/drawing/2014/main" id="{B6F3D19D-CC0B-493E-B65B-474DF97DE0B9}"/>
              </a:ext>
            </a:extLst>
          </p:cNvPr>
          <p:cNvCxnSpPr>
            <a:cxnSpLocks noChangeShapeType="1"/>
          </p:cNvCxnSpPr>
          <p:nvPr/>
        </p:nvCxnSpPr>
        <p:spPr bwMode="auto">
          <a:xfrm flipH="1">
            <a:off x="2514600" y="3352801"/>
            <a:ext cx="4648200" cy="696119"/>
          </a:xfrm>
          <a:prstGeom prst="straightConnector1">
            <a:avLst/>
          </a:prstGeom>
          <a:noFill/>
          <a:ln w="5715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20488" name="Straight Arrow Connector 11">
            <a:extLst>
              <a:ext uri="{FF2B5EF4-FFF2-40B4-BE49-F238E27FC236}">
                <a16:creationId xmlns:a16="http://schemas.microsoft.com/office/drawing/2014/main" id="{084EF80E-F71C-4540-96E2-9F3963D2F216}"/>
              </a:ext>
            </a:extLst>
          </p:cNvPr>
          <p:cNvCxnSpPr>
            <a:cxnSpLocks noChangeShapeType="1"/>
          </p:cNvCxnSpPr>
          <p:nvPr/>
        </p:nvCxnSpPr>
        <p:spPr bwMode="auto">
          <a:xfrm flipH="1">
            <a:off x="2971800" y="4191001"/>
            <a:ext cx="4191000" cy="278606"/>
          </a:xfrm>
          <a:prstGeom prst="straightConnector1">
            <a:avLst/>
          </a:prstGeom>
          <a:noFill/>
          <a:ln w="5715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20489" name="Straight Arrow Connector 13">
            <a:extLst>
              <a:ext uri="{FF2B5EF4-FFF2-40B4-BE49-F238E27FC236}">
                <a16:creationId xmlns:a16="http://schemas.microsoft.com/office/drawing/2014/main" id="{44D579BE-8628-40D0-8A51-C996F9BDA94B}"/>
              </a:ext>
            </a:extLst>
          </p:cNvPr>
          <p:cNvCxnSpPr>
            <a:cxnSpLocks noChangeShapeType="1"/>
          </p:cNvCxnSpPr>
          <p:nvPr/>
        </p:nvCxnSpPr>
        <p:spPr bwMode="auto">
          <a:xfrm flipH="1" flipV="1">
            <a:off x="4114800" y="4712098"/>
            <a:ext cx="3200400" cy="186927"/>
          </a:xfrm>
          <a:prstGeom prst="straightConnector1">
            <a:avLst/>
          </a:prstGeom>
          <a:noFill/>
          <a:ln w="5715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20490" name="Straight Arrow Connector 16">
            <a:extLst>
              <a:ext uri="{FF2B5EF4-FFF2-40B4-BE49-F238E27FC236}">
                <a16:creationId xmlns:a16="http://schemas.microsoft.com/office/drawing/2014/main" id="{0F436BD0-DFB8-4C5D-A21D-C0852DD6E6F9}"/>
              </a:ext>
            </a:extLst>
          </p:cNvPr>
          <p:cNvCxnSpPr>
            <a:cxnSpLocks noChangeShapeType="1"/>
            <a:stCxn id="20485" idx="1"/>
          </p:cNvCxnSpPr>
          <p:nvPr/>
        </p:nvCxnSpPr>
        <p:spPr bwMode="auto">
          <a:xfrm flipH="1" flipV="1">
            <a:off x="1447801" y="5711033"/>
            <a:ext cx="5658242" cy="585522"/>
          </a:xfrm>
          <a:prstGeom prst="straightConnector1">
            <a:avLst/>
          </a:prstGeom>
          <a:noFill/>
          <a:ln w="57150"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2" name="Rectangle 1">
            <a:extLst>
              <a:ext uri="{FF2B5EF4-FFF2-40B4-BE49-F238E27FC236}">
                <a16:creationId xmlns:a16="http://schemas.microsoft.com/office/drawing/2014/main" id="{A04A39DE-3055-4C6E-A7A4-17ABB4C99C81}"/>
              </a:ext>
            </a:extLst>
          </p:cNvPr>
          <p:cNvSpPr/>
          <p:nvPr/>
        </p:nvSpPr>
        <p:spPr>
          <a:xfrm>
            <a:off x="2057400" y="3429000"/>
            <a:ext cx="1143000" cy="228600"/>
          </a:xfrm>
          <a:prstGeom prst="rect">
            <a:avLst/>
          </a:prstGeom>
          <a:solidFill>
            <a:schemeClr val="bg2"/>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903052B5-616D-4F8F-A979-015FC260DCC2}"/>
              </a:ext>
            </a:extLst>
          </p:cNvPr>
          <p:cNvSpPr/>
          <p:nvPr/>
        </p:nvSpPr>
        <p:spPr>
          <a:xfrm>
            <a:off x="2705492" y="3704734"/>
            <a:ext cx="723507" cy="163211"/>
          </a:xfrm>
          <a:prstGeom prst="rect">
            <a:avLst/>
          </a:prstGeom>
          <a:solidFill>
            <a:srgbClr val="F4F7FB"/>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AC16E8-A5AF-4A6F-8C01-40045A6EEAAD}"/>
              </a:ext>
            </a:extLst>
          </p:cNvPr>
          <p:cNvPicPr>
            <a:picLocks noChangeAspect="1"/>
          </p:cNvPicPr>
          <p:nvPr/>
        </p:nvPicPr>
        <p:blipFill>
          <a:blip r:embed="rId2"/>
          <a:stretch>
            <a:fillRect/>
          </a:stretch>
        </p:blipFill>
        <p:spPr>
          <a:xfrm>
            <a:off x="1293942" y="2845859"/>
            <a:ext cx="8526334" cy="3840691"/>
          </a:xfrm>
          <a:prstGeom prst="rect">
            <a:avLst/>
          </a:prstGeom>
        </p:spPr>
      </p:pic>
      <p:sp>
        <p:nvSpPr>
          <p:cNvPr id="21506" name="Title 1">
            <a:extLst>
              <a:ext uri="{FF2B5EF4-FFF2-40B4-BE49-F238E27FC236}">
                <a16:creationId xmlns:a16="http://schemas.microsoft.com/office/drawing/2014/main" id="{15240687-9DBF-4106-B0F3-8BE918247843}"/>
              </a:ext>
            </a:extLst>
          </p:cNvPr>
          <p:cNvSpPr>
            <a:spLocks noGrp="1"/>
          </p:cNvSpPr>
          <p:nvPr>
            <p:ph type="title"/>
          </p:nvPr>
        </p:nvSpPr>
        <p:spPr/>
        <p:txBody>
          <a:bodyPr/>
          <a:lstStyle/>
          <a:p>
            <a:endParaRPr lang="en-US" altLang="en-US"/>
          </a:p>
        </p:txBody>
      </p:sp>
      <p:sp>
        <p:nvSpPr>
          <p:cNvPr id="21508" name="TextBox 3">
            <a:extLst>
              <a:ext uri="{FF2B5EF4-FFF2-40B4-BE49-F238E27FC236}">
                <a16:creationId xmlns:a16="http://schemas.microsoft.com/office/drawing/2014/main" id="{89FE9D5E-5E20-4F5F-B412-0DFA3A46380B}"/>
              </a:ext>
            </a:extLst>
          </p:cNvPr>
          <p:cNvSpPr txBox="1">
            <a:spLocks noChangeArrowheads="1"/>
          </p:cNvSpPr>
          <p:nvPr/>
        </p:nvSpPr>
        <p:spPr bwMode="auto">
          <a:xfrm>
            <a:off x="1676401" y="1676401"/>
            <a:ext cx="814387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dirty="0">
                <a:solidFill>
                  <a:srgbClr val="0000FF"/>
                </a:solidFill>
              </a:rPr>
              <a:t>Brief Report of Incident – This is your opportunity to describe what happened. </a:t>
            </a:r>
          </a:p>
          <a:p>
            <a:r>
              <a:rPr lang="en-US" altLang="en-US" dirty="0">
                <a:solidFill>
                  <a:srgbClr val="0000FF"/>
                </a:solidFill>
              </a:rPr>
              <a:t>Without getting over-specific, what lead to the infraction? </a:t>
            </a:r>
          </a:p>
          <a:p>
            <a:r>
              <a:rPr lang="en-US" altLang="en-US" dirty="0">
                <a:solidFill>
                  <a:srgbClr val="0000FF"/>
                </a:solidFill>
              </a:rPr>
              <a:t>What happened that caused you to assess the penalty? </a:t>
            </a:r>
          </a:p>
          <a:p>
            <a:r>
              <a:rPr lang="en-US" altLang="en-US" dirty="0">
                <a:solidFill>
                  <a:srgbClr val="0000FF"/>
                </a:solidFill>
              </a:rPr>
              <a:t>Factual information is critical, opinions are not.</a:t>
            </a:r>
          </a:p>
          <a:p>
            <a:endParaRPr lang="en-US" altLang="en-US" dirty="0"/>
          </a:p>
        </p:txBody>
      </p:sp>
      <p:cxnSp>
        <p:nvCxnSpPr>
          <p:cNvPr id="21509" name="Straight Arrow Connector 9">
            <a:extLst>
              <a:ext uri="{FF2B5EF4-FFF2-40B4-BE49-F238E27FC236}">
                <a16:creationId xmlns:a16="http://schemas.microsoft.com/office/drawing/2014/main" id="{4B4BDB31-2438-4B40-87B7-B9061AA3F354}"/>
              </a:ext>
            </a:extLst>
          </p:cNvPr>
          <p:cNvCxnSpPr>
            <a:cxnSpLocks noChangeShapeType="1"/>
          </p:cNvCxnSpPr>
          <p:nvPr/>
        </p:nvCxnSpPr>
        <p:spPr bwMode="auto">
          <a:xfrm flipH="1">
            <a:off x="5410200" y="2743200"/>
            <a:ext cx="1143000" cy="1584324"/>
          </a:xfrm>
          <a:prstGeom prst="straightConnector1">
            <a:avLst/>
          </a:prstGeom>
          <a:noFill/>
          <a:ln w="57150"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21510" name="TextBox 7">
            <a:extLst>
              <a:ext uri="{FF2B5EF4-FFF2-40B4-BE49-F238E27FC236}">
                <a16:creationId xmlns:a16="http://schemas.microsoft.com/office/drawing/2014/main" id="{3B014B8F-5C34-4CA8-8ABA-88528BC7AF87}"/>
              </a:ext>
            </a:extLst>
          </p:cNvPr>
          <p:cNvSpPr txBox="1">
            <a:spLocks noChangeArrowheads="1"/>
          </p:cNvSpPr>
          <p:nvPr/>
        </p:nvSpPr>
        <p:spPr bwMode="auto">
          <a:xfrm>
            <a:off x="7267576" y="5630864"/>
            <a:ext cx="2378075" cy="9239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t>Click ‘Save’</a:t>
            </a:r>
          </a:p>
          <a:p>
            <a:r>
              <a:rPr lang="en-US" altLang="en-US"/>
              <a:t>Come back later and </a:t>
            </a:r>
          </a:p>
          <a:p>
            <a:r>
              <a:rPr lang="en-US" altLang="en-US"/>
              <a:t>Click ‘Submit Report’</a:t>
            </a:r>
          </a:p>
        </p:txBody>
      </p:sp>
      <p:cxnSp>
        <p:nvCxnSpPr>
          <p:cNvPr id="21511" name="Straight Arrow Connector 9">
            <a:extLst>
              <a:ext uri="{FF2B5EF4-FFF2-40B4-BE49-F238E27FC236}">
                <a16:creationId xmlns:a16="http://schemas.microsoft.com/office/drawing/2014/main" id="{5B330A03-E47C-412B-83DB-36C0566AE68F}"/>
              </a:ext>
            </a:extLst>
          </p:cNvPr>
          <p:cNvCxnSpPr>
            <a:cxnSpLocks noChangeShapeType="1"/>
          </p:cNvCxnSpPr>
          <p:nvPr/>
        </p:nvCxnSpPr>
        <p:spPr bwMode="auto">
          <a:xfrm flipH="1">
            <a:off x="2438400" y="5791200"/>
            <a:ext cx="4800600" cy="457200"/>
          </a:xfrm>
          <a:prstGeom prst="straightConnector1">
            <a:avLst/>
          </a:prstGeom>
          <a:noFill/>
          <a:ln w="5715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21512" name="Straight Arrow Connector 9">
            <a:extLst>
              <a:ext uri="{FF2B5EF4-FFF2-40B4-BE49-F238E27FC236}">
                <a16:creationId xmlns:a16="http://schemas.microsoft.com/office/drawing/2014/main" id="{216476EB-2C96-4290-A0D2-0CDFB0380A32}"/>
              </a:ext>
            </a:extLst>
          </p:cNvPr>
          <p:cNvCxnSpPr>
            <a:cxnSpLocks noChangeShapeType="1"/>
            <a:stCxn id="21510" idx="1"/>
          </p:cNvCxnSpPr>
          <p:nvPr/>
        </p:nvCxnSpPr>
        <p:spPr bwMode="auto">
          <a:xfrm flipH="1">
            <a:off x="4191000" y="6092827"/>
            <a:ext cx="3076576" cy="220660"/>
          </a:xfrm>
          <a:prstGeom prst="straightConnector1">
            <a:avLst/>
          </a:prstGeom>
          <a:noFill/>
          <a:ln w="57150" algn="ctr">
            <a:solidFill>
              <a:srgbClr val="FF0000"/>
            </a:solidFill>
            <a:round/>
            <a:headEnd/>
            <a:tailEnd type="arrow" w="med" len="med"/>
          </a:ln>
          <a:extLst>
            <a:ext uri="{909E8E84-426E-40DD-AFC4-6F175D3DCCD1}">
              <a14:hiddenFill xmlns:a14="http://schemas.microsoft.com/office/drawing/2010/main">
                <a:noFill/>
              </a14:hiddenFill>
            </a:ext>
          </a:extLst>
        </p:spPr>
      </p:cxnSp>
      <p:pic>
        <p:nvPicPr>
          <p:cNvPr id="9" name="Content Placeholder 4">
            <a:extLst>
              <a:ext uri="{FF2B5EF4-FFF2-40B4-BE49-F238E27FC236}">
                <a16:creationId xmlns:a16="http://schemas.microsoft.com/office/drawing/2014/main" id="{1D0F2624-0EB5-48B3-9FAB-CCCE2B14D77A}"/>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243547" y="0"/>
            <a:ext cx="2948453" cy="1520296"/>
          </a:xfrm>
          <a:prstGeom prst="rect">
            <a:avLst/>
          </a:prstGeom>
        </p:spPr>
      </p:pic>
      <p:cxnSp>
        <p:nvCxnSpPr>
          <p:cNvPr id="10" name="Straight Connector 9">
            <a:extLst>
              <a:ext uri="{FF2B5EF4-FFF2-40B4-BE49-F238E27FC236}">
                <a16:creationId xmlns:a16="http://schemas.microsoft.com/office/drawing/2014/main" id="{4B8AADE4-7530-417D-B375-A10B110551DB}"/>
              </a:ext>
            </a:extLst>
          </p:cNvPr>
          <p:cNvCxnSpPr/>
          <p:nvPr/>
        </p:nvCxnSpPr>
        <p:spPr>
          <a:xfrm>
            <a:off x="838200" y="1520296"/>
            <a:ext cx="10710333" cy="0"/>
          </a:xfrm>
          <a:prstGeom prst="line">
            <a:avLst/>
          </a:prstGeom>
          <a:ln w="101600" cmpd="tri">
            <a:solidFill>
              <a:srgbClr val="011893"/>
            </a:solidFill>
            <a:prstDash val="solid"/>
          </a:ln>
          <a:effectLst>
            <a:outerShdw blurRad="50800" dist="50800" dir="5400000" algn="ctr" rotWithShape="0">
              <a:schemeClr val="bg1">
                <a:alpha val="71000"/>
              </a:scheme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B251FC64-1EA8-4EAE-AC24-7745E66A5EEB}"/>
              </a:ext>
            </a:extLst>
          </p:cNvPr>
          <p:cNvSpPr>
            <a:spLocks noGrp="1"/>
          </p:cNvSpPr>
          <p:nvPr>
            <p:ph type="title"/>
          </p:nvPr>
        </p:nvSpPr>
        <p:spPr/>
        <p:txBody>
          <a:bodyPr/>
          <a:lstStyle/>
          <a:p>
            <a:r>
              <a:rPr lang="en-US" altLang="en-US"/>
              <a:t>At the end of the game</a:t>
            </a:r>
          </a:p>
        </p:txBody>
      </p:sp>
      <p:graphicFrame>
        <p:nvGraphicFramePr>
          <p:cNvPr id="2" name="Content Placeholder 1">
            <a:extLst>
              <a:ext uri="{FF2B5EF4-FFF2-40B4-BE49-F238E27FC236}">
                <a16:creationId xmlns:a16="http://schemas.microsoft.com/office/drawing/2014/main" id="{2AE2DA0B-DE0C-46DA-B853-295A450940D6}"/>
              </a:ext>
            </a:extLst>
          </p:cNvPr>
          <p:cNvGraphicFramePr>
            <a:graphicFrameLocks noGrp="1"/>
          </p:cNvGraphicFramePr>
          <p:nvPr>
            <p:ph idx="1"/>
            <p:extLst>
              <p:ext uri="{D42A27DB-BD31-4B8C-83A1-F6EECF244321}">
                <p14:modId xmlns:p14="http://schemas.microsoft.com/office/powerpoint/2010/main" val="329426027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Content Placeholder 4">
            <a:extLst>
              <a:ext uri="{FF2B5EF4-FFF2-40B4-BE49-F238E27FC236}">
                <a16:creationId xmlns:a16="http://schemas.microsoft.com/office/drawing/2014/main" id="{13AEFA4B-5827-47CD-9A15-079EA1A4D98A}"/>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243547" y="0"/>
            <a:ext cx="2948453" cy="1520296"/>
          </a:xfrm>
          <a:prstGeom prst="rect">
            <a:avLst/>
          </a:prstGeom>
        </p:spPr>
      </p:pic>
      <p:cxnSp>
        <p:nvCxnSpPr>
          <p:cNvPr id="5" name="Straight Connector 4">
            <a:extLst>
              <a:ext uri="{FF2B5EF4-FFF2-40B4-BE49-F238E27FC236}">
                <a16:creationId xmlns:a16="http://schemas.microsoft.com/office/drawing/2014/main" id="{3EF3BB82-4965-4549-8811-D74BA1180236}"/>
              </a:ext>
            </a:extLst>
          </p:cNvPr>
          <p:cNvCxnSpPr/>
          <p:nvPr/>
        </p:nvCxnSpPr>
        <p:spPr>
          <a:xfrm>
            <a:off x="838200" y="1520296"/>
            <a:ext cx="10710333" cy="0"/>
          </a:xfrm>
          <a:prstGeom prst="line">
            <a:avLst/>
          </a:prstGeom>
          <a:ln w="101600" cmpd="tri">
            <a:solidFill>
              <a:srgbClr val="011893"/>
            </a:solidFill>
            <a:prstDash val="solid"/>
          </a:ln>
          <a:effectLst>
            <a:outerShdw blurRad="50800" dist="50800" dir="5400000" algn="ctr" rotWithShape="0">
              <a:schemeClr val="bg1">
                <a:alpha val="71000"/>
              </a:scheme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FD731DB7-B8E6-422E-9EF8-A21627306C6A}"/>
              </a:ext>
            </a:extLst>
          </p:cNvPr>
          <p:cNvSpPr>
            <a:spLocks noGrp="1"/>
          </p:cNvSpPr>
          <p:nvPr>
            <p:ph type="title"/>
          </p:nvPr>
        </p:nvSpPr>
        <p:spPr>
          <a:xfrm>
            <a:off x="1524000" y="304801"/>
            <a:ext cx="7924800" cy="1020763"/>
          </a:xfrm>
        </p:spPr>
        <p:txBody>
          <a:bodyPr/>
          <a:lstStyle/>
          <a:p>
            <a:pPr eaLnBrk="1" hangingPunct="1"/>
            <a:r>
              <a:rPr lang="en-US" altLang="en-US">
                <a:solidFill>
                  <a:srgbClr val="0000FF"/>
                </a:solidFill>
                <a:latin typeface="Arial Rounded MT Bold" panose="020F0704030504030204" pitchFamily="34" charset="0"/>
              </a:rPr>
              <a:t>Before  you  leave the  rink</a:t>
            </a:r>
          </a:p>
        </p:txBody>
      </p:sp>
      <p:graphicFrame>
        <p:nvGraphicFramePr>
          <p:cNvPr id="2" name="Content Placeholder 1">
            <a:extLst>
              <a:ext uri="{FF2B5EF4-FFF2-40B4-BE49-F238E27FC236}">
                <a16:creationId xmlns:a16="http://schemas.microsoft.com/office/drawing/2014/main" id="{B6569DAD-1189-485A-B06D-13213FDB9579}"/>
              </a:ext>
            </a:extLst>
          </p:cNvPr>
          <p:cNvGraphicFramePr>
            <a:graphicFrameLocks noGrp="1"/>
          </p:cNvGraphicFramePr>
          <p:nvPr>
            <p:ph idx="1"/>
            <p:extLst>
              <p:ext uri="{D42A27DB-BD31-4B8C-83A1-F6EECF244321}">
                <p14:modId xmlns:p14="http://schemas.microsoft.com/office/powerpoint/2010/main" val="1872025549"/>
              </p:ext>
            </p:extLst>
          </p:nvPr>
        </p:nvGraphicFramePr>
        <p:xfrm>
          <a:off x="1447800" y="1668991"/>
          <a:ext cx="9144000" cy="48006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9" name="Straight Connector 8">
            <a:extLst>
              <a:ext uri="{FF2B5EF4-FFF2-40B4-BE49-F238E27FC236}">
                <a16:creationId xmlns:a16="http://schemas.microsoft.com/office/drawing/2014/main" id="{2D21C4FF-7FBF-4E0B-9D56-2C4CF31AF478}"/>
              </a:ext>
            </a:extLst>
          </p:cNvPr>
          <p:cNvCxnSpPr/>
          <p:nvPr/>
        </p:nvCxnSpPr>
        <p:spPr>
          <a:xfrm>
            <a:off x="2209800" y="1371600"/>
            <a:ext cx="7772400"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pic>
        <p:nvPicPr>
          <p:cNvPr id="5" name="Content Placeholder 4">
            <a:extLst>
              <a:ext uri="{FF2B5EF4-FFF2-40B4-BE49-F238E27FC236}">
                <a16:creationId xmlns:a16="http://schemas.microsoft.com/office/drawing/2014/main" id="{14B2AB48-344F-462D-9385-F3C42D9455F9}"/>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243547" y="0"/>
            <a:ext cx="2948453" cy="1520296"/>
          </a:xfrm>
          <a:prstGeom prst="rect">
            <a:avLst/>
          </a:prstGeom>
        </p:spPr>
      </p:pic>
      <p:cxnSp>
        <p:nvCxnSpPr>
          <p:cNvPr id="6" name="Straight Connector 5">
            <a:extLst>
              <a:ext uri="{FF2B5EF4-FFF2-40B4-BE49-F238E27FC236}">
                <a16:creationId xmlns:a16="http://schemas.microsoft.com/office/drawing/2014/main" id="{07A44B74-9221-4FB9-8190-EF211EE84294}"/>
              </a:ext>
            </a:extLst>
          </p:cNvPr>
          <p:cNvCxnSpPr/>
          <p:nvPr/>
        </p:nvCxnSpPr>
        <p:spPr>
          <a:xfrm>
            <a:off x="838200" y="1520296"/>
            <a:ext cx="10710333" cy="0"/>
          </a:xfrm>
          <a:prstGeom prst="line">
            <a:avLst/>
          </a:prstGeom>
          <a:ln w="101600" cmpd="tri">
            <a:solidFill>
              <a:srgbClr val="011893"/>
            </a:solidFill>
            <a:prstDash val="solid"/>
          </a:ln>
          <a:effectLst>
            <a:outerShdw blurRad="50800" dist="50800" dir="5400000" algn="ctr" rotWithShape="0">
              <a:schemeClr val="bg1">
                <a:alpha val="71000"/>
              </a:scheme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405A3-1720-4276-B8ED-35AB46B4CAFC}"/>
              </a:ext>
            </a:extLst>
          </p:cNvPr>
          <p:cNvSpPr>
            <a:spLocks noGrp="1"/>
          </p:cNvSpPr>
          <p:nvPr>
            <p:ph type="title"/>
          </p:nvPr>
        </p:nvSpPr>
        <p:spPr/>
        <p:txBody>
          <a:bodyPr/>
          <a:lstStyle/>
          <a:p>
            <a:r>
              <a:rPr lang="en-US" dirty="0"/>
              <a:t>USAHockey.com</a:t>
            </a:r>
          </a:p>
        </p:txBody>
      </p:sp>
      <p:grpSp>
        <p:nvGrpSpPr>
          <p:cNvPr id="15" name="Group 14">
            <a:extLst>
              <a:ext uri="{FF2B5EF4-FFF2-40B4-BE49-F238E27FC236}">
                <a16:creationId xmlns:a16="http://schemas.microsoft.com/office/drawing/2014/main" id="{8574B7D1-BE4D-41C1-8A6D-97FF35F46FF9}"/>
              </a:ext>
            </a:extLst>
          </p:cNvPr>
          <p:cNvGrpSpPr/>
          <p:nvPr/>
        </p:nvGrpSpPr>
        <p:grpSpPr>
          <a:xfrm>
            <a:off x="1066800" y="1447800"/>
            <a:ext cx="10820400" cy="5273675"/>
            <a:chOff x="0" y="474285"/>
            <a:chExt cx="12192000" cy="6018590"/>
          </a:xfrm>
        </p:grpSpPr>
        <p:pic>
          <p:nvPicPr>
            <p:cNvPr id="6" name="Picture 5">
              <a:extLst>
                <a:ext uri="{FF2B5EF4-FFF2-40B4-BE49-F238E27FC236}">
                  <a16:creationId xmlns:a16="http://schemas.microsoft.com/office/drawing/2014/main" id="{371239AA-EB53-4573-9426-B08D7295898F}"/>
                </a:ext>
              </a:extLst>
            </p:cNvPr>
            <p:cNvPicPr>
              <a:picLocks noChangeAspect="1"/>
            </p:cNvPicPr>
            <p:nvPr/>
          </p:nvPicPr>
          <p:blipFill>
            <a:blip r:embed="rId2"/>
            <a:stretch>
              <a:fillRect/>
            </a:stretch>
          </p:blipFill>
          <p:spPr>
            <a:xfrm>
              <a:off x="0" y="474285"/>
              <a:ext cx="12192000" cy="6018590"/>
            </a:xfrm>
            <a:prstGeom prst="rect">
              <a:avLst/>
            </a:prstGeom>
          </p:spPr>
        </p:pic>
        <p:sp>
          <p:nvSpPr>
            <p:cNvPr id="7" name="TextBox 6">
              <a:extLst>
                <a:ext uri="{FF2B5EF4-FFF2-40B4-BE49-F238E27FC236}">
                  <a16:creationId xmlns:a16="http://schemas.microsoft.com/office/drawing/2014/main" id="{EE594CDA-E38C-45E5-8424-AD967934AAD5}"/>
                </a:ext>
              </a:extLst>
            </p:cNvPr>
            <p:cNvSpPr txBox="1"/>
            <p:nvPr/>
          </p:nvSpPr>
          <p:spPr>
            <a:xfrm>
              <a:off x="228600" y="2133600"/>
              <a:ext cx="2971800" cy="646331"/>
            </a:xfrm>
            <a:prstGeom prst="rect">
              <a:avLst/>
            </a:prstGeom>
            <a:solidFill>
              <a:srgbClr val="FFFF00"/>
            </a:solidFill>
          </p:spPr>
          <p:txBody>
            <a:bodyPr wrap="square" rtlCol="0">
              <a:spAutoFit/>
            </a:bodyPr>
            <a:lstStyle/>
            <a:p>
              <a:r>
                <a:rPr lang="en-US" dirty="0"/>
                <a:t>Click on ‘Officials’ and then ‘Incident Reports’</a:t>
              </a:r>
            </a:p>
          </p:txBody>
        </p:sp>
        <p:cxnSp>
          <p:nvCxnSpPr>
            <p:cNvPr id="10" name="Straight Arrow Connector 9">
              <a:extLst>
                <a:ext uri="{FF2B5EF4-FFF2-40B4-BE49-F238E27FC236}">
                  <a16:creationId xmlns:a16="http://schemas.microsoft.com/office/drawing/2014/main" id="{4484B42E-8AB8-42BD-B207-96E6AAEB3ECB}"/>
                </a:ext>
              </a:extLst>
            </p:cNvPr>
            <p:cNvCxnSpPr>
              <a:cxnSpLocks/>
            </p:cNvCxnSpPr>
            <p:nvPr/>
          </p:nvCxnSpPr>
          <p:spPr>
            <a:xfrm>
              <a:off x="3200400" y="2514600"/>
              <a:ext cx="6324600" cy="2286000"/>
            </a:xfrm>
            <a:prstGeom prst="straightConnector1">
              <a:avLst/>
            </a:prstGeom>
            <a:ln w="76200">
              <a:solidFill>
                <a:srgbClr val="FFFF00"/>
              </a:solidFill>
              <a:tailEnd type="triangle"/>
            </a:ln>
            <a:effectLst>
              <a:glow rad="2286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74FDF14-D30E-43B2-AA36-C426D2DDFEFA}"/>
                </a:ext>
              </a:extLst>
            </p:cNvPr>
            <p:cNvCxnSpPr>
              <a:cxnSpLocks/>
            </p:cNvCxnSpPr>
            <p:nvPr/>
          </p:nvCxnSpPr>
          <p:spPr>
            <a:xfrm flipV="1">
              <a:off x="1905000" y="914400"/>
              <a:ext cx="1524000" cy="1219200"/>
            </a:xfrm>
            <a:prstGeom prst="straightConnector1">
              <a:avLst/>
            </a:prstGeom>
            <a:ln w="76200">
              <a:solidFill>
                <a:srgbClr val="FFFF00"/>
              </a:solidFill>
              <a:tailEnd type="triangle"/>
            </a:ln>
            <a:effectLst>
              <a:glow rad="2286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07295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2E961F1-4A28-4A5F-BBD4-6E400E5E6C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72357"/>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7F57BEA8-497D-4AA8-8A18-BDCD696B2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8596"/>
            <a:ext cx="12192000" cy="1735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AF81AE-0BA8-4F34-B800-4BDD3EB6B0D1}"/>
              </a:ext>
            </a:extLst>
          </p:cNvPr>
          <p:cNvSpPr>
            <a:spLocks noGrp="1"/>
          </p:cNvSpPr>
          <p:nvPr>
            <p:ph type="title"/>
          </p:nvPr>
        </p:nvSpPr>
        <p:spPr>
          <a:xfrm>
            <a:off x="526073" y="489439"/>
            <a:ext cx="11139854" cy="930447"/>
          </a:xfrm>
        </p:spPr>
        <p:txBody>
          <a:bodyPr vert="horz" lIns="91440" tIns="45720" rIns="91440" bIns="45720" rtlCol="0" anchor="b">
            <a:normAutofit/>
          </a:bodyPr>
          <a:lstStyle/>
          <a:p>
            <a:pPr algn="ctr"/>
            <a:r>
              <a:rPr lang="en-US" sz="5400" kern="1200">
                <a:solidFill>
                  <a:schemeClr val="bg1"/>
                </a:solidFill>
                <a:latin typeface="+mj-lt"/>
                <a:ea typeface="+mj-ea"/>
                <a:cs typeface="+mj-cs"/>
              </a:rPr>
              <a:t>Log into your profile</a:t>
            </a:r>
          </a:p>
        </p:txBody>
      </p:sp>
      <p:cxnSp>
        <p:nvCxnSpPr>
          <p:cNvPr id="13" name="Straight Connector 12">
            <a:extLst>
              <a:ext uri="{FF2B5EF4-FFF2-40B4-BE49-F238E27FC236}">
                <a16:creationId xmlns:a16="http://schemas.microsoft.com/office/drawing/2014/main" id="{A82415D3-DDE5-4D63-8CB3-23A5EC581B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1479733"/>
            <a:ext cx="2743200" cy="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D7193FB-6AE6-4B3B-8F89-56B55DD63B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201402"/>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4" name="Picture 3" descr="Graphical user interface, application&#10;&#10;Description automatically generated">
            <a:extLst>
              <a:ext uri="{FF2B5EF4-FFF2-40B4-BE49-F238E27FC236}">
                <a16:creationId xmlns:a16="http://schemas.microsoft.com/office/drawing/2014/main" id="{D003A449-C1F4-4B73-AE87-EB357141C1AE}"/>
              </a:ext>
            </a:extLst>
          </p:cNvPr>
          <p:cNvPicPr>
            <a:picLocks noChangeAspect="1"/>
          </p:cNvPicPr>
          <p:nvPr/>
        </p:nvPicPr>
        <p:blipFill>
          <a:blip r:embed="rId2"/>
          <a:stretch>
            <a:fillRect/>
          </a:stretch>
        </p:blipFill>
        <p:spPr>
          <a:xfrm>
            <a:off x="2070813" y="2427541"/>
            <a:ext cx="7995274" cy="3997637"/>
          </a:xfrm>
          <a:prstGeom prst="rect">
            <a:avLst/>
          </a:prstGeom>
        </p:spPr>
      </p:pic>
      <p:sp>
        <p:nvSpPr>
          <p:cNvPr id="6" name="Oval 5">
            <a:extLst>
              <a:ext uri="{FF2B5EF4-FFF2-40B4-BE49-F238E27FC236}">
                <a16:creationId xmlns:a16="http://schemas.microsoft.com/office/drawing/2014/main" id="{9A480904-4CDE-419D-945D-F576F9A4FF4D}"/>
              </a:ext>
            </a:extLst>
          </p:cNvPr>
          <p:cNvSpPr/>
          <p:nvPr/>
        </p:nvSpPr>
        <p:spPr>
          <a:xfrm>
            <a:off x="3200400" y="4953000"/>
            <a:ext cx="3886200" cy="1472178"/>
          </a:xfrm>
          <a:prstGeom prst="ellipse">
            <a:avLst/>
          </a:prstGeom>
          <a:no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0951A480-BFFA-40AD-8C5A-726266027065}"/>
              </a:ext>
            </a:extLst>
          </p:cNvPr>
          <p:cNvSpPr/>
          <p:nvPr/>
        </p:nvSpPr>
        <p:spPr>
          <a:xfrm>
            <a:off x="8305800" y="3505200"/>
            <a:ext cx="1676400" cy="609599"/>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0160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1F4ADDDB-8B03-4001-A46F-52BB31E8FB4D}"/>
              </a:ext>
            </a:extLst>
          </p:cNvPr>
          <p:cNvSpPr>
            <a:spLocks noGrp="1"/>
          </p:cNvSpPr>
          <p:nvPr>
            <p:ph type="title"/>
          </p:nvPr>
        </p:nvSpPr>
        <p:spPr/>
        <p:txBody>
          <a:bodyPr/>
          <a:lstStyle/>
          <a:p>
            <a:r>
              <a:rPr lang="en-US" altLang="en-US"/>
              <a:t>Log into your Profile</a:t>
            </a:r>
          </a:p>
        </p:txBody>
      </p:sp>
      <p:pic>
        <p:nvPicPr>
          <p:cNvPr id="12291" name="Picture 2">
            <a:extLst>
              <a:ext uri="{FF2B5EF4-FFF2-40B4-BE49-F238E27FC236}">
                <a16:creationId xmlns:a16="http://schemas.microsoft.com/office/drawing/2014/main" id="{C4E0E5F3-BEDD-4F2F-A6F4-CE0C2CA64C2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385888"/>
            <a:ext cx="4433888" cy="547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3">
            <a:extLst>
              <a:ext uri="{FF2B5EF4-FFF2-40B4-BE49-F238E27FC236}">
                <a16:creationId xmlns:a16="http://schemas.microsoft.com/office/drawing/2014/main" id="{28E06CD5-F441-49B0-90A1-C1EBCA53A31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22876" y="4876800"/>
            <a:ext cx="54387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Box 3">
            <a:extLst>
              <a:ext uri="{FF2B5EF4-FFF2-40B4-BE49-F238E27FC236}">
                <a16:creationId xmlns:a16="http://schemas.microsoft.com/office/drawing/2014/main" id="{48737F50-1200-4179-909F-9B9B787C0C5C}"/>
              </a:ext>
            </a:extLst>
          </p:cNvPr>
          <p:cNvSpPr txBox="1">
            <a:spLocks noChangeArrowheads="1"/>
          </p:cNvSpPr>
          <p:nvPr/>
        </p:nvSpPr>
        <p:spPr bwMode="auto">
          <a:xfrm>
            <a:off x="6148388" y="3124201"/>
            <a:ext cx="4343400" cy="9239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b="1">
                <a:solidFill>
                  <a:srgbClr val="000099"/>
                </a:solidFill>
                <a:latin typeface="Tahoma" panose="020B0604030504040204" pitchFamily="34" charset="0"/>
              </a:defRPr>
            </a:lvl1pPr>
            <a:lvl2pPr marL="742950" indent="-285750">
              <a:spcBef>
                <a:spcPct val="20000"/>
              </a:spcBef>
              <a:buChar char="–"/>
              <a:defRPr sz="2000" b="1">
                <a:solidFill>
                  <a:srgbClr val="CC0000"/>
                </a:solidFill>
                <a:latin typeface="Tahoma" panose="020B0604030504040204" pitchFamily="34" charset="0"/>
              </a:defRPr>
            </a:lvl2pPr>
            <a:lvl3pPr marL="1143000" indent="-228600">
              <a:spcBef>
                <a:spcPct val="20000"/>
              </a:spcBef>
              <a:buChar char="•"/>
              <a:defRPr>
                <a:solidFill>
                  <a:schemeClr val="tx1"/>
                </a:solidFill>
                <a:latin typeface="Tahoma" panose="020B0604030504040204" pitchFamily="34" charset="0"/>
              </a:defRPr>
            </a:lvl3pPr>
            <a:lvl4pPr marL="1600200" indent="-228600">
              <a:spcBef>
                <a:spcPct val="20000"/>
              </a:spcBef>
              <a:buChar char="–"/>
              <a:defRPr sz="1600">
                <a:solidFill>
                  <a:schemeClr val="tx1"/>
                </a:solidFill>
                <a:latin typeface="Tahoma" panose="020B0604030504040204" pitchFamily="34" charset="0"/>
              </a:defRPr>
            </a:lvl4pPr>
            <a:lvl5pPr marL="2057400" indent="-228600">
              <a:spcBef>
                <a:spcPct val="20000"/>
              </a:spcBef>
              <a:buChar char="»"/>
              <a:defRPr sz="16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Tahoma" panose="020B0604030504040204" pitchFamily="34" charset="0"/>
              </a:defRPr>
            </a:lvl9pPr>
          </a:lstStyle>
          <a:p>
            <a:pPr eaLnBrk="1" hangingPunct="1">
              <a:spcBef>
                <a:spcPct val="0"/>
              </a:spcBef>
              <a:buFontTx/>
              <a:buNone/>
            </a:pPr>
            <a:r>
              <a:rPr lang="en-US" altLang="en-US" sz="1800" b="0">
                <a:solidFill>
                  <a:schemeClr val="tx1"/>
                </a:solidFill>
              </a:rPr>
              <a:t>Sign in……</a:t>
            </a:r>
          </a:p>
          <a:p>
            <a:pPr eaLnBrk="1" hangingPunct="1">
              <a:spcBef>
                <a:spcPct val="0"/>
              </a:spcBef>
              <a:buFontTx/>
              <a:buNone/>
            </a:pPr>
            <a:endParaRPr lang="en-US" altLang="en-US" sz="1800" b="0">
              <a:solidFill>
                <a:schemeClr val="tx1"/>
              </a:solidFill>
            </a:endParaRPr>
          </a:p>
          <a:p>
            <a:pPr eaLnBrk="1" hangingPunct="1">
              <a:spcBef>
                <a:spcPct val="0"/>
              </a:spcBef>
              <a:buFontTx/>
              <a:buNone/>
            </a:pPr>
            <a:r>
              <a:rPr lang="en-US" altLang="en-US" sz="1800" b="0">
                <a:solidFill>
                  <a:schemeClr val="tx1"/>
                </a:solidFill>
              </a:rPr>
              <a:t>‘Then click ‘MyProfile’</a:t>
            </a:r>
          </a:p>
        </p:txBody>
      </p:sp>
      <p:cxnSp>
        <p:nvCxnSpPr>
          <p:cNvPr id="12294" name="Straight Arrow Connector 6">
            <a:extLst>
              <a:ext uri="{FF2B5EF4-FFF2-40B4-BE49-F238E27FC236}">
                <a16:creationId xmlns:a16="http://schemas.microsoft.com/office/drawing/2014/main" id="{1A24E85E-E466-4031-9A96-7CA41F00B7DD}"/>
              </a:ext>
            </a:extLst>
          </p:cNvPr>
          <p:cNvCxnSpPr>
            <a:cxnSpLocks noChangeShapeType="1"/>
          </p:cNvCxnSpPr>
          <p:nvPr/>
        </p:nvCxnSpPr>
        <p:spPr bwMode="auto">
          <a:xfrm flipH="1">
            <a:off x="6629400" y="3962401"/>
            <a:ext cx="1143000" cy="1838325"/>
          </a:xfrm>
          <a:prstGeom prst="straightConnector1">
            <a:avLst/>
          </a:prstGeom>
          <a:noFill/>
          <a:ln w="57150" algn="ctr">
            <a:solidFill>
              <a:srgbClr val="FF0000"/>
            </a:solidFill>
            <a:round/>
            <a:headEnd/>
            <a:tailEnd type="triangle" w="med" len="med"/>
          </a:ln>
          <a:extLst>
            <a:ext uri="{909E8E84-426E-40DD-AFC4-6F175D3DCCD1}">
              <a14:hiddenFill xmlns:a14="http://schemas.microsoft.com/office/drawing/2010/main">
                <a:noFill/>
              </a14:hiddenFill>
            </a:ext>
          </a:extLst>
        </p:spPr>
      </p:cxnSp>
      <p:pic>
        <p:nvPicPr>
          <p:cNvPr id="7" name="Content Placeholder 4">
            <a:extLst>
              <a:ext uri="{FF2B5EF4-FFF2-40B4-BE49-F238E27FC236}">
                <a16:creationId xmlns:a16="http://schemas.microsoft.com/office/drawing/2014/main" id="{6AC47A27-2BC7-47C7-8AB3-4948924E9C1B}"/>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243547" y="0"/>
            <a:ext cx="2948453" cy="1520296"/>
          </a:xfrm>
          <a:prstGeom prst="rect">
            <a:avLst/>
          </a:prstGeom>
        </p:spPr>
      </p:pic>
      <p:cxnSp>
        <p:nvCxnSpPr>
          <p:cNvPr id="8" name="Straight Connector 7">
            <a:extLst>
              <a:ext uri="{FF2B5EF4-FFF2-40B4-BE49-F238E27FC236}">
                <a16:creationId xmlns:a16="http://schemas.microsoft.com/office/drawing/2014/main" id="{3A144082-E6C8-4476-8422-88DDB2C6471C}"/>
              </a:ext>
            </a:extLst>
          </p:cNvPr>
          <p:cNvCxnSpPr/>
          <p:nvPr/>
        </p:nvCxnSpPr>
        <p:spPr>
          <a:xfrm>
            <a:off x="838200" y="1520296"/>
            <a:ext cx="10710333" cy="0"/>
          </a:xfrm>
          <a:prstGeom prst="line">
            <a:avLst/>
          </a:prstGeom>
          <a:ln w="101600" cmpd="tri">
            <a:solidFill>
              <a:srgbClr val="011893"/>
            </a:solidFill>
            <a:prstDash val="solid"/>
          </a:ln>
          <a:effectLst>
            <a:outerShdw blurRad="50800" dist="50800" dir="5400000" algn="ctr" rotWithShape="0">
              <a:schemeClr val="bg1">
                <a:alpha val="71000"/>
              </a:scheme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BB80C856-C859-4A4B-A5B4-596ECED675E1}"/>
              </a:ext>
            </a:extLst>
          </p:cNvPr>
          <p:cNvSpPr>
            <a:spLocks noGrp="1"/>
          </p:cNvSpPr>
          <p:nvPr>
            <p:ph type="title"/>
          </p:nvPr>
        </p:nvSpPr>
        <p:spPr/>
        <p:txBody>
          <a:bodyPr/>
          <a:lstStyle/>
          <a:p>
            <a:pPr eaLnBrk="1" hangingPunct="1"/>
            <a:r>
              <a:rPr lang="en-US" altLang="en-US"/>
              <a:t>Once you are logged in…</a:t>
            </a:r>
          </a:p>
        </p:txBody>
      </p:sp>
      <p:sp>
        <p:nvSpPr>
          <p:cNvPr id="13315" name="TextBox 3">
            <a:extLst>
              <a:ext uri="{FF2B5EF4-FFF2-40B4-BE49-F238E27FC236}">
                <a16:creationId xmlns:a16="http://schemas.microsoft.com/office/drawing/2014/main" id="{339192B2-F7EF-4A6B-A157-D7C4B5E2EF78}"/>
              </a:ext>
            </a:extLst>
          </p:cNvPr>
          <p:cNvSpPr txBox="1">
            <a:spLocks noChangeArrowheads="1"/>
          </p:cNvSpPr>
          <p:nvPr/>
        </p:nvSpPr>
        <p:spPr bwMode="auto">
          <a:xfrm>
            <a:off x="1752600" y="1550988"/>
            <a:ext cx="4343400" cy="147796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b="1">
                <a:solidFill>
                  <a:srgbClr val="000099"/>
                </a:solidFill>
                <a:latin typeface="Tahoma" panose="020B0604030504040204" pitchFamily="34" charset="0"/>
              </a:defRPr>
            </a:lvl1pPr>
            <a:lvl2pPr marL="742950" indent="-285750">
              <a:spcBef>
                <a:spcPct val="20000"/>
              </a:spcBef>
              <a:buChar char="–"/>
              <a:defRPr sz="2000" b="1">
                <a:solidFill>
                  <a:srgbClr val="CC0000"/>
                </a:solidFill>
                <a:latin typeface="Tahoma" panose="020B0604030504040204" pitchFamily="34" charset="0"/>
              </a:defRPr>
            </a:lvl2pPr>
            <a:lvl3pPr marL="1143000" indent="-228600">
              <a:spcBef>
                <a:spcPct val="20000"/>
              </a:spcBef>
              <a:buChar char="•"/>
              <a:defRPr>
                <a:solidFill>
                  <a:schemeClr val="tx1"/>
                </a:solidFill>
                <a:latin typeface="Tahoma" panose="020B0604030504040204" pitchFamily="34" charset="0"/>
              </a:defRPr>
            </a:lvl3pPr>
            <a:lvl4pPr marL="1600200" indent="-228600">
              <a:spcBef>
                <a:spcPct val="20000"/>
              </a:spcBef>
              <a:buChar char="–"/>
              <a:defRPr sz="1600">
                <a:solidFill>
                  <a:schemeClr val="tx1"/>
                </a:solidFill>
                <a:latin typeface="Tahoma" panose="020B0604030504040204" pitchFamily="34" charset="0"/>
              </a:defRPr>
            </a:lvl4pPr>
            <a:lvl5pPr marL="2057400" indent="-228600">
              <a:spcBef>
                <a:spcPct val="20000"/>
              </a:spcBef>
              <a:buChar char="»"/>
              <a:defRPr sz="16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Tahoma" panose="020B0604030504040204" pitchFamily="34" charset="0"/>
              </a:defRPr>
            </a:lvl9pPr>
          </a:lstStyle>
          <a:p>
            <a:pPr eaLnBrk="1" hangingPunct="1">
              <a:spcBef>
                <a:spcPct val="0"/>
              </a:spcBef>
              <a:buFontTx/>
              <a:buNone/>
            </a:pPr>
            <a:r>
              <a:rPr lang="en-US" altLang="en-US" sz="1800" b="0">
                <a:solidFill>
                  <a:schemeClr val="tx1"/>
                </a:solidFill>
              </a:rPr>
              <a:t>Once you have signed in, click on:</a:t>
            </a:r>
          </a:p>
          <a:p>
            <a:pPr eaLnBrk="1" hangingPunct="1">
              <a:spcBef>
                <a:spcPct val="0"/>
              </a:spcBef>
              <a:buFontTx/>
              <a:buNone/>
            </a:pPr>
            <a:endParaRPr lang="en-US" altLang="en-US" sz="1800" b="0">
              <a:solidFill>
                <a:schemeClr val="tx1"/>
              </a:solidFill>
            </a:endParaRPr>
          </a:p>
          <a:p>
            <a:pPr eaLnBrk="1" hangingPunct="1">
              <a:spcBef>
                <a:spcPct val="0"/>
              </a:spcBef>
              <a:buFontTx/>
              <a:buNone/>
            </a:pPr>
            <a:r>
              <a:rPr lang="en-US" altLang="en-US" sz="1800" b="0">
                <a:solidFill>
                  <a:schemeClr val="tx1"/>
                </a:solidFill>
              </a:rPr>
              <a:t>‘My Profile, then click on </a:t>
            </a:r>
          </a:p>
          <a:p>
            <a:pPr eaLnBrk="1" hangingPunct="1">
              <a:spcBef>
                <a:spcPct val="0"/>
              </a:spcBef>
              <a:buFontTx/>
              <a:buNone/>
            </a:pPr>
            <a:endParaRPr lang="en-US" altLang="en-US" sz="1800" b="0">
              <a:solidFill>
                <a:schemeClr val="tx1"/>
              </a:solidFill>
            </a:endParaRPr>
          </a:p>
          <a:p>
            <a:pPr eaLnBrk="1" hangingPunct="1">
              <a:spcBef>
                <a:spcPct val="0"/>
              </a:spcBef>
              <a:buFontTx/>
              <a:buNone/>
            </a:pPr>
            <a:r>
              <a:rPr lang="en-US" altLang="en-US" sz="1800" b="0">
                <a:solidFill>
                  <a:schemeClr val="tx1"/>
                </a:solidFill>
              </a:rPr>
              <a:t>‘Officiating Information’</a:t>
            </a:r>
          </a:p>
        </p:txBody>
      </p:sp>
      <p:pic>
        <p:nvPicPr>
          <p:cNvPr id="13316" name="Picture 1">
            <a:extLst>
              <a:ext uri="{FF2B5EF4-FFF2-40B4-BE49-F238E27FC236}">
                <a16:creationId xmlns:a16="http://schemas.microsoft.com/office/drawing/2014/main" id="{F273F03F-A83B-4FBA-B6CD-040270F72F7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33601" y="3552826"/>
            <a:ext cx="8424863" cy="33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317" name="Straight Arrow Connector 6">
            <a:extLst>
              <a:ext uri="{FF2B5EF4-FFF2-40B4-BE49-F238E27FC236}">
                <a16:creationId xmlns:a16="http://schemas.microsoft.com/office/drawing/2014/main" id="{469C2F28-6FD4-40AE-A1A4-657FF435AD16}"/>
              </a:ext>
            </a:extLst>
          </p:cNvPr>
          <p:cNvCxnSpPr>
            <a:cxnSpLocks noChangeShapeType="1"/>
          </p:cNvCxnSpPr>
          <p:nvPr/>
        </p:nvCxnSpPr>
        <p:spPr bwMode="auto">
          <a:xfrm flipH="1">
            <a:off x="2971800" y="3028950"/>
            <a:ext cx="609600" cy="1447800"/>
          </a:xfrm>
          <a:prstGeom prst="straightConnector1">
            <a:avLst/>
          </a:prstGeom>
          <a:noFill/>
          <a:ln w="57150"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13318" name="TextBox 3">
            <a:extLst>
              <a:ext uri="{FF2B5EF4-FFF2-40B4-BE49-F238E27FC236}">
                <a16:creationId xmlns:a16="http://schemas.microsoft.com/office/drawing/2014/main" id="{0260EE3C-ED78-435D-9F52-AF928D9A988C}"/>
              </a:ext>
            </a:extLst>
          </p:cNvPr>
          <p:cNvSpPr txBox="1">
            <a:spLocks noChangeArrowheads="1"/>
          </p:cNvSpPr>
          <p:nvPr/>
        </p:nvSpPr>
        <p:spPr bwMode="auto">
          <a:xfrm>
            <a:off x="6286500" y="1970089"/>
            <a:ext cx="4343400"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b="1">
                <a:solidFill>
                  <a:srgbClr val="000099"/>
                </a:solidFill>
                <a:latin typeface="Tahoma" panose="020B0604030504040204" pitchFamily="34" charset="0"/>
              </a:defRPr>
            </a:lvl1pPr>
            <a:lvl2pPr marL="742950" indent="-285750">
              <a:spcBef>
                <a:spcPct val="20000"/>
              </a:spcBef>
              <a:buChar char="–"/>
              <a:defRPr sz="2000" b="1">
                <a:solidFill>
                  <a:srgbClr val="CC0000"/>
                </a:solidFill>
                <a:latin typeface="Tahoma" panose="020B0604030504040204" pitchFamily="34" charset="0"/>
              </a:defRPr>
            </a:lvl2pPr>
            <a:lvl3pPr marL="1143000" indent="-228600">
              <a:spcBef>
                <a:spcPct val="20000"/>
              </a:spcBef>
              <a:buChar char="•"/>
              <a:defRPr>
                <a:solidFill>
                  <a:schemeClr val="tx1"/>
                </a:solidFill>
                <a:latin typeface="Tahoma" panose="020B0604030504040204" pitchFamily="34" charset="0"/>
              </a:defRPr>
            </a:lvl3pPr>
            <a:lvl4pPr marL="1600200" indent="-228600">
              <a:spcBef>
                <a:spcPct val="20000"/>
              </a:spcBef>
              <a:buChar char="–"/>
              <a:defRPr sz="1600">
                <a:solidFill>
                  <a:schemeClr val="tx1"/>
                </a:solidFill>
                <a:latin typeface="Tahoma" panose="020B0604030504040204" pitchFamily="34" charset="0"/>
              </a:defRPr>
            </a:lvl4pPr>
            <a:lvl5pPr marL="2057400" indent="-228600">
              <a:spcBef>
                <a:spcPct val="20000"/>
              </a:spcBef>
              <a:buChar char="»"/>
              <a:defRPr sz="16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Tahoma" panose="020B0604030504040204" pitchFamily="34" charset="0"/>
              </a:defRPr>
            </a:lvl9pPr>
          </a:lstStyle>
          <a:p>
            <a:pPr eaLnBrk="1" hangingPunct="1">
              <a:spcBef>
                <a:spcPct val="0"/>
              </a:spcBef>
              <a:buFontTx/>
              <a:buNone/>
            </a:pPr>
            <a:r>
              <a:rPr lang="en-US" altLang="en-US" sz="1800" b="0">
                <a:solidFill>
                  <a:schemeClr val="tx1"/>
                </a:solidFill>
              </a:rPr>
              <a:t>Submit the Incident Report here:</a:t>
            </a:r>
          </a:p>
        </p:txBody>
      </p:sp>
      <p:cxnSp>
        <p:nvCxnSpPr>
          <p:cNvPr id="13319" name="Straight Arrow Connector 5">
            <a:extLst>
              <a:ext uri="{FF2B5EF4-FFF2-40B4-BE49-F238E27FC236}">
                <a16:creationId xmlns:a16="http://schemas.microsoft.com/office/drawing/2014/main" id="{E8C5EDD7-0569-47B0-954A-C668580AB6DD}"/>
              </a:ext>
            </a:extLst>
          </p:cNvPr>
          <p:cNvCxnSpPr>
            <a:cxnSpLocks noChangeShapeType="1"/>
          </p:cNvCxnSpPr>
          <p:nvPr/>
        </p:nvCxnSpPr>
        <p:spPr bwMode="auto">
          <a:xfrm flipH="1">
            <a:off x="5410200" y="2362200"/>
            <a:ext cx="2590800" cy="3048000"/>
          </a:xfrm>
          <a:prstGeom prst="straightConnector1">
            <a:avLst/>
          </a:prstGeom>
          <a:noFill/>
          <a:ln w="57150" algn="ctr">
            <a:solidFill>
              <a:srgbClr val="FF0000"/>
            </a:solidFill>
            <a:round/>
            <a:headEnd/>
            <a:tailEnd type="arrow" w="med" len="med"/>
          </a:ln>
          <a:extLst>
            <a:ext uri="{909E8E84-426E-40DD-AFC4-6F175D3DCCD1}">
              <a14:hiddenFill xmlns:a14="http://schemas.microsoft.com/office/drawing/2010/main">
                <a:noFill/>
              </a14:hiddenFill>
            </a:ext>
          </a:extLst>
        </p:spPr>
      </p:cxnSp>
      <p:pic>
        <p:nvPicPr>
          <p:cNvPr id="8" name="Content Placeholder 4">
            <a:extLst>
              <a:ext uri="{FF2B5EF4-FFF2-40B4-BE49-F238E27FC236}">
                <a16:creationId xmlns:a16="http://schemas.microsoft.com/office/drawing/2014/main" id="{A0968CDF-9744-49F3-84C0-F8AFED430194}"/>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243547" y="0"/>
            <a:ext cx="2948453" cy="1520296"/>
          </a:xfrm>
          <a:prstGeom prst="rect">
            <a:avLst/>
          </a:prstGeom>
        </p:spPr>
      </p:pic>
      <p:cxnSp>
        <p:nvCxnSpPr>
          <p:cNvPr id="9" name="Straight Connector 8">
            <a:extLst>
              <a:ext uri="{FF2B5EF4-FFF2-40B4-BE49-F238E27FC236}">
                <a16:creationId xmlns:a16="http://schemas.microsoft.com/office/drawing/2014/main" id="{24FCFDEF-22E3-4D00-BAA3-7A72B2D54527}"/>
              </a:ext>
            </a:extLst>
          </p:cNvPr>
          <p:cNvCxnSpPr/>
          <p:nvPr/>
        </p:nvCxnSpPr>
        <p:spPr>
          <a:xfrm>
            <a:off x="838200" y="1520296"/>
            <a:ext cx="10710333" cy="0"/>
          </a:xfrm>
          <a:prstGeom prst="line">
            <a:avLst/>
          </a:prstGeom>
          <a:ln w="101600" cmpd="tri">
            <a:solidFill>
              <a:srgbClr val="011893"/>
            </a:solidFill>
            <a:prstDash val="solid"/>
          </a:ln>
          <a:effectLst>
            <a:outerShdw blurRad="50800" dist="50800" dir="5400000" algn="ctr" rotWithShape="0">
              <a:schemeClr val="bg1">
                <a:alpha val="71000"/>
              </a:scheme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7FD374AD-D83E-4D1B-AF4F-5118234C4DD5}"/>
              </a:ext>
            </a:extLst>
          </p:cNvPr>
          <p:cNvSpPr>
            <a:spLocks noGrp="1"/>
          </p:cNvSpPr>
          <p:nvPr>
            <p:ph type="title"/>
          </p:nvPr>
        </p:nvSpPr>
        <p:spPr>
          <a:xfrm>
            <a:off x="2133600" y="274638"/>
            <a:ext cx="7924800" cy="868362"/>
          </a:xfrm>
        </p:spPr>
        <p:txBody>
          <a:bodyPr/>
          <a:lstStyle/>
          <a:p>
            <a:pPr eaLnBrk="1" hangingPunct="1"/>
            <a:r>
              <a:rPr lang="en-US" altLang="en-US">
                <a:solidFill>
                  <a:srgbClr val="0000FF"/>
                </a:solidFill>
                <a:latin typeface="Arial Rounded MT Bold" panose="020F0704030504030204" pitchFamily="34" charset="0"/>
              </a:rPr>
              <a:t>Welcome  to  the  system…</a:t>
            </a:r>
          </a:p>
        </p:txBody>
      </p:sp>
      <p:pic>
        <p:nvPicPr>
          <p:cNvPr id="3" name="Picture 2">
            <a:extLst>
              <a:ext uri="{FF2B5EF4-FFF2-40B4-BE49-F238E27FC236}">
                <a16:creationId xmlns:a16="http://schemas.microsoft.com/office/drawing/2014/main" id="{34C24645-CB81-4B68-AE54-C90FC338D353}"/>
              </a:ext>
            </a:extLst>
          </p:cNvPr>
          <p:cNvPicPr>
            <a:picLocks noChangeAspect="1"/>
          </p:cNvPicPr>
          <p:nvPr/>
        </p:nvPicPr>
        <p:blipFill>
          <a:blip r:embed="rId2"/>
          <a:stretch>
            <a:fillRect/>
          </a:stretch>
        </p:blipFill>
        <p:spPr>
          <a:xfrm>
            <a:off x="1371600" y="2038945"/>
            <a:ext cx="9220200" cy="3514725"/>
          </a:xfrm>
          <a:prstGeom prst="rect">
            <a:avLst/>
          </a:prstGeom>
        </p:spPr>
      </p:pic>
      <p:pic>
        <p:nvPicPr>
          <p:cNvPr id="7" name="Content Placeholder 4">
            <a:extLst>
              <a:ext uri="{FF2B5EF4-FFF2-40B4-BE49-F238E27FC236}">
                <a16:creationId xmlns:a16="http://schemas.microsoft.com/office/drawing/2014/main" id="{A65F87E0-8398-4B18-9CD5-6A6FDB217D69}"/>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243547" y="0"/>
            <a:ext cx="2948453" cy="1520296"/>
          </a:xfrm>
          <a:prstGeom prst="rect">
            <a:avLst/>
          </a:prstGeom>
        </p:spPr>
      </p:pic>
      <p:cxnSp>
        <p:nvCxnSpPr>
          <p:cNvPr id="8" name="Straight Connector 7">
            <a:extLst>
              <a:ext uri="{FF2B5EF4-FFF2-40B4-BE49-F238E27FC236}">
                <a16:creationId xmlns:a16="http://schemas.microsoft.com/office/drawing/2014/main" id="{F80720A4-C639-4C92-9E55-D6A2B47136BE}"/>
              </a:ext>
            </a:extLst>
          </p:cNvPr>
          <p:cNvCxnSpPr/>
          <p:nvPr/>
        </p:nvCxnSpPr>
        <p:spPr>
          <a:xfrm>
            <a:off x="838200" y="1520296"/>
            <a:ext cx="10710333" cy="0"/>
          </a:xfrm>
          <a:prstGeom prst="line">
            <a:avLst/>
          </a:prstGeom>
          <a:ln w="101600" cmpd="tri">
            <a:solidFill>
              <a:srgbClr val="011893"/>
            </a:solidFill>
            <a:prstDash val="solid"/>
          </a:ln>
          <a:effectLst>
            <a:outerShdw blurRad="50800" dist="50800" dir="5400000" algn="ctr" rotWithShape="0">
              <a:schemeClr val="bg1">
                <a:alpha val="71000"/>
              </a:schemeClr>
            </a:outerShdw>
          </a:effectLst>
        </p:spPr>
        <p:style>
          <a:lnRef idx="1">
            <a:schemeClr val="accent1"/>
          </a:lnRef>
          <a:fillRef idx="0">
            <a:schemeClr val="accent1"/>
          </a:fillRef>
          <a:effectRef idx="0">
            <a:schemeClr val="accent1"/>
          </a:effectRef>
          <a:fontRef idx="minor">
            <a:schemeClr val="tx1"/>
          </a:fontRef>
        </p:style>
      </p:cxnSp>
      <p:sp>
        <p:nvSpPr>
          <p:cNvPr id="14340" name="TextBox 3">
            <a:extLst>
              <a:ext uri="{FF2B5EF4-FFF2-40B4-BE49-F238E27FC236}">
                <a16:creationId xmlns:a16="http://schemas.microsoft.com/office/drawing/2014/main" id="{E8D77051-7095-42BF-960E-D3EFDB39103A}"/>
              </a:ext>
            </a:extLst>
          </p:cNvPr>
          <p:cNvSpPr txBox="1">
            <a:spLocks noChangeArrowheads="1"/>
          </p:cNvSpPr>
          <p:nvPr/>
        </p:nvSpPr>
        <p:spPr bwMode="auto">
          <a:xfrm>
            <a:off x="8915400" y="5181600"/>
            <a:ext cx="1524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b="1">
                <a:solidFill>
                  <a:srgbClr val="000099"/>
                </a:solidFill>
                <a:latin typeface="Tahoma" panose="020B0604030504040204" pitchFamily="34" charset="0"/>
              </a:defRPr>
            </a:lvl1pPr>
            <a:lvl2pPr marL="742950" indent="-285750">
              <a:spcBef>
                <a:spcPct val="20000"/>
              </a:spcBef>
              <a:buChar char="–"/>
              <a:defRPr sz="2000" b="1">
                <a:solidFill>
                  <a:srgbClr val="CC0000"/>
                </a:solidFill>
                <a:latin typeface="Tahoma" panose="020B0604030504040204" pitchFamily="34" charset="0"/>
              </a:defRPr>
            </a:lvl2pPr>
            <a:lvl3pPr marL="1143000" indent="-228600">
              <a:spcBef>
                <a:spcPct val="20000"/>
              </a:spcBef>
              <a:buChar char="•"/>
              <a:defRPr>
                <a:solidFill>
                  <a:schemeClr val="tx1"/>
                </a:solidFill>
                <a:latin typeface="Tahoma" panose="020B0604030504040204" pitchFamily="34" charset="0"/>
              </a:defRPr>
            </a:lvl3pPr>
            <a:lvl4pPr marL="1600200" indent="-228600">
              <a:spcBef>
                <a:spcPct val="20000"/>
              </a:spcBef>
              <a:buChar char="–"/>
              <a:defRPr sz="1600">
                <a:solidFill>
                  <a:schemeClr val="tx1"/>
                </a:solidFill>
                <a:latin typeface="Tahoma" panose="020B0604030504040204" pitchFamily="34" charset="0"/>
              </a:defRPr>
            </a:lvl4pPr>
            <a:lvl5pPr marL="2057400" indent="-228600">
              <a:spcBef>
                <a:spcPct val="20000"/>
              </a:spcBef>
              <a:buChar char="»"/>
              <a:defRPr sz="16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Tahoma" panose="020B0604030504040204" pitchFamily="34" charset="0"/>
              </a:defRPr>
            </a:lvl9pPr>
          </a:lstStyle>
          <a:p>
            <a:pPr eaLnBrk="1" hangingPunct="1">
              <a:spcBef>
                <a:spcPct val="0"/>
              </a:spcBef>
              <a:buFontTx/>
              <a:buNone/>
            </a:pPr>
            <a:r>
              <a:rPr lang="en-US" altLang="en-US" sz="2400" b="0" dirty="0">
                <a:solidFill>
                  <a:srgbClr val="0000FF"/>
                </a:solidFill>
              </a:rPr>
              <a:t>Click the </a:t>
            </a:r>
          </a:p>
          <a:p>
            <a:pPr eaLnBrk="1" hangingPunct="1">
              <a:spcBef>
                <a:spcPct val="0"/>
              </a:spcBef>
              <a:buFontTx/>
              <a:buNone/>
            </a:pPr>
            <a:r>
              <a:rPr lang="en-US" altLang="en-US" sz="2400" b="0" dirty="0">
                <a:solidFill>
                  <a:srgbClr val="0000FF"/>
                </a:solidFill>
              </a:rPr>
              <a:t>GREEN BUTTON</a:t>
            </a:r>
          </a:p>
          <a:p>
            <a:pPr eaLnBrk="1" hangingPunct="1">
              <a:spcBef>
                <a:spcPct val="0"/>
              </a:spcBef>
              <a:buFontTx/>
              <a:buNone/>
            </a:pPr>
            <a:r>
              <a:rPr lang="en-US" altLang="en-US" sz="2400" b="0" dirty="0">
                <a:solidFill>
                  <a:srgbClr val="0000FF"/>
                </a:solidFill>
              </a:rPr>
              <a:t>to begin</a:t>
            </a:r>
          </a:p>
        </p:txBody>
      </p:sp>
      <p:cxnSp>
        <p:nvCxnSpPr>
          <p:cNvPr id="6" name="Straight Arrow Connector 5">
            <a:extLst>
              <a:ext uri="{FF2B5EF4-FFF2-40B4-BE49-F238E27FC236}">
                <a16:creationId xmlns:a16="http://schemas.microsoft.com/office/drawing/2014/main" id="{0135728F-88D6-433D-89AE-C94A6E497B4A}"/>
              </a:ext>
            </a:extLst>
          </p:cNvPr>
          <p:cNvCxnSpPr>
            <a:cxnSpLocks/>
            <a:stCxn id="14340" idx="1"/>
          </p:cNvCxnSpPr>
          <p:nvPr/>
        </p:nvCxnSpPr>
        <p:spPr>
          <a:xfrm flipH="1" flipV="1">
            <a:off x="2133600" y="3197324"/>
            <a:ext cx="6781800" cy="2769295"/>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C05840E8-46ED-48E9-A75F-438567A093AA}"/>
              </a:ext>
            </a:extLst>
          </p:cNvPr>
          <p:cNvSpPr/>
          <p:nvPr/>
        </p:nvSpPr>
        <p:spPr>
          <a:xfrm>
            <a:off x="4038600" y="4581971"/>
            <a:ext cx="1371600" cy="1424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31961009-1749-4D7B-AF25-138C7911E254}"/>
              </a:ext>
            </a:extLst>
          </p:cNvPr>
          <p:cNvSpPr>
            <a:spLocks noGrp="1"/>
          </p:cNvSpPr>
          <p:nvPr>
            <p:ph type="title"/>
          </p:nvPr>
        </p:nvSpPr>
        <p:spPr/>
        <p:txBody>
          <a:bodyPr/>
          <a:lstStyle/>
          <a:p>
            <a:pPr eaLnBrk="1" hangingPunct="1"/>
            <a:r>
              <a:rPr lang="en-US" altLang="en-US">
                <a:solidFill>
                  <a:srgbClr val="0000FF"/>
                </a:solidFill>
                <a:latin typeface="Arial Rounded MT Bold" panose="020F0704030504030204" pitchFamily="34" charset="0"/>
              </a:rPr>
              <a:t>Begin  filling  in  the  data  fields…</a:t>
            </a:r>
          </a:p>
        </p:txBody>
      </p:sp>
      <p:pic>
        <p:nvPicPr>
          <p:cNvPr id="15363" name="Picture 2">
            <a:extLst>
              <a:ext uri="{FF2B5EF4-FFF2-40B4-BE49-F238E27FC236}">
                <a16:creationId xmlns:a16="http://schemas.microsoft.com/office/drawing/2014/main" id="{0B1C6A31-FFC0-46BC-85DA-80474D5C15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5663" t="3854" r="16867"/>
          <a:stretch>
            <a:fillRect/>
          </a:stretch>
        </p:blipFill>
        <p:spPr bwMode="auto">
          <a:xfrm>
            <a:off x="1752601" y="1600200"/>
            <a:ext cx="5903913"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Content Placeholder 4">
            <a:extLst>
              <a:ext uri="{FF2B5EF4-FFF2-40B4-BE49-F238E27FC236}">
                <a16:creationId xmlns:a16="http://schemas.microsoft.com/office/drawing/2014/main" id="{8A718217-811A-4EF7-91D8-F7F74CB32774}"/>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243547" y="0"/>
            <a:ext cx="2948453" cy="1520296"/>
          </a:xfrm>
          <a:prstGeom prst="rect">
            <a:avLst/>
          </a:prstGeom>
        </p:spPr>
      </p:pic>
      <p:cxnSp>
        <p:nvCxnSpPr>
          <p:cNvPr id="5" name="Straight Connector 4">
            <a:extLst>
              <a:ext uri="{FF2B5EF4-FFF2-40B4-BE49-F238E27FC236}">
                <a16:creationId xmlns:a16="http://schemas.microsoft.com/office/drawing/2014/main" id="{B2A61BBD-6F2B-49EC-9045-E3CC0EAF49D3}"/>
              </a:ext>
            </a:extLst>
          </p:cNvPr>
          <p:cNvCxnSpPr/>
          <p:nvPr/>
        </p:nvCxnSpPr>
        <p:spPr>
          <a:xfrm>
            <a:off x="838200" y="1520296"/>
            <a:ext cx="10710333" cy="0"/>
          </a:xfrm>
          <a:prstGeom prst="line">
            <a:avLst/>
          </a:prstGeom>
          <a:ln w="101600" cmpd="tri">
            <a:solidFill>
              <a:srgbClr val="011893"/>
            </a:solidFill>
            <a:prstDash val="solid"/>
          </a:ln>
          <a:effectLst>
            <a:outerShdw blurRad="50800" dist="50800" dir="5400000" algn="ctr" rotWithShape="0">
              <a:schemeClr val="bg1">
                <a:alpha val="71000"/>
              </a:scheme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theme1.xml><?xml version="1.0" encoding="utf-8"?>
<a:theme xmlns:a="http://schemas.openxmlformats.org/drawingml/2006/main" name="Template_-_Ice_Texture_-_Clean">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Template_-_Ice_Texture_-_Clean</Template>
  <TotalTime>2266</TotalTime>
  <Words>479</Words>
  <Application>Microsoft Office PowerPoint</Application>
  <PresentationFormat>Widescreen</PresentationFormat>
  <Paragraphs>77</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Arial Rounded MT Bold</vt:lpstr>
      <vt:lpstr>Tahoma</vt:lpstr>
      <vt:lpstr>Template_-_Ice_Texture_-_Clean</vt:lpstr>
      <vt:lpstr>Game Reporting</vt:lpstr>
      <vt:lpstr>At the end of the game</vt:lpstr>
      <vt:lpstr>Before  you  leave the  rink</vt:lpstr>
      <vt:lpstr>USAHockey.com</vt:lpstr>
      <vt:lpstr>Log into your profile</vt:lpstr>
      <vt:lpstr>Log into your Profile</vt:lpstr>
      <vt:lpstr>Once you are logged in…</vt:lpstr>
      <vt:lpstr>Welcome  to  the  system…</vt:lpstr>
      <vt:lpstr>Begin  filling  in  the  data  fields…</vt:lpstr>
      <vt:lpstr>Officiating System…</vt:lpstr>
      <vt:lpstr>Home/Visitor Teams</vt:lpstr>
      <vt:lpstr>Search for Player or Coach</vt:lpstr>
      <vt:lpstr>Player or Coach involved</vt:lpstr>
      <vt:lpstr>PowerPoint Presentation</vt:lpstr>
    </vt:vector>
  </TitlesOfParts>
  <Company>USA Hockey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USA HOCKEY  OFFICIATING PROGRAM</dc:title>
  <dc:creator>BJ Ringrose</dc:creator>
  <cp:lastModifiedBy>N D</cp:lastModifiedBy>
  <cp:revision>59</cp:revision>
  <dcterms:created xsi:type="dcterms:W3CDTF">2012-10-10T16:35:46Z</dcterms:created>
  <dcterms:modified xsi:type="dcterms:W3CDTF">2021-09-19T15:20:11Z</dcterms:modified>
</cp:coreProperties>
</file>