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5ECA8-DC30-4EA9-9A6B-3EA2C6A21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84133F-DBCA-46BD-AE83-6D0BF61AA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EDBDB-6432-4342-8690-246F5E7C3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B9582-E246-4455-87AA-A55F52606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FBBC7-D21D-469B-899C-0E514127B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527CF-6E3D-46EF-BB49-35138847C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A7E27C-4FD8-4E62-9EF6-D5235671D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C917A-2480-4A46-A17C-C7A37F6CC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04AD3-BFC1-4940-AE36-F118E83B5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D8AE9-E26B-4A57-AC35-4844D1AE9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8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869F02-90EB-4F4F-9C11-1E4E77F0E3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38A066-6EDA-44A7-B9A1-1EA56290E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2E174-2928-4F30-8AFA-3B3C74C68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403DD-00FE-4CB6-82B0-FD0E63A70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9F980-DF2A-4A94-A782-2FD32DBCF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82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DA9E-67B0-43D9-B41A-44CA0DEE2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DE389-E01F-4FD3-9840-031187622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A55CB-9175-41A8-B7E8-9DB8D5DA7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307C9-F6B2-4CB5-B6DD-8146F401E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EFEB9-8346-423C-8A12-3714383E6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7D8F3-BBC4-4AA3-ACD2-63A3216C5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C5CEC8-E352-4876-B1C4-0E86167AB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08279-AEF0-4F46-9895-BCD2D1C57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6CFF2-52AF-4A81-98EF-BB1489DC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CB5DD-69C4-49D5-8AFC-6BADD3871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3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FC10C-A3C3-4F3D-97B1-CE9E00FB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FBAF2-A5D3-41DC-921C-972A53D9EC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2D0187-3D24-4FBB-AEB8-56AC2CCB3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0B4A-D1A6-452E-B3C3-558BB1845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B7592B-8599-44FC-A848-E25656448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0C1270-554B-4556-AB0D-48793E44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78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1CC44-B70F-4224-B409-68C52F148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12B9A9-6300-4D02-A347-CA29F80D8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70ECAC-C958-4D34-AD24-C1D79C47D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D5E261-06F5-4678-BEE2-20174F577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4B2B2D-AE6C-403C-8047-4BDCD24C60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EDF0C4-4BB5-4AC6-BF8D-BD4E1511E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7875AB-6CCA-4F39-A5AB-4E02C0022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148C33-EE85-4C30-A281-80F5BB010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1BF2-389B-4A3F-818A-F1BA279EA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1804A0-7665-4D7D-A93E-559FA8E6D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6566F-3FD8-43F0-9016-BB9F398B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C17C13-C4BE-4926-8AA8-CFB954282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0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2D0B49-1BC5-435F-A8FB-CA83FB00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896DC5-8F30-4431-A98F-19AA014B2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2AD4AF-BE72-4AB1-AA3A-3CFC96253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996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73873-2386-4154-9258-FE0711881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62A80-840E-4029-BDFC-79571C87E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9BF82-F16B-4CDB-9365-647134081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826558-8080-44A0-8723-1E5EAA486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3EBBE-06FA-4161-AFC7-56058D0F6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70C2E-2629-4D71-A6C6-658EAB34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05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CB5EF-E609-4F00-B410-D122EB64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940615-4B74-4117-A787-4379C300B3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7FE6EE-D281-41F9-B769-E445E3E9A3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9F9E4-3E60-43E5-A246-CFBC6AFF3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C02F45-5139-4576-BC97-EF32D958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013D46-6F5C-48A3-B40F-A8700C6C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384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5925DC-4644-4EDF-A28A-72BD55C49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2D12D-F2CC-44D8-B905-098CD8BB0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EE887-A2C4-444B-A577-549AA50C3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AD61-B221-4F0F-BCA5-D77DEF4FB31A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136D1-A001-4EA5-ABF2-F052E75551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066B6-4989-4B4F-9B6B-B28D54A405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D5521-7FD5-443B-AA57-5BC88AE5A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258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142DA1-7F04-4CFF-85C3-9CAEF95EB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Elephant" panose="02020904090505020303" pitchFamily="18" charset="0"/>
              </a:rPr>
              <a:t>C.F.C.A</a:t>
            </a:r>
            <a:br>
              <a:rPr lang="en-US" b="1" dirty="0">
                <a:latin typeface="Elephant" panose="02020904090505020303" pitchFamily="18" charset="0"/>
              </a:rPr>
            </a:br>
            <a:r>
              <a:rPr lang="en-US" sz="4000" b="1" dirty="0">
                <a:latin typeface="Elephant" panose="02020904090505020303" pitchFamily="18" charset="0"/>
              </a:rPr>
              <a:t>Commonwealth Football Coaches Association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43C937-9FE2-49AD-A97A-D9C800B0453C}"/>
              </a:ext>
            </a:extLst>
          </p:cNvPr>
          <p:cNvSpPr txBox="1"/>
          <p:nvPr/>
        </p:nvSpPr>
        <p:spPr>
          <a:xfrm>
            <a:off x="1501422" y="1790170"/>
            <a:ext cx="9550400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Elephant" panose="02020904090505020303" pitchFamily="18" charset="0"/>
              </a:rPr>
              <a:t>EXECUTIVE COMMITTEE- (7) *ROTATES REGION- 2-YR TERM</a:t>
            </a:r>
          </a:p>
          <a:p>
            <a:pPr algn="ctr"/>
            <a:endParaRPr lang="en-US" b="1" dirty="0">
              <a:latin typeface="Elephant" panose="02020904090505020303" pitchFamily="18" charset="0"/>
            </a:endParaRPr>
          </a:p>
          <a:p>
            <a:pPr algn="ctr"/>
            <a:r>
              <a:rPr lang="en-US" b="1" dirty="0">
                <a:latin typeface="Elephant" panose="02020904090505020303" pitchFamily="18" charset="0"/>
              </a:rPr>
              <a:t>- CHAIRMAN*</a:t>
            </a:r>
          </a:p>
          <a:p>
            <a:pPr algn="ctr"/>
            <a:r>
              <a:rPr lang="en-US" b="1" dirty="0">
                <a:latin typeface="Elephant" panose="02020904090505020303" pitchFamily="18" charset="0"/>
              </a:rPr>
              <a:t>- VICE-CHAIRMAN*</a:t>
            </a:r>
          </a:p>
          <a:p>
            <a:pPr marL="285750" indent="-285750" algn="ctr">
              <a:buFontTx/>
              <a:buChar char="-"/>
            </a:pPr>
            <a:r>
              <a:rPr lang="en-US" b="1" dirty="0">
                <a:latin typeface="Elephant" panose="02020904090505020303" pitchFamily="18" charset="0"/>
              </a:rPr>
              <a:t>TREASURER/SECRETARY DIRECTOR</a:t>
            </a:r>
          </a:p>
          <a:p>
            <a:pPr marL="285750" indent="-285750" algn="ctr">
              <a:buFontTx/>
              <a:buChar char="-"/>
            </a:pPr>
            <a:r>
              <a:rPr lang="en-US" b="1" dirty="0">
                <a:latin typeface="Elephant" panose="02020904090505020303" pitchFamily="18" charset="0"/>
              </a:rPr>
              <a:t>CONVENTION DIRECTOR</a:t>
            </a:r>
          </a:p>
          <a:p>
            <a:pPr marL="285750" indent="-285750" algn="ctr">
              <a:buFontTx/>
              <a:buChar char="-"/>
            </a:pPr>
            <a:r>
              <a:rPr lang="en-US" b="1" dirty="0">
                <a:latin typeface="Elephant" panose="02020904090505020303" pitchFamily="18" charset="0"/>
              </a:rPr>
              <a:t>HOF BANQUET DIRECTOR</a:t>
            </a:r>
          </a:p>
          <a:p>
            <a:pPr marL="285750" indent="-285750" algn="ctr">
              <a:buFontTx/>
              <a:buChar char="-"/>
            </a:pPr>
            <a:r>
              <a:rPr lang="en-US" b="1" dirty="0">
                <a:latin typeface="Elephant" panose="02020904090505020303" pitchFamily="18" charset="0"/>
              </a:rPr>
              <a:t>ALL-STAR DIRECTOR</a:t>
            </a:r>
          </a:p>
          <a:p>
            <a:pPr marL="285750" indent="-285750" algn="ctr">
              <a:buFontTx/>
              <a:buChar char="-"/>
            </a:pPr>
            <a:r>
              <a:rPr lang="en-US" b="1" dirty="0">
                <a:latin typeface="Elephant" panose="02020904090505020303" pitchFamily="18" charset="0"/>
              </a:rPr>
              <a:t>WEBSITE/MEDIA DIRECTOR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22A83EE3-10E2-4381-A0BC-107FAE76489B}"/>
              </a:ext>
            </a:extLst>
          </p:cNvPr>
          <p:cNvSpPr/>
          <p:nvPr/>
        </p:nvSpPr>
        <p:spPr>
          <a:xfrm>
            <a:off x="5813778" y="4381138"/>
            <a:ext cx="801511" cy="4628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43ACB-F4BE-482F-94A5-56495150D89F}"/>
              </a:ext>
            </a:extLst>
          </p:cNvPr>
          <p:cNvSpPr txBox="1"/>
          <p:nvPr/>
        </p:nvSpPr>
        <p:spPr>
          <a:xfrm>
            <a:off x="1524000" y="4940836"/>
            <a:ext cx="9550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Elephant" panose="02020904090505020303" pitchFamily="18" charset="0"/>
              </a:rPr>
              <a:t>REGIONAL COMMITTEE- (3 PER A REGION- 5 REGIONS- 15</a:t>
            </a:r>
            <a:r>
              <a:rPr lang="en-US" dirty="0"/>
              <a:t>)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F985A201-9786-4B14-A655-3A2B0743FC41}"/>
              </a:ext>
            </a:extLst>
          </p:cNvPr>
          <p:cNvSpPr/>
          <p:nvPr/>
        </p:nvSpPr>
        <p:spPr>
          <a:xfrm>
            <a:off x="5813776" y="5310168"/>
            <a:ext cx="801511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FEB366-A377-43AB-9319-334A2646E6DD}"/>
              </a:ext>
            </a:extLst>
          </p:cNvPr>
          <p:cNvSpPr txBox="1"/>
          <p:nvPr/>
        </p:nvSpPr>
        <p:spPr>
          <a:xfrm>
            <a:off x="1467556" y="5745624"/>
            <a:ext cx="9550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Elephant" panose="02020904090505020303" pitchFamily="18" charset="0"/>
              </a:rPr>
              <a:t>ADVISORY COMMITTEE- (1 PER A DIVISION- 6 DIVISIONS- 30</a:t>
            </a:r>
            <a:r>
              <a:rPr lang="en-US" dirty="0"/>
              <a:t>)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25030B76-EE15-45B9-B160-01DB3EED9D37}"/>
              </a:ext>
            </a:extLst>
          </p:cNvPr>
          <p:cNvSpPr/>
          <p:nvPr/>
        </p:nvSpPr>
        <p:spPr>
          <a:xfrm>
            <a:off x="5813776" y="6114956"/>
            <a:ext cx="801511" cy="281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5F3B4E-03D9-4E5B-AD0C-1A4F41DB705F}"/>
              </a:ext>
            </a:extLst>
          </p:cNvPr>
          <p:cNvSpPr txBox="1"/>
          <p:nvPr/>
        </p:nvSpPr>
        <p:spPr>
          <a:xfrm>
            <a:off x="1467556" y="6440576"/>
            <a:ext cx="9550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Elephant" panose="02020904090505020303" pitchFamily="18" charset="0"/>
              </a:rPr>
              <a:t>GENERAL MEMBERSHIP</a:t>
            </a:r>
            <a:endParaRPr lang="en-US" dirty="0"/>
          </a:p>
        </p:txBody>
      </p:sp>
      <p:pic>
        <p:nvPicPr>
          <p:cNvPr id="13" name="Picture 12" descr="A picture containing shirt&#10;&#10;Description automatically generated">
            <a:extLst>
              <a:ext uri="{FF2B5EF4-FFF2-40B4-BE49-F238E27FC236}">
                <a16:creationId xmlns:a16="http://schemas.microsoft.com/office/drawing/2014/main" id="{6B825F9C-F802-4E98-A7A5-4E11FD814A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545" y="84060"/>
            <a:ext cx="844101" cy="844101"/>
          </a:xfrm>
          <a:prstGeom prst="rect">
            <a:avLst/>
          </a:prstGeom>
        </p:spPr>
      </p:pic>
      <p:pic>
        <p:nvPicPr>
          <p:cNvPr id="14" name="Picture 13" descr="A picture containing shirt&#10;&#10;Description automatically generated">
            <a:extLst>
              <a:ext uri="{FF2B5EF4-FFF2-40B4-BE49-F238E27FC236}">
                <a16:creationId xmlns:a16="http://schemas.microsoft.com/office/drawing/2014/main" id="{A3F08D0D-CE18-49DB-BD66-DD907B506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356" y="84060"/>
            <a:ext cx="844101" cy="84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004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67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Elephant</vt:lpstr>
      <vt:lpstr>Office Theme</vt:lpstr>
      <vt:lpstr>C.F.C.A Commonwealth Football Coaches Association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C.F.C.A Commonwealth Football Coaches Association</dc:title>
  <dc:creator>Van Acker, Jared S</dc:creator>
  <cp:lastModifiedBy>Jared</cp:lastModifiedBy>
  <cp:revision>7</cp:revision>
  <cp:lastPrinted>2020-06-14T20:58:20Z</cp:lastPrinted>
  <dcterms:created xsi:type="dcterms:W3CDTF">2020-06-12T15:18:52Z</dcterms:created>
  <dcterms:modified xsi:type="dcterms:W3CDTF">2022-01-24T18:29:47Z</dcterms:modified>
</cp:coreProperties>
</file>