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2" r:id="rId2"/>
    <p:sldId id="256" r:id="rId3"/>
    <p:sldId id="295" r:id="rId4"/>
    <p:sldId id="297" r:id="rId5"/>
    <p:sldId id="281" r:id="rId6"/>
    <p:sldId id="279" r:id="rId7"/>
    <p:sldId id="288" r:id="rId8"/>
    <p:sldId id="289" r:id="rId9"/>
    <p:sldId id="290" r:id="rId10"/>
    <p:sldId id="298" r:id="rId11"/>
    <p:sldId id="273" r:id="rId12"/>
    <p:sldId id="257" r:id="rId13"/>
    <p:sldId id="258" r:id="rId14"/>
    <p:sldId id="260" r:id="rId15"/>
    <p:sldId id="261" r:id="rId16"/>
    <p:sldId id="293" r:id="rId17"/>
    <p:sldId id="266" r:id="rId18"/>
    <p:sldId id="267" r:id="rId19"/>
    <p:sldId id="268" r:id="rId20"/>
    <p:sldId id="271" r:id="rId21"/>
    <p:sldId id="283" r:id="rId22"/>
    <p:sldId id="284" r:id="rId23"/>
    <p:sldId id="287"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375E"/>
    <a:srgbClr val="008DA8"/>
    <a:srgbClr val="FCE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4660"/>
  </p:normalViewPr>
  <p:slideViewPr>
    <p:cSldViewPr>
      <p:cViewPr varScale="1">
        <p:scale>
          <a:sx n="104" d="100"/>
          <a:sy n="104" d="100"/>
        </p:scale>
        <p:origin x="33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46147-E49B-4FE4-A54D-A2554C48C9C8}" type="datetimeFigureOut">
              <a:rPr lang="en-US" smtClean="0"/>
              <a:t>1/18/2017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D88EB-A807-418A-AACC-07656C543AAF}" type="slidenum">
              <a:rPr lang="en-US" smtClean="0"/>
              <a:t>‹#›</a:t>
            </a:fld>
            <a:endParaRPr lang="en-US"/>
          </a:p>
        </p:txBody>
      </p:sp>
    </p:spTree>
    <p:extLst>
      <p:ext uri="{BB962C8B-B14F-4D97-AF65-F5344CB8AC3E}">
        <p14:creationId xmlns:p14="http://schemas.microsoft.com/office/powerpoint/2010/main" val="424484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88EB-A807-418A-AACC-07656C543AAF}" type="slidenum">
              <a:rPr lang="en-US" smtClean="0"/>
              <a:t>7</a:t>
            </a:fld>
            <a:endParaRPr lang="en-US"/>
          </a:p>
        </p:txBody>
      </p:sp>
    </p:spTree>
    <p:extLst>
      <p:ext uri="{BB962C8B-B14F-4D97-AF65-F5344CB8AC3E}">
        <p14:creationId xmlns:p14="http://schemas.microsoft.com/office/powerpoint/2010/main" val="2345261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mailto:Jeff.lejfer@newdayunderwriting.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5" hasCustomPrompt="1"/>
          </p:nvPr>
        </p:nvSpPr>
        <p:spPr>
          <a:xfrm>
            <a:off x="557436" y="5470412"/>
            <a:ext cx="1638300" cy="1054932"/>
          </a:xfrm>
          <a:prstGeom prst="rect">
            <a:avLst/>
          </a:prstGeom>
          <a:ln>
            <a:noFill/>
          </a:ln>
          <a:effectLst>
            <a:outerShdw blurRad="190500" algn="tl" rotWithShape="0">
              <a:srgbClr val="000000">
                <a:alpha val="70000"/>
              </a:srgbClr>
            </a:outerShdw>
          </a:effectLst>
        </p:spPr>
        <p:txBody>
          <a:bodyPr/>
          <a:lstStyle>
            <a:lvl1pPr marL="0" indent="0" algn="ctr">
              <a:buFontTx/>
              <a:buNone/>
              <a:defRPr sz="1500"/>
            </a:lvl1pPr>
          </a:lstStyle>
          <a:p>
            <a:r>
              <a:rPr lang="en-US" dirty="0" smtClean="0"/>
              <a:t/>
            </a:r>
            <a:br>
              <a:rPr lang="en-US" dirty="0" smtClean="0"/>
            </a:br>
            <a:endParaRPr lang="en-US" dirty="0" smtClean="0"/>
          </a:p>
          <a:p>
            <a:r>
              <a:rPr lang="en-US" dirty="0" smtClean="0"/>
              <a:t>LOGO</a:t>
            </a:r>
            <a:endParaRPr lang="en-IN" dirty="0"/>
          </a:p>
        </p:txBody>
      </p:sp>
      <p:sp>
        <p:nvSpPr>
          <p:cNvPr id="2" name="Title 1"/>
          <p:cNvSpPr>
            <a:spLocks noGrp="1"/>
          </p:cNvSpPr>
          <p:nvPr>
            <p:ph type="ctrTitle" hasCustomPrompt="1"/>
          </p:nvPr>
        </p:nvSpPr>
        <p:spPr>
          <a:xfrm>
            <a:off x="327992" y="1052736"/>
            <a:ext cx="8348464" cy="1470025"/>
          </a:xfrm>
          <a:prstGeom prst="rect">
            <a:avLst/>
          </a:prstGeom>
        </p:spPr>
        <p:txBody>
          <a:bodyPr>
            <a:normAutofit/>
          </a:bodyPr>
          <a:lstStyle>
            <a:lvl1pPr algn="l">
              <a:defRPr lang="es-PA" sz="4000" b="1" kern="1200" dirty="0">
                <a:solidFill>
                  <a:srgbClr val="FFFFFF"/>
                </a:solidFill>
                <a:latin typeface="+mj-lt"/>
                <a:ea typeface="+mj-ea"/>
                <a:cs typeface="+mj-cs"/>
              </a:defRPr>
            </a:lvl1pPr>
          </a:lstStyle>
          <a:p>
            <a:r>
              <a:rPr lang="en-US" dirty="0" smtClean="0"/>
              <a:t>Title of</a:t>
            </a:r>
            <a:br>
              <a:rPr lang="en-US" dirty="0" smtClean="0"/>
            </a:br>
            <a:r>
              <a:rPr lang="en-US" dirty="0" smtClean="0"/>
              <a:t>Presentation</a:t>
            </a:r>
            <a:endParaRPr lang="es-PA" dirty="0"/>
          </a:p>
        </p:txBody>
      </p:sp>
      <p:sp>
        <p:nvSpPr>
          <p:cNvPr id="4" name="Date Placeholder 3"/>
          <p:cNvSpPr>
            <a:spLocks noGrp="1"/>
          </p:cNvSpPr>
          <p:nvPr>
            <p:ph type="dt" sz="half" idx="10"/>
          </p:nvPr>
        </p:nvSpPr>
        <p:spPr>
          <a:xfrm>
            <a:off x="457200" y="6597352"/>
            <a:ext cx="2133600" cy="288032"/>
          </a:xfrm>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a:xfrm>
            <a:off x="3124200" y="6597352"/>
            <a:ext cx="2895600" cy="288032"/>
          </a:xfrm>
        </p:spPr>
        <p:txBody>
          <a:bodyPr/>
          <a:lstStyle/>
          <a:p>
            <a:endParaRPr lang="es-PA" dirty="0"/>
          </a:p>
        </p:txBody>
      </p:sp>
      <p:sp>
        <p:nvSpPr>
          <p:cNvPr id="6" name="Slide Number Placeholder 5"/>
          <p:cNvSpPr>
            <a:spLocks noGrp="1"/>
          </p:cNvSpPr>
          <p:nvPr>
            <p:ph type="sldNum" sz="quarter" idx="12"/>
          </p:nvPr>
        </p:nvSpPr>
        <p:spPr>
          <a:xfrm>
            <a:off x="8617978" y="6453336"/>
            <a:ext cx="490526" cy="365125"/>
          </a:xfrm>
        </p:spPr>
        <p:txBody>
          <a:bodyPr/>
          <a:lstStyle/>
          <a:p>
            <a:fld id="{40DCBEB4-BF86-4544-B553-CA9ACFEEE8D8}" type="slidenum">
              <a:rPr lang="es-PA" smtClean="0"/>
              <a:pPr/>
              <a:t>‹#›</a:t>
            </a:fld>
            <a:endParaRPr lang="es-PA"/>
          </a:p>
        </p:txBody>
      </p:sp>
      <p:sp>
        <p:nvSpPr>
          <p:cNvPr id="14" name="Text Placeholder 13"/>
          <p:cNvSpPr>
            <a:spLocks noGrp="1"/>
          </p:cNvSpPr>
          <p:nvPr>
            <p:ph type="body" sz="quarter" idx="13" hasCustomPrompt="1"/>
          </p:nvPr>
        </p:nvSpPr>
        <p:spPr>
          <a:xfrm>
            <a:off x="323528" y="2564904"/>
            <a:ext cx="2952800" cy="359469"/>
          </a:xfrm>
          <a:prstGeom prst="rect">
            <a:avLst/>
          </a:prstGeom>
        </p:spPr>
        <p:txBody>
          <a:bodyPr>
            <a:noAutofit/>
          </a:bodyPr>
          <a:lstStyle>
            <a:lvl1pPr>
              <a:buFontTx/>
              <a:buNone/>
              <a:defRPr lang="es-PA" sz="2400" b="0" kern="1200" dirty="0">
                <a:solidFill>
                  <a:srgbClr val="FFFFFF"/>
                </a:solidFill>
                <a:latin typeface="+mj-lt"/>
                <a:ea typeface="+mj-ea"/>
                <a:cs typeface="+mj-cs"/>
              </a:defRPr>
            </a:lvl1pPr>
            <a:lvl2pPr>
              <a:buFontTx/>
              <a:buNone/>
              <a:defRPr sz="1400">
                <a:latin typeface="+mj-lt"/>
              </a:defRPr>
            </a:lvl2pPr>
            <a:lvl3pPr>
              <a:buFontTx/>
              <a:buNone/>
              <a:defRPr sz="1400">
                <a:latin typeface="+mj-lt"/>
              </a:defRPr>
            </a:lvl3pPr>
            <a:lvl4pPr>
              <a:buFontTx/>
              <a:buNone/>
              <a:defRPr sz="1400">
                <a:latin typeface="+mj-lt"/>
              </a:defRPr>
            </a:lvl4pPr>
            <a:lvl5pPr>
              <a:buFontTx/>
              <a:buNone/>
              <a:defRPr sz="1400">
                <a:latin typeface="+mj-lt"/>
              </a:defRPr>
            </a:lvl5pPr>
          </a:lstStyle>
          <a:p>
            <a:pPr lvl="0"/>
            <a:r>
              <a:rPr lang="en-US" dirty="0" smtClean="0"/>
              <a:t>May 21, 2013</a:t>
            </a:r>
            <a:endParaRPr lang="es-PA" dirty="0"/>
          </a:p>
        </p:txBody>
      </p:sp>
      <p:pic>
        <p:nvPicPr>
          <p:cNvPr id="11" name="Picture 10" descr="ND Logo 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8144" y="5445224"/>
            <a:ext cx="2880320" cy="105493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3010112" y="3573016"/>
            <a:ext cx="3146064" cy="20882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txBody>
          <a:bodyPr/>
          <a:lstStyle/>
          <a:p>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7" name="Text Placeholder 6"/>
          <p:cNvSpPr>
            <a:spLocks noGrp="1"/>
          </p:cNvSpPr>
          <p:nvPr>
            <p:ph type="body" sz="quarter" idx="13" hasCustomPrompt="1"/>
          </p:nvPr>
        </p:nvSpPr>
        <p:spPr>
          <a:xfrm>
            <a:off x="395536" y="1158374"/>
            <a:ext cx="5400600" cy="508009"/>
          </a:xfrm>
          <a:prstGeom prst="rect">
            <a:avLst/>
          </a:prstGeom>
        </p:spPr>
        <p:txBody>
          <a:bodyPr/>
          <a:lstStyle>
            <a:lvl1pPr marL="0" indent="0" algn="l" defTabSz="914400" rtl="0" eaLnBrk="1" latinLnBrk="0" hangingPunct="1">
              <a:spcBef>
                <a:spcPct val="20000"/>
              </a:spcBef>
              <a:buFontTx/>
              <a:buNone/>
              <a:defRPr lang="en-US" sz="2500" b="1"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6" name="Text Placeholder 6"/>
          <p:cNvSpPr>
            <a:spLocks noGrp="1"/>
          </p:cNvSpPr>
          <p:nvPr>
            <p:ph type="body" sz="quarter" idx="14" hasCustomPrompt="1"/>
          </p:nvPr>
        </p:nvSpPr>
        <p:spPr>
          <a:xfrm>
            <a:off x="827584" y="1696855"/>
            <a:ext cx="8064896" cy="508009"/>
          </a:xfrm>
          <a:prstGeom prst="rect">
            <a:avLst/>
          </a:prstGeom>
        </p:spPr>
        <p:txBody>
          <a:bodyPr/>
          <a:lstStyle>
            <a:lvl1pPr marL="0" indent="0" algn="l" defTabSz="914400" rtl="0" eaLnBrk="1" latinLnBrk="0" hangingPunct="1">
              <a:spcBef>
                <a:spcPct val="20000"/>
              </a:spcBef>
              <a:buClr>
                <a:srgbClr val="008DA8"/>
              </a:buClr>
              <a:buFontTx/>
              <a:buNone/>
              <a:defRPr lang="en-IN" sz="20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Tree>
    <p:extLst>
      <p:ext uri="{BB962C8B-B14F-4D97-AF65-F5344CB8AC3E}">
        <p14:creationId xmlns:p14="http://schemas.microsoft.com/office/powerpoint/2010/main" val="23651107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323528" y="1268760"/>
            <a:ext cx="8424936" cy="4824536"/>
          </a:xfrm>
          <a:prstGeom prst="rect">
            <a:avLst/>
          </a:prstGeom>
        </p:spPr>
        <p:txBody>
          <a:bodyPr/>
          <a:lstStyle/>
          <a:p>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Tree>
    <p:extLst>
      <p:ext uri="{BB962C8B-B14F-4D97-AF65-F5344CB8AC3E}">
        <p14:creationId xmlns:p14="http://schemas.microsoft.com/office/powerpoint/2010/main" val="4628728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39552" y="1700212"/>
            <a:ext cx="8352928" cy="4177059"/>
          </a:xfrm>
          <a:prstGeom prst="rect">
            <a:avLst/>
          </a:prstGeom>
        </p:spPr>
        <p:txBody>
          <a:bodyPr/>
          <a:lstStyle>
            <a:lvl1pPr marL="342900" indent="-342900">
              <a:buClr>
                <a:srgbClr val="008DA8"/>
              </a:buClr>
              <a:buSzPct val="130000"/>
              <a:buFont typeface="Arial" pitchFamily="34" charset="0"/>
              <a:buChar char="•"/>
              <a:defRPr lang="en-US" sz="2400" kern="1200" dirty="0" smtClean="0">
                <a:solidFill>
                  <a:srgbClr val="17375E"/>
                </a:solidFill>
                <a:latin typeface="+mj-lt"/>
                <a:ea typeface="+mn-ea"/>
                <a:cs typeface="+mn-cs"/>
              </a:defRPr>
            </a:lvl1pPr>
            <a:lvl2pPr marL="742950" indent="-285750">
              <a:buClr>
                <a:srgbClr val="008DA8"/>
              </a:buClr>
              <a:buSzPct val="130000"/>
              <a:buFont typeface="Arial" pitchFamily="34" charset="0"/>
              <a:buChar char="•"/>
              <a:defRPr lang="en-US" sz="2400" kern="1200" dirty="0" smtClean="0">
                <a:solidFill>
                  <a:srgbClr val="17375E"/>
                </a:solidFill>
                <a:latin typeface="+mj-lt"/>
                <a:ea typeface="+mn-ea"/>
                <a:cs typeface="+mn-cs"/>
              </a:defRPr>
            </a:lvl2pPr>
            <a:lvl3pPr marL="11430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3pPr>
            <a:lvl4pPr marL="16002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4pPr>
            <a:lvl5pPr marL="2057400" indent="-228600">
              <a:buClr>
                <a:srgbClr val="008DA8"/>
              </a:buClr>
              <a:buSzPct val="130000"/>
              <a:buFont typeface="Arial" pitchFamily="34" charset="0"/>
              <a:buChar char="•"/>
              <a:defRPr lang="en-IN" sz="2400" kern="1200" dirty="0">
                <a:solidFill>
                  <a:srgbClr val="17375E"/>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Tree>
    <p:extLst>
      <p:ext uri="{BB962C8B-B14F-4D97-AF65-F5344CB8AC3E}">
        <p14:creationId xmlns:p14="http://schemas.microsoft.com/office/powerpoint/2010/main" val="9363793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11560" y="1844824"/>
            <a:ext cx="4752528" cy="4032447"/>
          </a:xfrm>
          <a:prstGeom prst="rect">
            <a:avLst/>
          </a:prstGeom>
        </p:spPr>
        <p:txBody>
          <a:bodyPr/>
          <a:lstStyle>
            <a:lvl1pPr marL="174625" indent="-174625">
              <a:buClr>
                <a:srgbClr val="008DA8"/>
              </a:buClr>
              <a:buSzPct val="130000"/>
              <a:buFont typeface="Arial" pitchFamily="34" charset="0"/>
              <a:buChar char="•"/>
              <a:defRPr lang="en-US" sz="2400" kern="1200" dirty="0" smtClean="0">
                <a:solidFill>
                  <a:srgbClr val="17375E"/>
                </a:solidFill>
                <a:latin typeface="+mj-lt"/>
                <a:ea typeface="+mn-ea"/>
                <a:cs typeface="+mn-cs"/>
              </a:defRPr>
            </a:lvl1pPr>
            <a:lvl2pPr marL="742950" indent="-285750">
              <a:buClr>
                <a:srgbClr val="008DA8"/>
              </a:buClr>
              <a:buSzPct val="130000"/>
              <a:buFont typeface="Arial" pitchFamily="34" charset="0"/>
              <a:buChar char="•"/>
              <a:defRPr lang="en-US" sz="2400" kern="1200" dirty="0" smtClean="0">
                <a:solidFill>
                  <a:srgbClr val="17375E"/>
                </a:solidFill>
                <a:latin typeface="+mj-lt"/>
                <a:ea typeface="+mn-ea"/>
                <a:cs typeface="+mn-cs"/>
              </a:defRPr>
            </a:lvl2pPr>
            <a:lvl3pPr marL="11430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3pPr>
            <a:lvl4pPr marL="16002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4pPr>
            <a:lvl5pPr marL="2057400" indent="-228600">
              <a:buClr>
                <a:srgbClr val="008DA8"/>
              </a:buClr>
              <a:buSzPct val="130000"/>
              <a:buFont typeface="Arial" pitchFamily="34" charset="0"/>
              <a:buChar char="•"/>
              <a:defRPr lang="en-IN" sz="2400" kern="1200" dirty="0">
                <a:solidFill>
                  <a:srgbClr val="17375E"/>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7" name="Text Placeholder 6"/>
          <p:cNvSpPr>
            <a:spLocks noGrp="1"/>
          </p:cNvSpPr>
          <p:nvPr>
            <p:ph type="body" sz="quarter" idx="14" hasCustomPrompt="1"/>
          </p:nvPr>
        </p:nvSpPr>
        <p:spPr>
          <a:xfrm>
            <a:off x="395536" y="1336815"/>
            <a:ext cx="5400600" cy="508009"/>
          </a:xfrm>
          <a:prstGeom prst="rect">
            <a:avLst/>
          </a:prstGeom>
        </p:spPr>
        <p:txBody>
          <a:bodyPr/>
          <a:lstStyle>
            <a:lvl1pPr marL="0" indent="0" algn="l" defTabSz="914400" rtl="0" eaLnBrk="1" latinLnBrk="0" hangingPunct="1">
              <a:spcBef>
                <a:spcPct val="20000"/>
              </a:spcBef>
              <a:buFontTx/>
              <a:buNone/>
              <a:defRPr lang="en-US" sz="2500" b="1"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0" name="Picture Placeholder 2"/>
          <p:cNvSpPr>
            <a:spLocks noGrp="1"/>
          </p:cNvSpPr>
          <p:nvPr>
            <p:ph type="pic" sz="quarter" idx="15"/>
          </p:nvPr>
        </p:nvSpPr>
        <p:spPr>
          <a:xfrm>
            <a:off x="4333672" y="2604751"/>
            <a:ext cx="4774832" cy="15443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txBody>
          <a:bodyPr/>
          <a:lstStyle/>
          <a:p>
            <a:endParaRPr lang="en-IN" dirty="0"/>
          </a:p>
        </p:txBody>
      </p:sp>
    </p:spTree>
    <p:extLst>
      <p:ext uri="{BB962C8B-B14F-4D97-AF65-F5344CB8AC3E}">
        <p14:creationId xmlns:p14="http://schemas.microsoft.com/office/powerpoint/2010/main" val="2621471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5" name="Picture Placeholder 2"/>
          <p:cNvSpPr>
            <a:spLocks noGrp="1"/>
          </p:cNvSpPr>
          <p:nvPr>
            <p:ph type="pic" sz="quarter" idx="15"/>
          </p:nvPr>
        </p:nvSpPr>
        <p:spPr>
          <a:xfrm>
            <a:off x="5011546" y="2276871"/>
            <a:ext cx="3825274" cy="268318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4" name="Text Placeholder 13"/>
          <p:cNvSpPr>
            <a:spLocks noGrp="1"/>
          </p:cNvSpPr>
          <p:nvPr>
            <p:ph type="body" sz="quarter" idx="13"/>
          </p:nvPr>
        </p:nvSpPr>
        <p:spPr>
          <a:xfrm>
            <a:off x="611560" y="2276873"/>
            <a:ext cx="4464496" cy="3600399"/>
          </a:xfrm>
          <a:prstGeom prst="rect">
            <a:avLst/>
          </a:prstGeom>
        </p:spPr>
        <p:txBody>
          <a:bodyPr/>
          <a:lstStyle>
            <a:lvl1pPr marL="174625" indent="-174625">
              <a:buClr>
                <a:srgbClr val="008DA8"/>
              </a:buClr>
              <a:buSzPct val="130000"/>
              <a:buFont typeface="Arial" pitchFamily="34" charset="0"/>
              <a:buChar char="•"/>
              <a:defRPr lang="en-US" sz="2400" kern="1200" dirty="0" smtClean="0">
                <a:solidFill>
                  <a:srgbClr val="17375E"/>
                </a:solidFill>
                <a:latin typeface="+mj-lt"/>
                <a:ea typeface="+mn-ea"/>
                <a:cs typeface="+mn-cs"/>
              </a:defRPr>
            </a:lvl1pPr>
            <a:lvl2pPr marL="742950" indent="-285750">
              <a:buClr>
                <a:srgbClr val="008DA8"/>
              </a:buClr>
              <a:buSzPct val="130000"/>
              <a:buFont typeface="Arial" pitchFamily="34" charset="0"/>
              <a:buChar char="•"/>
              <a:defRPr lang="en-US" sz="2400" kern="1200" dirty="0" smtClean="0">
                <a:solidFill>
                  <a:srgbClr val="17375E"/>
                </a:solidFill>
                <a:latin typeface="+mj-lt"/>
                <a:ea typeface="+mn-ea"/>
                <a:cs typeface="+mn-cs"/>
              </a:defRPr>
            </a:lvl2pPr>
            <a:lvl3pPr marL="11430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3pPr>
            <a:lvl4pPr marL="16002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4pPr>
            <a:lvl5pPr marL="2057400" indent="-228600">
              <a:buClr>
                <a:srgbClr val="008DA8"/>
              </a:buClr>
              <a:buSzPct val="130000"/>
              <a:buFont typeface="Arial" pitchFamily="34" charset="0"/>
              <a:buChar char="•"/>
              <a:defRPr lang="en-IN" sz="2400" kern="1200" dirty="0">
                <a:solidFill>
                  <a:srgbClr val="17375E"/>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7" name="Text Placeholder 6"/>
          <p:cNvSpPr>
            <a:spLocks noGrp="1"/>
          </p:cNvSpPr>
          <p:nvPr>
            <p:ph type="body" sz="quarter" idx="14" hasCustomPrompt="1"/>
          </p:nvPr>
        </p:nvSpPr>
        <p:spPr>
          <a:xfrm>
            <a:off x="395536" y="1336815"/>
            <a:ext cx="5400600" cy="508009"/>
          </a:xfrm>
          <a:prstGeom prst="rect">
            <a:avLst/>
          </a:prstGeom>
        </p:spPr>
        <p:txBody>
          <a:bodyPr/>
          <a:lstStyle>
            <a:lvl1pPr marL="0" indent="0" algn="l" defTabSz="914400" rtl="0" eaLnBrk="1" latinLnBrk="0" hangingPunct="1">
              <a:spcBef>
                <a:spcPct val="20000"/>
              </a:spcBef>
              <a:buFontTx/>
              <a:buNone/>
              <a:defRPr lang="en-US" sz="2500" b="0"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2" name="Text Placeholder 6"/>
          <p:cNvSpPr>
            <a:spLocks noGrp="1"/>
          </p:cNvSpPr>
          <p:nvPr>
            <p:ph type="body" sz="quarter" idx="16" hasCustomPrompt="1"/>
          </p:nvPr>
        </p:nvSpPr>
        <p:spPr>
          <a:xfrm>
            <a:off x="683568" y="1768863"/>
            <a:ext cx="5184576" cy="508009"/>
          </a:xfrm>
          <a:prstGeom prst="rect">
            <a:avLst/>
          </a:prstGeom>
        </p:spPr>
        <p:txBody>
          <a:bodyPr/>
          <a:lstStyle>
            <a:lvl1pPr marL="0" indent="0" algn="l" defTabSz="914400" rtl="0" eaLnBrk="1" latinLnBrk="0" hangingPunct="1">
              <a:spcBef>
                <a:spcPct val="20000"/>
              </a:spcBef>
              <a:buClr>
                <a:srgbClr val="008DA8"/>
              </a:buClr>
              <a:buFontTx/>
              <a:buNone/>
              <a:defRPr lang="en-IN" sz="20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Tree>
    <p:extLst>
      <p:ext uri="{BB962C8B-B14F-4D97-AF65-F5344CB8AC3E}">
        <p14:creationId xmlns:p14="http://schemas.microsoft.com/office/powerpoint/2010/main" val="6895488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39552" y="1916832"/>
            <a:ext cx="8352928" cy="3960439"/>
          </a:xfrm>
          <a:prstGeom prst="rect">
            <a:avLst/>
          </a:prstGeom>
        </p:spPr>
        <p:txBody>
          <a:bodyPr/>
          <a:lstStyle>
            <a:lvl1pPr marL="342900" indent="-342900">
              <a:buClr>
                <a:srgbClr val="008DA8"/>
              </a:buClr>
              <a:buSzPct val="130000"/>
              <a:buFont typeface="Arial" pitchFamily="34" charset="0"/>
              <a:buChar char="•"/>
              <a:defRPr lang="en-US" sz="2400" kern="1200" dirty="0" smtClean="0">
                <a:solidFill>
                  <a:srgbClr val="17375E"/>
                </a:solidFill>
                <a:latin typeface="+mj-lt"/>
                <a:ea typeface="+mn-ea"/>
                <a:cs typeface="+mn-cs"/>
              </a:defRPr>
            </a:lvl1pPr>
            <a:lvl2pPr marL="742950" indent="-285750">
              <a:buClr>
                <a:srgbClr val="008DA8"/>
              </a:buClr>
              <a:buSzPct val="130000"/>
              <a:buFont typeface="Arial" pitchFamily="34" charset="0"/>
              <a:buChar char="•"/>
              <a:defRPr lang="en-US" sz="2400" kern="1200" dirty="0" smtClean="0">
                <a:solidFill>
                  <a:srgbClr val="17375E"/>
                </a:solidFill>
                <a:latin typeface="+mj-lt"/>
                <a:ea typeface="+mn-ea"/>
                <a:cs typeface="+mn-cs"/>
              </a:defRPr>
            </a:lvl2pPr>
            <a:lvl3pPr marL="11430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3pPr>
            <a:lvl4pPr marL="16002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4pPr>
            <a:lvl5pPr marL="2057400" indent="-228600">
              <a:buClr>
                <a:srgbClr val="008DA8"/>
              </a:buClr>
              <a:buSzPct val="130000"/>
              <a:buFont typeface="Arial" pitchFamily="34" charset="0"/>
              <a:buChar char="•"/>
              <a:defRPr lang="en-IN" sz="2400" kern="1200" dirty="0">
                <a:solidFill>
                  <a:srgbClr val="17375E"/>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7" name="Text Placeholder 6"/>
          <p:cNvSpPr>
            <a:spLocks noGrp="1"/>
          </p:cNvSpPr>
          <p:nvPr>
            <p:ph type="body" sz="quarter" idx="14" hasCustomPrompt="1"/>
          </p:nvPr>
        </p:nvSpPr>
        <p:spPr>
          <a:xfrm>
            <a:off x="395536" y="1480831"/>
            <a:ext cx="8496944" cy="508009"/>
          </a:xfrm>
          <a:prstGeom prst="rect">
            <a:avLst/>
          </a:prstGeom>
        </p:spPr>
        <p:txBody>
          <a:bodyPr/>
          <a:lstStyle>
            <a:lvl1pPr marL="0" indent="0" algn="l" defTabSz="914400" rtl="0" eaLnBrk="1" latinLnBrk="0" hangingPunct="1">
              <a:spcBef>
                <a:spcPct val="20000"/>
              </a:spcBef>
              <a:buFontTx/>
              <a:buNone/>
              <a:defRPr lang="en-US" sz="2500" b="0"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Tree>
    <p:extLst>
      <p:ext uri="{BB962C8B-B14F-4D97-AF65-F5344CB8AC3E}">
        <p14:creationId xmlns:p14="http://schemas.microsoft.com/office/powerpoint/2010/main" val="11931511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2412007" y="1866425"/>
            <a:ext cx="4752281" cy="4307316"/>
          </a:xfrm>
          <a:prstGeom prst="rect">
            <a:avLst/>
          </a:prstGeom>
        </p:spPr>
        <p:txBody>
          <a:bodyPr/>
          <a:lstStyle/>
          <a:p>
            <a:endParaRPr lang="en-IN"/>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7" name="Text Placeholder 6"/>
          <p:cNvSpPr>
            <a:spLocks noGrp="1"/>
          </p:cNvSpPr>
          <p:nvPr>
            <p:ph type="body" sz="quarter" idx="14" hasCustomPrompt="1"/>
          </p:nvPr>
        </p:nvSpPr>
        <p:spPr>
          <a:xfrm>
            <a:off x="395536" y="1120791"/>
            <a:ext cx="8496944" cy="508009"/>
          </a:xfrm>
          <a:prstGeom prst="rect">
            <a:avLst/>
          </a:prstGeom>
        </p:spPr>
        <p:txBody>
          <a:bodyPr/>
          <a:lstStyle>
            <a:lvl1pPr marL="0" indent="0" algn="l" defTabSz="914400" rtl="0" eaLnBrk="1" latinLnBrk="0" hangingPunct="1">
              <a:spcBef>
                <a:spcPct val="20000"/>
              </a:spcBef>
              <a:buFontTx/>
              <a:buNone/>
              <a:defRPr lang="en-US" sz="2400" b="0" i="0"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Tree>
    <p:extLst>
      <p:ext uri="{BB962C8B-B14F-4D97-AF65-F5344CB8AC3E}">
        <p14:creationId xmlns:p14="http://schemas.microsoft.com/office/powerpoint/2010/main" val="3862155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10" name="Freeform 9"/>
          <p:cNvSpPr/>
          <p:nvPr/>
        </p:nvSpPr>
        <p:spPr>
          <a:xfrm rot="18873667">
            <a:off x="2009913" y="1064351"/>
            <a:ext cx="5181814" cy="5261815"/>
          </a:xfrm>
          <a:custGeom>
            <a:avLst/>
            <a:gdLst>
              <a:gd name="connsiteX0" fmla="*/ 1728218 w 3456432"/>
              <a:gd name="connsiteY0" fmla="*/ 0 h 3456432"/>
              <a:gd name="connsiteX1" fmla="*/ 2950251 w 3456432"/>
              <a:gd name="connsiteY1" fmla="*/ 506185 h 3456432"/>
              <a:gd name="connsiteX2" fmla="*/ 3456432 w 3456432"/>
              <a:gd name="connsiteY2" fmla="*/ 1728220 h 3456432"/>
              <a:gd name="connsiteX3" fmla="*/ 1728216 w 3456432"/>
              <a:gd name="connsiteY3" fmla="*/ 1728216 h 3456432"/>
              <a:gd name="connsiteX4" fmla="*/ 1728218 w 3456432"/>
              <a:gd name="connsiteY4" fmla="*/ 0 h 3456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432" h="3456432">
                <a:moveTo>
                  <a:pt x="1728218" y="0"/>
                </a:moveTo>
                <a:cubicBezTo>
                  <a:pt x="2186570" y="1"/>
                  <a:pt x="2626148" y="182081"/>
                  <a:pt x="2950251" y="506185"/>
                </a:cubicBezTo>
                <a:cubicBezTo>
                  <a:pt x="3274354" y="830289"/>
                  <a:pt x="3456433" y="1269868"/>
                  <a:pt x="3456432" y="1728220"/>
                </a:cubicBezTo>
                <a:lnTo>
                  <a:pt x="1728216" y="1728216"/>
                </a:lnTo>
                <a:cubicBezTo>
                  <a:pt x="1728217" y="1152144"/>
                  <a:pt x="1728217" y="576072"/>
                  <a:pt x="1728218" y="0"/>
                </a:cubicBezTo>
                <a:close/>
              </a:path>
            </a:pathLst>
          </a:custGeom>
          <a:solidFill>
            <a:srgbClr val="0074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5979" tIns="687699" rIns="461385" bIns="1836553" numCol="1" spcCol="1270" anchor="ctr" anchorCtr="0">
            <a:noAutofit/>
          </a:bodyPr>
          <a:lstStyle/>
          <a:p>
            <a:pPr lvl="0" algn="ctr" defTabSz="1689100">
              <a:lnSpc>
                <a:spcPct val="90000"/>
              </a:lnSpc>
              <a:spcBef>
                <a:spcPct val="0"/>
              </a:spcBef>
              <a:spcAft>
                <a:spcPct val="35000"/>
              </a:spcAft>
            </a:pPr>
            <a:endParaRPr lang="en-US" sz="3800" kern="1200" dirty="0"/>
          </a:p>
        </p:txBody>
      </p:sp>
      <p:sp>
        <p:nvSpPr>
          <p:cNvPr id="11" name="Freeform 10"/>
          <p:cNvSpPr/>
          <p:nvPr/>
        </p:nvSpPr>
        <p:spPr>
          <a:xfrm rot="18873667">
            <a:off x="2014680" y="1375537"/>
            <a:ext cx="5181814" cy="5261815"/>
          </a:xfrm>
          <a:custGeom>
            <a:avLst/>
            <a:gdLst>
              <a:gd name="connsiteX0" fmla="*/ 1728215 w 3456432"/>
              <a:gd name="connsiteY0" fmla="*/ 3456432 h 3456432"/>
              <a:gd name="connsiteX1" fmla="*/ 506182 w 3456432"/>
              <a:gd name="connsiteY1" fmla="*/ 2950248 h 3456432"/>
              <a:gd name="connsiteX2" fmla="*/ 0 w 3456432"/>
              <a:gd name="connsiteY2" fmla="*/ 1728214 h 3456432"/>
              <a:gd name="connsiteX3" fmla="*/ 1728216 w 3456432"/>
              <a:gd name="connsiteY3" fmla="*/ 1728216 h 3456432"/>
              <a:gd name="connsiteX4" fmla="*/ 1728215 w 3456432"/>
              <a:gd name="connsiteY4" fmla="*/ 3456432 h 3456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432" h="3456432">
                <a:moveTo>
                  <a:pt x="1728215" y="3456432"/>
                </a:moveTo>
                <a:cubicBezTo>
                  <a:pt x="1269863" y="3456432"/>
                  <a:pt x="830285" y="3274352"/>
                  <a:pt x="506182" y="2950248"/>
                </a:cubicBezTo>
                <a:cubicBezTo>
                  <a:pt x="182079" y="2626144"/>
                  <a:pt x="0" y="2186565"/>
                  <a:pt x="0" y="1728214"/>
                </a:cubicBezTo>
                <a:lnTo>
                  <a:pt x="1728216" y="1728216"/>
                </a:lnTo>
                <a:cubicBezTo>
                  <a:pt x="1728216" y="2304288"/>
                  <a:pt x="1728215" y="2880360"/>
                  <a:pt x="1728215" y="3456432"/>
                </a:cubicBezTo>
                <a:close/>
              </a:path>
            </a:pathLst>
          </a:custGeom>
          <a:solidFill>
            <a:srgbClr val="003D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9166" tIns="1838198" rIns="1838198" bIns="686054" numCol="1" spcCol="1270" anchor="ctr" anchorCtr="0">
            <a:noAutofit/>
          </a:bodyPr>
          <a:lstStyle/>
          <a:p>
            <a:pPr lvl="0" algn="ctr" defTabSz="1689100">
              <a:lnSpc>
                <a:spcPct val="90000"/>
              </a:lnSpc>
              <a:spcBef>
                <a:spcPct val="0"/>
              </a:spcBef>
              <a:spcAft>
                <a:spcPct val="35000"/>
              </a:spcAft>
            </a:pPr>
            <a:endParaRPr lang="en-US" sz="3800" kern="1200" dirty="0"/>
          </a:p>
        </p:txBody>
      </p:sp>
      <p:sp>
        <p:nvSpPr>
          <p:cNvPr id="13" name="Freeform 12"/>
          <p:cNvSpPr/>
          <p:nvPr/>
        </p:nvSpPr>
        <p:spPr>
          <a:xfrm rot="18873667">
            <a:off x="2014680" y="1369151"/>
            <a:ext cx="5181814" cy="5261815"/>
          </a:xfrm>
          <a:custGeom>
            <a:avLst/>
            <a:gdLst>
              <a:gd name="connsiteX0" fmla="*/ 0 w 3456432"/>
              <a:gd name="connsiteY0" fmla="*/ 1728214 h 3456432"/>
              <a:gd name="connsiteX1" fmla="*/ 1728218 w 3456432"/>
              <a:gd name="connsiteY1" fmla="*/ 0 h 3456432"/>
              <a:gd name="connsiteX2" fmla="*/ 1728216 w 3456432"/>
              <a:gd name="connsiteY2" fmla="*/ 1728216 h 3456432"/>
              <a:gd name="connsiteX3" fmla="*/ 0 w 3456432"/>
              <a:gd name="connsiteY3" fmla="*/ 1728214 h 3456432"/>
            </a:gdLst>
            <a:ahLst/>
            <a:cxnLst>
              <a:cxn ang="0">
                <a:pos x="connsiteX0" y="connsiteY0"/>
              </a:cxn>
              <a:cxn ang="0">
                <a:pos x="connsiteX1" y="connsiteY1"/>
              </a:cxn>
              <a:cxn ang="0">
                <a:pos x="connsiteX2" y="connsiteY2"/>
              </a:cxn>
              <a:cxn ang="0">
                <a:pos x="connsiteX3" y="connsiteY3"/>
              </a:cxn>
            </a:cxnLst>
            <a:rect l="l" t="t" r="r" b="b"/>
            <a:pathLst>
              <a:path w="3456432" h="3456432">
                <a:moveTo>
                  <a:pt x="0" y="1728214"/>
                </a:moveTo>
                <a:cubicBezTo>
                  <a:pt x="1" y="773747"/>
                  <a:pt x="773751" y="-1"/>
                  <a:pt x="1728218" y="0"/>
                </a:cubicBezTo>
                <a:cubicBezTo>
                  <a:pt x="1728217" y="576072"/>
                  <a:pt x="1728217" y="1152144"/>
                  <a:pt x="1728216" y="1728216"/>
                </a:cubicBezTo>
                <a:lnTo>
                  <a:pt x="0" y="1728214"/>
                </a:lnTo>
                <a:close/>
              </a:path>
            </a:pathLst>
          </a:custGeom>
          <a:solidFill>
            <a:srgbClr val="99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9166" tIns="686054" rIns="1838198" bIns="1838198" numCol="1" spcCol="1270" anchor="ctr" anchorCtr="0">
            <a:noAutofit/>
          </a:bodyPr>
          <a:lstStyle/>
          <a:p>
            <a:pPr lvl="0" algn="ctr" defTabSz="1689100">
              <a:lnSpc>
                <a:spcPct val="90000"/>
              </a:lnSpc>
              <a:spcBef>
                <a:spcPct val="0"/>
              </a:spcBef>
              <a:spcAft>
                <a:spcPct val="35000"/>
              </a:spcAft>
            </a:pPr>
            <a:endParaRPr lang="en-US" sz="3800" kern="1200" dirty="0"/>
          </a:p>
        </p:txBody>
      </p:sp>
      <p:sp>
        <p:nvSpPr>
          <p:cNvPr id="16" name="Freeform 15"/>
          <p:cNvSpPr/>
          <p:nvPr/>
        </p:nvSpPr>
        <p:spPr>
          <a:xfrm rot="18873667">
            <a:off x="2014680" y="1375537"/>
            <a:ext cx="5181814" cy="5261815"/>
          </a:xfrm>
          <a:custGeom>
            <a:avLst/>
            <a:gdLst>
              <a:gd name="connsiteX0" fmla="*/ 3456432 w 3456432"/>
              <a:gd name="connsiteY0" fmla="*/ 1728216 h 3456432"/>
              <a:gd name="connsiteX1" fmla="*/ 2950249 w 3456432"/>
              <a:gd name="connsiteY1" fmla="*/ 2950250 h 3456432"/>
              <a:gd name="connsiteX2" fmla="*/ 1728215 w 3456432"/>
              <a:gd name="connsiteY2" fmla="*/ 3456432 h 3456432"/>
              <a:gd name="connsiteX3" fmla="*/ 1728216 w 3456432"/>
              <a:gd name="connsiteY3" fmla="*/ 1728216 h 3456432"/>
              <a:gd name="connsiteX4" fmla="*/ 3456432 w 3456432"/>
              <a:gd name="connsiteY4" fmla="*/ 1728216 h 3456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432" h="3456432">
                <a:moveTo>
                  <a:pt x="3456432" y="1728216"/>
                </a:moveTo>
                <a:cubicBezTo>
                  <a:pt x="3456432" y="2186568"/>
                  <a:pt x="3274352" y="2626146"/>
                  <a:pt x="2950249" y="2950250"/>
                </a:cubicBezTo>
                <a:cubicBezTo>
                  <a:pt x="2626145" y="3274353"/>
                  <a:pt x="2186567" y="3456433"/>
                  <a:pt x="1728215" y="3456432"/>
                </a:cubicBezTo>
                <a:cubicBezTo>
                  <a:pt x="1728215" y="2880360"/>
                  <a:pt x="1728216" y="2304288"/>
                  <a:pt x="1728216" y="1728216"/>
                </a:cubicBezTo>
                <a:lnTo>
                  <a:pt x="3456432" y="1728216"/>
                </a:lnTo>
                <a:close/>
              </a:path>
            </a:pathLst>
          </a:custGeom>
          <a:solidFill>
            <a:srgbClr val="F8DE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2488" tIns="1872488" rIns="473456" bIns="720344"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8" name="AutoShape 19"/>
          <p:cNvSpPr>
            <a:spLocks noChangeArrowheads="1"/>
          </p:cNvSpPr>
          <p:nvPr/>
        </p:nvSpPr>
        <p:spPr bwMode="auto">
          <a:xfrm>
            <a:off x="3803104" y="3119767"/>
            <a:ext cx="1524000" cy="1219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gamma/>
                  <a:shade val="46275"/>
                  <a:invGamma/>
                </a:schemeClr>
              </a:gs>
              <a:gs pos="100000">
                <a:schemeClr val="accent1"/>
              </a:gs>
            </a:gsLst>
            <a:lin ang="2700000" scaled="1"/>
          </a:gradFill>
          <a:ln w="9525">
            <a:solidFill>
              <a:srgbClr val="003D67"/>
            </a:solidFill>
            <a:miter lim="800000"/>
            <a:headEnd/>
            <a:tailEnd/>
          </a:ln>
          <a:effectLst/>
        </p:spPr>
        <p:txBody>
          <a:bodyPr wrap="none" anchor="ctr"/>
          <a:lstStyle/>
          <a:p>
            <a:pPr>
              <a:defRPr/>
            </a:pPr>
            <a:endParaRPr lang="en-US" dirty="0">
              <a:ea typeface="ＭＳ Ｐゴシック" pitchFamily="32" charset="-128"/>
            </a:endParaRPr>
          </a:p>
        </p:txBody>
      </p:sp>
      <p:sp>
        <p:nvSpPr>
          <p:cNvPr id="19" name="AutoShape 20"/>
          <p:cNvSpPr>
            <a:spLocks noChangeArrowheads="1"/>
          </p:cNvSpPr>
          <p:nvPr/>
        </p:nvSpPr>
        <p:spPr bwMode="auto">
          <a:xfrm flipH="1" flipV="1">
            <a:off x="3803104" y="3500767"/>
            <a:ext cx="15240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566869"/>
              </a:gs>
              <a:gs pos="100000">
                <a:schemeClr val="accent1"/>
              </a:gs>
            </a:gsLst>
            <a:lin ang="18900000" scaled="1"/>
          </a:gradFill>
          <a:ln w="9525">
            <a:solidFill>
              <a:srgbClr val="003D67"/>
            </a:solidFill>
            <a:miter lim="800000"/>
            <a:headEnd/>
            <a:tailEnd/>
          </a:ln>
        </p:spPr>
        <p:txBody>
          <a:bodyPr wrap="none" anchor="ctr"/>
          <a:lstStyle/>
          <a:p>
            <a:endParaRPr lang="en-US" dirty="0"/>
          </a:p>
        </p:txBody>
      </p:sp>
      <p:sp>
        <p:nvSpPr>
          <p:cNvPr id="3" name="Text Placeholder 2"/>
          <p:cNvSpPr>
            <a:spLocks noGrp="1"/>
          </p:cNvSpPr>
          <p:nvPr>
            <p:ph type="body" sz="quarter" idx="13" hasCustomPrompt="1"/>
          </p:nvPr>
        </p:nvSpPr>
        <p:spPr>
          <a:xfrm>
            <a:off x="3826401" y="1124744"/>
            <a:ext cx="1800226" cy="492125"/>
          </a:xfrm>
          <a:prstGeom prst="rect">
            <a:avLst/>
          </a:prstGeom>
        </p:spPr>
        <p:txBody>
          <a:bodyPr/>
          <a:lstStyle>
            <a:lvl1pPr marL="0" indent="0">
              <a:buFontTx/>
              <a:buNone/>
              <a:defRPr lang="en-US" sz="1300" b="1" kern="1200" dirty="0" smtClean="0">
                <a:solidFill>
                  <a:schemeClr val="bg1"/>
                </a:solidFill>
                <a:latin typeface="Tahoma" pitchFamily="48" charset="0"/>
                <a:ea typeface="+mn-ea"/>
                <a:cs typeface="+mn-cs"/>
              </a:defRPr>
            </a:lvl1pPr>
            <a:lvl2pPr marL="457200" indent="0">
              <a:buFontTx/>
              <a:buNone/>
              <a:defRPr lang="en-US" sz="1300" b="1" kern="1200" dirty="0" smtClean="0">
                <a:solidFill>
                  <a:schemeClr val="bg1"/>
                </a:solidFill>
                <a:latin typeface="Tahoma" pitchFamily="48" charset="0"/>
                <a:ea typeface="+mn-ea"/>
                <a:cs typeface="+mn-cs"/>
              </a:defRPr>
            </a:lvl2pPr>
            <a:lvl3pPr marL="914400" indent="0">
              <a:buFontTx/>
              <a:buNone/>
              <a:defRPr lang="en-US" sz="1300" b="1" kern="1200" dirty="0" smtClean="0">
                <a:solidFill>
                  <a:schemeClr val="bg1"/>
                </a:solidFill>
                <a:latin typeface="Tahoma" pitchFamily="48" charset="0"/>
                <a:ea typeface="+mn-ea"/>
                <a:cs typeface="+mn-cs"/>
              </a:defRPr>
            </a:lvl3pPr>
            <a:lvl4pPr marL="1371600" indent="0">
              <a:buFontTx/>
              <a:buNone/>
              <a:defRPr lang="en-US" sz="1300" b="1" kern="1200" dirty="0" smtClean="0">
                <a:solidFill>
                  <a:schemeClr val="bg1"/>
                </a:solidFill>
                <a:latin typeface="Tahoma" pitchFamily="48" charset="0"/>
                <a:ea typeface="+mn-ea"/>
                <a:cs typeface="+mn-cs"/>
              </a:defRPr>
            </a:lvl4pPr>
            <a:lvl5pPr marL="1828800" indent="0">
              <a:buFontTx/>
              <a:buNone/>
              <a:defRPr lang="en-IN" sz="1300" b="1" kern="1200" dirty="0">
                <a:solidFill>
                  <a:schemeClr val="bg1"/>
                </a:solidFill>
                <a:latin typeface="Tahoma" pitchFamily="48" charset="0"/>
                <a:ea typeface="+mn-ea"/>
                <a:cs typeface="+mn-cs"/>
              </a:defRPr>
            </a:lvl5pPr>
          </a:lstStyle>
          <a:p>
            <a:pPr lvl="0"/>
            <a:r>
              <a:rPr lang="en-US" sz="1300" b="1" dirty="0" smtClean="0">
                <a:solidFill>
                  <a:schemeClr val="bg1"/>
                </a:solidFill>
                <a:latin typeface="Tahoma" pitchFamily="48" charset="0"/>
              </a:rPr>
              <a:t>Placement</a:t>
            </a:r>
            <a:br>
              <a:rPr lang="en-US" sz="1300" b="1" dirty="0" smtClean="0">
                <a:solidFill>
                  <a:schemeClr val="bg1"/>
                </a:solidFill>
                <a:latin typeface="Tahoma" pitchFamily="48" charset="0"/>
              </a:rPr>
            </a:br>
            <a:r>
              <a:rPr lang="en-US" sz="1300" b="1" i="1" dirty="0" smtClean="0">
                <a:solidFill>
                  <a:schemeClr val="bg1"/>
                </a:solidFill>
                <a:latin typeface="Tahoma" pitchFamily="48" charset="0"/>
              </a:rPr>
              <a:t>Optimal Solution</a:t>
            </a:r>
            <a:endParaRPr lang="en-IN" dirty="0"/>
          </a:p>
        </p:txBody>
      </p:sp>
      <p:sp>
        <p:nvSpPr>
          <p:cNvPr id="25" name="Text Placeholder 2"/>
          <p:cNvSpPr>
            <a:spLocks noGrp="1"/>
          </p:cNvSpPr>
          <p:nvPr>
            <p:ph type="body" sz="quarter" idx="14" hasCustomPrompt="1"/>
          </p:nvPr>
        </p:nvSpPr>
        <p:spPr>
          <a:xfrm>
            <a:off x="3826427" y="1556792"/>
            <a:ext cx="1800226" cy="303291"/>
          </a:xfrm>
          <a:prstGeom prst="rect">
            <a:avLst/>
          </a:prstGeom>
        </p:spPr>
        <p:txBody>
          <a:bodyPr/>
          <a:lstStyle>
            <a:lvl1pPr marL="0" indent="0">
              <a:buFontTx/>
              <a:buNone/>
              <a:defRPr lang="en-US" sz="1400" b="1" kern="1200" dirty="0" smtClean="0">
                <a:solidFill>
                  <a:schemeClr val="bg1"/>
                </a:solidFill>
                <a:latin typeface="Tahoma" pitchFamily="48" charset="0"/>
                <a:ea typeface="+mn-ea"/>
                <a:cs typeface="+mn-cs"/>
              </a:defRPr>
            </a:lvl1pPr>
            <a:lvl2pPr marL="457200" indent="0">
              <a:buFontTx/>
              <a:buNone/>
              <a:defRPr lang="en-US" sz="1300" b="1" kern="1200" dirty="0" smtClean="0">
                <a:solidFill>
                  <a:schemeClr val="bg1"/>
                </a:solidFill>
                <a:latin typeface="Tahoma" pitchFamily="48" charset="0"/>
                <a:ea typeface="+mn-ea"/>
                <a:cs typeface="+mn-cs"/>
              </a:defRPr>
            </a:lvl2pPr>
            <a:lvl3pPr marL="914400" indent="0">
              <a:buFontTx/>
              <a:buNone/>
              <a:defRPr lang="en-US" sz="1300" b="1" kern="1200" dirty="0" smtClean="0">
                <a:solidFill>
                  <a:schemeClr val="bg1"/>
                </a:solidFill>
                <a:latin typeface="Tahoma" pitchFamily="48" charset="0"/>
                <a:ea typeface="+mn-ea"/>
                <a:cs typeface="+mn-cs"/>
              </a:defRPr>
            </a:lvl3pPr>
            <a:lvl4pPr marL="1371600" indent="0">
              <a:buFontTx/>
              <a:buNone/>
              <a:defRPr lang="en-US" sz="1300" b="1" kern="1200" dirty="0" smtClean="0">
                <a:solidFill>
                  <a:schemeClr val="bg1"/>
                </a:solidFill>
                <a:latin typeface="Tahoma" pitchFamily="48" charset="0"/>
                <a:ea typeface="+mn-ea"/>
                <a:cs typeface="+mn-cs"/>
              </a:defRPr>
            </a:lvl4pPr>
            <a:lvl5pPr marL="1828800" indent="0">
              <a:buFontTx/>
              <a:buNone/>
              <a:defRPr lang="en-IN" sz="1300" b="1" kern="1200" dirty="0">
                <a:solidFill>
                  <a:schemeClr val="bg1"/>
                </a:solidFill>
                <a:latin typeface="Tahoma" pitchFamily="48" charset="0"/>
                <a:ea typeface="+mn-ea"/>
                <a:cs typeface="+mn-cs"/>
              </a:defRPr>
            </a:lvl5pPr>
          </a:lstStyle>
          <a:p>
            <a:pPr lvl="0"/>
            <a:r>
              <a:rPr lang="en-US" sz="1100" b="1" dirty="0" smtClean="0">
                <a:solidFill>
                  <a:schemeClr val="bg1"/>
                </a:solidFill>
                <a:latin typeface="Tahoma" pitchFamily="48" charset="0"/>
              </a:rPr>
              <a:t>Establish Objectives</a:t>
            </a:r>
            <a:endParaRPr lang="en-IN" dirty="0"/>
          </a:p>
        </p:txBody>
      </p:sp>
      <p:sp>
        <p:nvSpPr>
          <p:cNvPr id="26" name="Text Placeholder 2"/>
          <p:cNvSpPr>
            <a:spLocks noGrp="1"/>
          </p:cNvSpPr>
          <p:nvPr>
            <p:ph type="body" sz="quarter" idx="15" hasCustomPrompt="1"/>
          </p:nvPr>
        </p:nvSpPr>
        <p:spPr>
          <a:xfrm>
            <a:off x="3826427" y="1761429"/>
            <a:ext cx="2041717" cy="1595563"/>
          </a:xfrm>
          <a:prstGeom prst="rect">
            <a:avLst/>
          </a:prstGeom>
        </p:spPr>
        <p:txBody>
          <a:bodyPr/>
          <a:lstStyle>
            <a:lvl1pPr marL="0" indent="0">
              <a:buFontTx/>
              <a:buNone/>
              <a:defRPr lang="en-US" sz="1000" b="1" kern="1200" dirty="0" smtClean="0">
                <a:solidFill>
                  <a:schemeClr val="bg1"/>
                </a:solidFill>
                <a:latin typeface="Tahoma" pitchFamily="48" charset="0"/>
                <a:ea typeface="+mn-ea"/>
                <a:cs typeface="+mn-cs"/>
              </a:defRPr>
            </a:lvl1pPr>
            <a:lvl2pPr marL="457200" indent="0">
              <a:buFontTx/>
              <a:buNone/>
              <a:defRPr lang="en-US" sz="1300" b="1" kern="1200" dirty="0" smtClean="0">
                <a:solidFill>
                  <a:schemeClr val="bg1"/>
                </a:solidFill>
                <a:latin typeface="Tahoma" pitchFamily="48" charset="0"/>
                <a:ea typeface="+mn-ea"/>
                <a:cs typeface="+mn-cs"/>
              </a:defRPr>
            </a:lvl2pPr>
            <a:lvl3pPr marL="914400" indent="0">
              <a:buFontTx/>
              <a:buNone/>
              <a:defRPr lang="en-US" sz="1300" b="1" kern="1200" dirty="0" smtClean="0">
                <a:solidFill>
                  <a:schemeClr val="bg1"/>
                </a:solidFill>
                <a:latin typeface="Tahoma" pitchFamily="48" charset="0"/>
                <a:ea typeface="+mn-ea"/>
                <a:cs typeface="+mn-cs"/>
              </a:defRPr>
            </a:lvl3pPr>
            <a:lvl4pPr marL="1371600" indent="0">
              <a:buFontTx/>
              <a:buNone/>
              <a:defRPr lang="en-US" sz="1300" b="1" kern="1200" dirty="0" smtClean="0">
                <a:solidFill>
                  <a:schemeClr val="bg1"/>
                </a:solidFill>
                <a:latin typeface="Tahoma" pitchFamily="48" charset="0"/>
                <a:ea typeface="+mn-ea"/>
                <a:cs typeface="+mn-cs"/>
              </a:defRPr>
            </a:lvl4pPr>
            <a:lvl5pPr marL="1828800" indent="0">
              <a:buFontTx/>
              <a:buNone/>
              <a:defRPr lang="en-IN" sz="1300" b="1" kern="1200" dirty="0">
                <a:solidFill>
                  <a:schemeClr val="bg1"/>
                </a:solidFill>
                <a:latin typeface="Tahoma" pitchFamily="48" charset="0"/>
                <a:ea typeface="+mn-ea"/>
                <a:cs typeface="+mn-cs"/>
              </a:defRPr>
            </a:lvl5pPr>
          </a:lstStyle>
          <a:p>
            <a:pPr marL="114300" indent="-114300">
              <a:buFont typeface="Arial" pitchFamily="34" charset="0"/>
              <a:buChar char="•"/>
            </a:pPr>
            <a:r>
              <a:rPr lang="en-US" sz="1100" b="1" dirty="0" smtClean="0">
                <a:solidFill>
                  <a:schemeClr val="bg1"/>
                </a:solidFill>
                <a:latin typeface="Tahoma" pitchFamily="48" charset="0"/>
              </a:rPr>
              <a:t>Technical</a:t>
            </a:r>
          </a:p>
          <a:p>
            <a:pPr marL="114300" indent="-114300">
              <a:buFont typeface="Arial" pitchFamily="34" charset="0"/>
              <a:buChar char="•"/>
            </a:pPr>
            <a:r>
              <a:rPr lang="en-US" sz="1100" b="1" dirty="0" smtClean="0">
                <a:solidFill>
                  <a:schemeClr val="bg1"/>
                </a:solidFill>
                <a:latin typeface="Tahoma" pitchFamily="48" charset="0"/>
              </a:rPr>
              <a:t>Insurance</a:t>
            </a:r>
          </a:p>
          <a:p>
            <a:pPr marL="114300" indent="-114300">
              <a:buFont typeface="Arial" pitchFamily="34" charset="0"/>
              <a:buChar char="•"/>
            </a:pPr>
            <a:r>
              <a:rPr lang="en-US" sz="1100" b="1" dirty="0" smtClean="0">
                <a:solidFill>
                  <a:schemeClr val="bg1"/>
                </a:solidFill>
                <a:latin typeface="Tahoma" pitchFamily="48" charset="0"/>
              </a:rPr>
              <a:t>Risk Management</a:t>
            </a:r>
          </a:p>
          <a:p>
            <a:pPr marL="114300" indent="-114300">
              <a:buFont typeface="Arial" pitchFamily="34" charset="0"/>
              <a:buChar char="•"/>
            </a:pPr>
            <a:r>
              <a:rPr lang="en-US" sz="1100" b="1" dirty="0" smtClean="0">
                <a:solidFill>
                  <a:schemeClr val="bg1"/>
                </a:solidFill>
                <a:latin typeface="Tahoma" pitchFamily="48" charset="0"/>
              </a:rPr>
              <a:t>Marketplace Perspective</a:t>
            </a:r>
          </a:p>
          <a:p>
            <a:pPr marL="114300" indent="-114300">
              <a:buFont typeface="Arial" pitchFamily="34" charset="0"/>
              <a:buChar char="•"/>
            </a:pPr>
            <a:r>
              <a:rPr lang="en-US" sz="1100" b="1" dirty="0" smtClean="0">
                <a:solidFill>
                  <a:schemeClr val="bg1"/>
                </a:solidFill>
                <a:latin typeface="Tahoma" pitchFamily="48" charset="0"/>
              </a:rPr>
              <a:t>Recommend Solution</a:t>
            </a:r>
          </a:p>
          <a:p>
            <a:pPr marL="114300" indent="-114300">
              <a:buFont typeface="Arial" pitchFamily="34" charset="0"/>
              <a:buChar char="•"/>
            </a:pPr>
            <a:r>
              <a:rPr lang="en-US" sz="1100" b="1" dirty="0" smtClean="0">
                <a:solidFill>
                  <a:schemeClr val="bg1"/>
                </a:solidFill>
                <a:latin typeface="Tahoma" pitchFamily="48" charset="0"/>
              </a:rPr>
              <a:t>Proposal</a:t>
            </a:r>
          </a:p>
          <a:p>
            <a:pPr marL="114300" indent="-114300">
              <a:buFont typeface="Arial" pitchFamily="34" charset="0"/>
              <a:buChar char="•"/>
            </a:pPr>
            <a:r>
              <a:rPr lang="en-US" sz="1100" b="1" dirty="0" smtClean="0">
                <a:solidFill>
                  <a:schemeClr val="bg1"/>
                </a:solidFill>
                <a:latin typeface="Tahoma" pitchFamily="48" charset="0"/>
              </a:rPr>
              <a:t>Sales Assistance</a:t>
            </a:r>
            <a:endParaRPr lang="en-IN" dirty="0"/>
          </a:p>
        </p:txBody>
      </p:sp>
      <p:sp>
        <p:nvSpPr>
          <p:cNvPr id="30" name="Text Placeholder 29"/>
          <p:cNvSpPr>
            <a:spLocks noGrp="1"/>
          </p:cNvSpPr>
          <p:nvPr>
            <p:ph type="body" sz="quarter" idx="16" hasCustomPrompt="1"/>
          </p:nvPr>
        </p:nvSpPr>
        <p:spPr>
          <a:xfrm>
            <a:off x="5380756" y="3068960"/>
            <a:ext cx="2287588" cy="337695"/>
          </a:xfrm>
          <a:prstGeom prst="rect">
            <a:avLst/>
          </a:prstGeom>
        </p:spPr>
        <p:txBody>
          <a:bodyPr/>
          <a:lstStyle>
            <a:lvl1pPr marL="0" indent="0">
              <a:buFontTx/>
              <a:buNone/>
              <a:defRPr sz="1000">
                <a:solidFill>
                  <a:srgbClr val="17375E"/>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1200" b="1" dirty="0" smtClean="0">
                <a:solidFill>
                  <a:srgbClr val="003D67"/>
                </a:solidFill>
                <a:latin typeface="Tahoma" pitchFamily="48" charset="0"/>
              </a:rPr>
              <a:t>Technical Resource</a:t>
            </a:r>
            <a:endParaRPr lang="en-IN" dirty="0"/>
          </a:p>
        </p:txBody>
      </p:sp>
      <p:sp>
        <p:nvSpPr>
          <p:cNvPr id="31" name="Text Placeholder 29"/>
          <p:cNvSpPr>
            <a:spLocks noGrp="1"/>
          </p:cNvSpPr>
          <p:nvPr>
            <p:ph type="body" sz="quarter" idx="17" hasCustomPrompt="1"/>
          </p:nvPr>
        </p:nvSpPr>
        <p:spPr>
          <a:xfrm>
            <a:off x="5436096" y="3272487"/>
            <a:ext cx="1944216" cy="1740689"/>
          </a:xfrm>
          <a:prstGeom prst="rect">
            <a:avLst/>
          </a:prstGeom>
        </p:spPr>
        <p:txBody>
          <a:bodyPr/>
          <a:lstStyle>
            <a:lvl1pPr marL="0" indent="0">
              <a:buFontTx/>
              <a:buNone/>
              <a:defRPr sz="1000">
                <a:solidFill>
                  <a:srgbClr val="17375E"/>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114300" indent="-114300">
              <a:buFont typeface="Arial" pitchFamily="34" charset="0"/>
              <a:buChar char="•"/>
            </a:pPr>
            <a:r>
              <a:rPr lang="en-US" sz="1200" b="1" dirty="0" smtClean="0">
                <a:solidFill>
                  <a:srgbClr val="003D67"/>
                </a:solidFill>
                <a:latin typeface="Tahoma" pitchFamily="48" charset="0"/>
              </a:rPr>
              <a:t>Exposure Identification</a:t>
            </a:r>
          </a:p>
          <a:p>
            <a:pPr marL="114300" indent="-114300">
              <a:buFont typeface="Arial" pitchFamily="34" charset="0"/>
              <a:buChar char="•"/>
            </a:pPr>
            <a:r>
              <a:rPr lang="en-US" sz="1200" b="1" dirty="0" smtClean="0">
                <a:solidFill>
                  <a:srgbClr val="003D67"/>
                </a:solidFill>
                <a:latin typeface="Tahoma" pitchFamily="48" charset="0"/>
              </a:rPr>
              <a:t>Coverage Analysis</a:t>
            </a:r>
          </a:p>
          <a:p>
            <a:pPr marL="114300" indent="-114300">
              <a:buFont typeface="Arial" pitchFamily="34" charset="0"/>
              <a:buChar char="•"/>
            </a:pPr>
            <a:r>
              <a:rPr lang="en-US" sz="1200" b="1" dirty="0" smtClean="0">
                <a:solidFill>
                  <a:srgbClr val="003D67"/>
                </a:solidFill>
                <a:latin typeface="Tahoma" pitchFamily="48" charset="0"/>
              </a:rPr>
              <a:t>Due Diligence Review</a:t>
            </a:r>
          </a:p>
          <a:p>
            <a:pPr marL="114300" indent="-114300">
              <a:buFont typeface="Arial" pitchFamily="34" charset="0"/>
              <a:buChar char="•"/>
            </a:pPr>
            <a:r>
              <a:rPr lang="en-US" sz="1200" b="1" dirty="0" smtClean="0">
                <a:solidFill>
                  <a:srgbClr val="003D67"/>
                </a:solidFill>
                <a:latin typeface="Tahoma" pitchFamily="48" charset="0"/>
              </a:rPr>
              <a:t>Industry Trends (technical)</a:t>
            </a:r>
          </a:p>
          <a:p>
            <a:pPr marL="114300" indent="-114300">
              <a:buFont typeface="Arial" pitchFamily="34" charset="0"/>
              <a:buChar char="•"/>
            </a:pPr>
            <a:r>
              <a:rPr lang="en-US" sz="1200" b="1" dirty="0" smtClean="0">
                <a:solidFill>
                  <a:srgbClr val="003D67"/>
                </a:solidFill>
                <a:latin typeface="Tahoma" pitchFamily="48" charset="0"/>
              </a:rPr>
              <a:t>Industry Experts</a:t>
            </a:r>
            <a:endParaRPr lang="en-IN" dirty="0"/>
          </a:p>
        </p:txBody>
      </p:sp>
      <p:sp>
        <p:nvSpPr>
          <p:cNvPr id="21" name="Text Placeholder 2"/>
          <p:cNvSpPr>
            <a:spLocks noGrp="1"/>
          </p:cNvSpPr>
          <p:nvPr>
            <p:ph type="body" sz="quarter" idx="22" hasCustomPrompt="1"/>
          </p:nvPr>
        </p:nvSpPr>
        <p:spPr>
          <a:xfrm>
            <a:off x="3779912" y="4797152"/>
            <a:ext cx="1800226" cy="303291"/>
          </a:xfrm>
          <a:prstGeom prst="rect">
            <a:avLst/>
          </a:prstGeom>
        </p:spPr>
        <p:txBody>
          <a:bodyPr/>
          <a:lstStyle>
            <a:lvl1pPr marL="0" indent="0">
              <a:buFontTx/>
              <a:buNone/>
              <a:defRPr lang="en-US" sz="1100" b="1" kern="1200" dirty="0" smtClean="0">
                <a:solidFill>
                  <a:schemeClr val="bg1"/>
                </a:solidFill>
                <a:latin typeface="Tahoma" pitchFamily="48" charset="0"/>
                <a:ea typeface="+mn-ea"/>
                <a:cs typeface="+mn-cs"/>
              </a:defRPr>
            </a:lvl1pPr>
            <a:lvl2pPr marL="457200" indent="0">
              <a:buFontTx/>
              <a:buNone/>
              <a:defRPr lang="en-US" sz="1300" b="1" kern="1200" dirty="0" smtClean="0">
                <a:solidFill>
                  <a:schemeClr val="bg1"/>
                </a:solidFill>
                <a:latin typeface="Tahoma" pitchFamily="48" charset="0"/>
                <a:ea typeface="+mn-ea"/>
                <a:cs typeface="+mn-cs"/>
              </a:defRPr>
            </a:lvl2pPr>
            <a:lvl3pPr marL="914400" indent="0">
              <a:buFontTx/>
              <a:buNone/>
              <a:defRPr lang="en-US" sz="1300" b="1" kern="1200" dirty="0" smtClean="0">
                <a:solidFill>
                  <a:schemeClr val="bg1"/>
                </a:solidFill>
                <a:latin typeface="Tahoma" pitchFamily="48" charset="0"/>
                <a:ea typeface="+mn-ea"/>
                <a:cs typeface="+mn-cs"/>
              </a:defRPr>
            </a:lvl3pPr>
            <a:lvl4pPr marL="1371600" indent="0">
              <a:buFontTx/>
              <a:buNone/>
              <a:defRPr lang="en-US" sz="1300" b="1" kern="1200" dirty="0" smtClean="0">
                <a:solidFill>
                  <a:schemeClr val="bg1"/>
                </a:solidFill>
                <a:latin typeface="Tahoma" pitchFamily="48" charset="0"/>
                <a:ea typeface="+mn-ea"/>
                <a:cs typeface="+mn-cs"/>
              </a:defRPr>
            </a:lvl4pPr>
            <a:lvl5pPr marL="1828800" indent="0">
              <a:buFontTx/>
              <a:buNone/>
              <a:defRPr lang="en-IN" sz="1300" b="1" kern="1200" dirty="0">
                <a:solidFill>
                  <a:schemeClr val="bg1"/>
                </a:solidFill>
                <a:latin typeface="Tahoma" pitchFamily="48" charset="0"/>
                <a:ea typeface="+mn-ea"/>
                <a:cs typeface="+mn-cs"/>
              </a:defRPr>
            </a:lvl5pPr>
          </a:lstStyle>
          <a:p>
            <a:pPr lvl="0"/>
            <a:r>
              <a:rPr lang="en-US" sz="1200" b="1" dirty="0" smtClean="0">
                <a:solidFill>
                  <a:schemeClr val="bg1"/>
                </a:solidFill>
                <a:latin typeface="Tahoma" pitchFamily="48" charset="0"/>
              </a:rPr>
              <a:t>Consultation</a:t>
            </a:r>
            <a:endParaRPr lang="en-IN" dirty="0"/>
          </a:p>
        </p:txBody>
      </p:sp>
      <p:sp>
        <p:nvSpPr>
          <p:cNvPr id="22" name="Text Placeholder 2"/>
          <p:cNvSpPr>
            <a:spLocks noGrp="1"/>
          </p:cNvSpPr>
          <p:nvPr>
            <p:ph type="body" sz="quarter" idx="23" hasCustomPrompt="1"/>
          </p:nvPr>
        </p:nvSpPr>
        <p:spPr>
          <a:xfrm>
            <a:off x="3779912" y="5001789"/>
            <a:ext cx="2041717" cy="1157711"/>
          </a:xfrm>
          <a:prstGeom prst="rect">
            <a:avLst/>
          </a:prstGeom>
        </p:spPr>
        <p:txBody>
          <a:bodyPr/>
          <a:lstStyle>
            <a:lvl1pPr marL="0" indent="0">
              <a:buFontTx/>
              <a:buNone/>
              <a:defRPr lang="en-US" sz="1000" b="1" kern="1200" dirty="0" smtClean="0">
                <a:solidFill>
                  <a:schemeClr val="bg1"/>
                </a:solidFill>
                <a:latin typeface="Tahoma" pitchFamily="48" charset="0"/>
                <a:ea typeface="+mn-ea"/>
                <a:cs typeface="+mn-cs"/>
              </a:defRPr>
            </a:lvl1pPr>
            <a:lvl2pPr marL="0" indent="0">
              <a:buFontTx/>
              <a:buNone/>
              <a:defRPr lang="en-US" sz="1300" b="1" kern="1200" dirty="0" smtClean="0">
                <a:solidFill>
                  <a:schemeClr val="bg1"/>
                </a:solidFill>
                <a:latin typeface="Tahoma" pitchFamily="48" charset="0"/>
                <a:ea typeface="+mn-ea"/>
                <a:cs typeface="+mn-cs"/>
              </a:defRPr>
            </a:lvl2pPr>
            <a:lvl3pPr marL="914400" indent="0">
              <a:buFontTx/>
              <a:buNone/>
              <a:defRPr lang="en-US" sz="1300" b="1" kern="1200" dirty="0" smtClean="0">
                <a:solidFill>
                  <a:schemeClr val="bg1"/>
                </a:solidFill>
                <a:latin typeface="Tahoma" pitchFamily="48" charset="0"/>
                <a:ea typeface="+mn-ea"/>
                <a:cs typeface="+mn-cs"/>
              </a:defRPr>
            </a:lvl3pPr>
            <a:lvl4pPr marL="1371600" indent="0">
              <a:buFontTx/>
              <a:buNone/>
              <a:defRPr lang="en-US" sz="1300" b="1" kern="1200" dirty="0" smtClean="0">
                <a:solidFill>
                  <a:schemeClr val="bg1"/>
                </a:solidFill>
                <a:latin typeface="Tahoma" pitchFamily="48" charset="0"/>
                <a:ea typeface="+mn-ea"/>
                <a:cs typeface="+mn-cs"/>
              </a:defRPr>
            </a:lvl4pPr>
            <a:lvl5pPr marL="1828800" indent="0">
              <a:buFontTx/>
              <a:buNone/>
              <a:defRPr lang="en-IN" sz="1300" b="1" kern="1200" dirty="0">
                <a:solidFill>
                  <a:schemeClr val="bg1"/>
                </a:solidFill>
                <a:latin typeface="Tahoma" pitchFamily="48" charset="0"/>
                <a:ea typeface="+mn-ea"/>
                <a:cs typeface="+mn-cs"/>
              </a:defRPr>
            </a:lvl5pPr>
          </a:lstStyle>
          <a:p>
            <a:pPr marL="114300" lvl="1" indent="-114300">
              <a:buFont typeface="Arial" pitchFamily="34" charset="0"/>
              <a:buChar char="•"/>
            </a:pPr>
            <a:r>
              <a:rPr lang="en-US" sz="1200" b="1" dirty="0" smtClean="0">
                <a:solidFill>
                  <a:schemeClr val="bg1"/>
                </a:solidFill>
                <a:latin typeface="Tahoma" pitchFamily="48" charset="0"/>
              </a:rPr>
              <a:t>Guidance</a:t>
            </a:r>
          </a:p>
          <a:p>
            <a:pPr marL="114300" lvl="1" indent="-114300">
              <a:buFont typeface="Arial" pitchFamily="34" charset="0"/>
              <a:buChar char="•"/>
            </a:pPr>
            <a:r>
              <a:rPr lang="en-US" sz="1200" b="1" dirty="0" smtClean="0">
                <a:solidFill>
                  <a:schemeClr val="bg1"/>
                </a:solidFill>
                <a:latin typeface="Tahoma" pitchFamily="48" charset="0"/>
              </a:rPr>
              <a:t>Risk Management Strategy</a:t>
            </a:r>
          </a:p>
          <a:p>
            <a:pPr marL="114300" lvl="1" indent="-114300">
              <a:buFont typeface="Arial" pitchFamily="34" charset="0"/>
              <a:buChar char="•"/>
            </a:pPr>
            <a:r>
              <a:rPr lang="en-US" sz="1200" b="1" dirty="0" smtClean="0">
                <a:solidFill>
                  <a:schemeClr val="bg1"/>
                </a:solidFill>
                <a:latin typeface="Tahoma" pitchFamily="48" charset="0"/>
              </a:rPr>
              <a:t>Insurance Nuances</a:t>
            </a:r>
            <a:endParaRPr lang="en-IN" dirty="0"/>
          </a:p>
        </p:txBody>
      </p:sp>
      <p:sp>
        <p:nvSpPr>
          <p:cNvPr id="23" name="Text Placeholder 2"/>
          <p:cNvSpPr>
            <a:spLocks noGrp="1"/>
          </p:cNvSpPr>
          <p:nvPr>
            <p:ph type="body" sz="quarter" idx="24" hasCustomPrompt="1"/>
          </p:nvPr>
        </p:nvSpPr>
        <p:spPr>
          <a:xfrm>
            <a:off x="2123728" y="3068960"/>
            <a:ext cx="1800226" cy="303291"/>
          </a:xfrm>
          <a:prstGeom prst="rect">
            <a:avLst/>
          </a:prstGeom>
        </p:spPr>
        <p:txBody>
          <a:bodyPr/>
          <a:lstStyle>
            <a:lvl1pPr marL="0" indent="0">
              <a:buFontTx/>
              <a:buNone/>
              <a:defRPr lang="en-US" sz="1100" b="1" kern="1200" dirty="0" smtClean="0">
                <a:solidFill>
                  <a:schemeClr val="bg1"/>
                </a:solidFill>
                <a:latin typeface="Tahoma" pitchFamily="48" charset="0"/>
                <a:ea typeface="+mn-ea"/>
                <a:cs typeface="+mn-cs"/>
              </a:defRPr>
            </a:lvl1pPr>
            <a:lvl2pPr marL="457200" indent="0">
              <a:buFontTx/>
              <a:buNone/>
              <a:defRPr lang="en-US" sz="1300" b="1" kern="1200" dirty="0" smtClean="0">
                <a:solidFill>
                  <a:schemeClr val="bg1"/>
                </a:solidFill>
                <a:latin typeface="Tahoma" pitchFamily="48" charset="0"/>
                <a:ea typeface="+mn-ea"/>
                <a:cs typeface="+mn-cs"/>
              </a:defRPr>
            </a:lvl2pPr>
            <a:lvl3pPr marL="914400" indent="0">
              <a:buFontTx/>
              <a:buNone/>
              <a:defRPr lang="en-US" sz="1300" b="1" kern="1200" dirty="0" smtClean="0">
                <a:solidFill>
                  <a:schemeClr val="bg1"/>
                </a:solidFill>
                <a:latin typeface="Tahoma" pitchFamily="48" charset="0"/>
                <a:ea typeface="+mn-ea"/>
                <a:cs typeface="+mn-cs"/>
              </a:defRPr>
            </a:lvl3pPr>
            <a:lvl4pPr marL="1371600" indent="0">
              <a:buFontTx/>
              <a:buNone/>
              <a:defRPr lang="en-US" sz="1300" b="1" kern="1200" dirty="0" smtClean="0">
                <a:solidFill>
                  <a:schemeClr val="bg1"/>
                </a:solidFill>
                <a:latin typeface="Tahoma" pitchFamily="48" charset="0"/>
                <a:ea typeface="+mn-ea"/>
                <a:cs typeface="+mn-cs"/>
              </a:defRPr>
            </a:lvl4pPr>
            <a:lvl5pPr marL="1828800" indent="0">
              <a:buFontTx/>
              <a:buNone/>
              <a:defRPr lang="en-IN" sz="1300" b="1" kern="1200" dirty="0">
                <a:solidFill>
                  <a:schemeClr val="bg1"/>
                </a:solidFill>
                <a:latin typeface="Tahoma" pitchFamily="48" charset="0"/>
                <a:ea typeface="+mn-ea"/>
                <a:cs typeface="+mn-cs"/>
              </a:defRPr>
            </a:lvl5pPr>
          </a:lstStyle>
          <a:p>
            <a:pPr lvl="0"/>
            <a:r>
              <a:rPr lang="en-US" sz="1200" b="1" dirty="0" smtClean="0">
                <a:solidFill>
                  <a:schemeClr val="bg1"/>
                </a:solidFill>
                <a:latin typeface="Tahoma" pitchFamily="48" charset="0"/>
              </a:rPr>
              <a:t>Education</a:t>
            </a:r>
            <a:endParaRPr lang="en-IN" dirty="0"/>
          </a:p>
        </p:txBody>
      </p:sp>
      <p:sp>
        <p:nvSpPr>
          <p:cNvPr id="24" name="Text Placeholder 2"/>
          <p:cNvSpPr>
            <a:spLocks noGrp="1"/>
          </p:cNvSpPr>
          <p:nvPr>
            <p:ph type="body" sz="quarter" idx="25" hasCustomPrompt="1"/>
          </p:nvPr>
        </p:nvSpPr>
        <p:spPr>
          <a:xfrm>
            <a:off x="2123728" y="3273597"/>
            <a:ext cx="2041717" cy="1739579"/>
          </a:xfrm>
          <a:prstGeom prst="rect">
            <a:avLst/>
          </a:prstGeom>
        </p:spPr>
        <p:txBody>
          <a:bodyPr/>
          <a:lstStyle>
            <a:lvl1pPr marL="0" indent="0">
              <a:buFontTx/>
              <a:buNone/>
              <a:defRPr lang="en-US" sz="1000" b="1" kern="1200" dirty="0" smtClean="0">
                <a:solidFill>
                  <a:schemeClr val="bg1"/>
                </a:solidFill>
                <a:latin typeface="Tahoma" pitchFamily="48" charset="0"/>
                <a:ea typeface="+mn-ea"/>
                <a:cs typeface="+mn-cs"/>
              </a:defRPr>
            </a:lvl1pPr>
            <a:lvl2pPr marL="0" indent="0">
              <a:buFontTx/>
              <a:buNone/>
              <a:defRPr lang="en-US" sz="1300" b="1" kern="1200" dirty="0" smtClean="0">
                <a:solidFill>
                  <a:schemeClr val="bg1"/>
                </a:solidFill>
                <a:latin typeface="Tahoma" pitchFamily="48" charset="0"/>
                <a:ea typeface="+mn-ea"/>
                <a:cs typeface="+mn-cs"/>
              </a:defRPr>
            </a:lvl2pPr>
            <a:lvl3pPr marL="914400" indent="0">
              <a:buFontTx/>
              <a:buNone/>
              <a:defRPr lang="en-US" sz="1300" b="1" kern="1200" dirty="0" smtClean="0">
                <a:solidFill>
                  <a:schemeClr val="bg1"/>
                </a:solidFill>
                <a:latin typeface="Tahoma" pitchFamily="48" charset="0"/>
                <a:ea typeface="+mn-ea"/>
                <a:cs typeface="+mn-cs"/>
              </a:defRPr>
            </a:lvl3pPr>
            <a:lvl4pPr marL="1371600" indent="0">
              <a:buFontTx/>
              <a:buNone/>
              <a:defRPr lang="en-US" sz="1300" b="1" kern="1200" dirty="0" smtClean="0">
                <a:solidFill>
                  <a:schemeClr val="bg1"/>
                </a:solidFill>
                <a:latin typeface="Tahoma" pitchFamily="48" charset="0"/>
                <a:ea typeface="+mn-ea"/>
                <a:cs typeface="+mn-cs"/>
              </a:defRPr>
            </a:lvl4pPr>
            <a:lvl5pPr marL="1828800" indent="0">
              <a:buFontTx/>
              <a:buNone/>
              <a:defRPr lang="en-IN" sz="1300" b="1" kern="1200" dirty="0">
                <a:solidFill>
                  <a:schemeClr val="bg1"/>
                </a:solidFill>
                <a:latin typeface="Tahoma" pitchFamily="48" charset="0"/>
                <a:ea typeface="+mn-ea"/>
                <a:cs typeface="+mn-cs"/>
              </a:defRPr>
            </a:lvl5pPr>
          </a:lstStyle>
          <a:p>
            <a:pPr marL="114300" lvl="1" indent="-114300">
              <a:buFont typeface="Arial" pitchFamily="34" charset="0"/>
              <a:buChar char="•"/>
            </a:pPr>
            <a:r>
              <a:rPr lang="en-US" sz="1200" b="1" dirty="0" smtClean="0">
                <a:solidFill>
                  <a:schemeClr val="bg1"/>
                </a:solidFill>
                <a:latin typeface="Tahoma" pitchFamily="48" charset="0"/>
              </a:rPr>
              <a:t>Exposure Awareness</a:t>
            </a:r>
          </a:p>
          <a:p>
            <a:pPr marL="114300" lvl="1" indent="-114300">
              <a:buFont typeface="Arial" pitchFamily="34" charset="0"/>
              <a:buChar char="•"/>
            </a:pPr>
            <a:r>
              <a:rPr lang="en-US" sz="1200" b="1" dirty="0" smtClean="0">
                <a:solidFill>
                  <a:schemeClr val="bg1"/>
                </a:solidFill>
                <a:latin typeface="Tahoma" pitchFamily="48" charset="0"/>
              </a:rPr>
              <a:t>Industry Panels</a:t>
            </a:r>
          </a:p>
          <a:p>
            <a:pPr marL="114300" lvl="1" indent="-114300">
              <a:buFont typeface="Arial" pitchFamily="34" charset="0"/>
              <a:buChar char="•"/>
            </a:pPr>
            <a:r>
              <a:rPr lang="en-US" sz="1200" b="1" dirty="0" smtClean="0">
                <a:solidFill>
                  <a:schemeClr val="bg1"/>
                </a:solidFill>
                <a:latin typeface="Tahoma" pitchFamily="48" charset="0"/>
              </a:rPr>
              <a:t>Customer Forums</a:t>
            </a:r>
          </a:p>
          <a:p>
            <a:pPr marL="114300" lvl="1" indent="-114300">
              <a:buFont typeface="Arial" pitchFamily="34" charset="0"/>
              <a:buChar char="•"/>
            </a:pPr>
            <a:r>
              <a:rPr lang="en-US" sz="1200" b="1" dirty="0" smtClean="0">
                <a:solidFill>
                  <a:schemeClr val="bg1"/>
                </a:solidFill>
                <a:latin typeface="Tahoma" pitchFamily="48" charset="0"/>
              </a:rPr>
              <a:t>Sales Education</a:t>
            </a:r>
          </a:p>
          <a:p>
            <a:pPr marL="114300" lvl="1" indent="-114300">
              <a:buFont typeface="Arial" pitchFamily="34" charset="0"/>
              <a:buChar char="•"/>
            </a:pPr>
            <a:r>
              <a:rPr lang="en-US" sz="1200" b="1" dirty="0" smtClean="0">
                <a:solidFill>
                  <a:schemeClr val="bg1"/>
                </a:solidFill>
                <a:latin typeface="Tahoma" pitchFamily="48" charset="0"/>
              </a:rPr>
              <a:t>Environmental &amp; Construction Professional Courses</a:t>
            </a:r>
          </a:p>
          <a:p>
            <a:pPr marL="114300" lvl="1" indent="-114300">
              <a:buFont typeface="Arial" pitchFamily="34" charset="0"/>
              <a:buChar char="•"/>
            </a:pPr>
            <a:r>
              <a:rPr lang="en-US" sz="1200" b="1" dirty="0" smtClean="0">
                <a:solidFill>
                  <a:schemeClr val="bg1"/>
                </a:solidFill>
                <a:latin typeface="Tahoma" pitchFamily="48" charset="0"/>
              </a:rPr>
              <a:t>CE Credit Courses</a:t>
            </a:r>
            <a:endParaRPr lang="en-IN" dirty="0"/>
          </a:p>
        </p:txBody>
      </p:sp>
    </p:spTree>
    <p:extLst>
      <p:ext uri="{BB962C8B-B14F-4D97-AF65-F5344CB8AC3E}">
        <p14:creationId xmlns:p14="http://schemas.microsoft.com/office/powerpoint/2010/main" val="3660098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83568" y="1700212"/>
            <a:ext cx="8208912" cy="4249068"/>
          </a:xfrm>
          <a:prstGeom prst="rect">
            <a:avLst/>
          </a:prstGeom>
        </p:spPr>
        <p:txBody>
          <a:bodyPr/>
          <a:lstStyle>
            <a:lvl1pPr marL="180975" indent="-180975">
              <a:buClr>
                <a:srgbClr val="008DA8"/>
              </a:buClr>
              <a:buSzPct val="130000"/>
              <a:buFont typeface="Arial" pitchFamily="34" charset="0"/>
              <a:buChar char="•"/>
              <a:defRPr lang="en-US" sz="2400" kern="1200" dirty="0" smtClean="0">
                <a:solidFill>
                  <a:srgbClr val="17375E"/>
                </a:solidFill>
                <a:latin typeface="+mj-lt"/>
                <a:ea typeface="+mn-ea"/>
                <a:cs typeface="+mn-cs"/>
              </a:defRPr>
            </a:lvl1pPr>
            <a:lvl2pPr marL="742950" indent="-285750">
              <a:buClr>
                <a:srgbClr val="008DA8"/>
              </a:buClr>
              <a:buSzPct val="130000"/>
              <a:buFont typeface="Arial" pitchFamily="34" charset="0"/>
              <a:buChar char="•"/>
              <a:defRPr lang="en-US" sz="2400" kern="1200" dirty="0" smtClean="0">
                <a:solidFill>
                  <a:srgbClr val="17375E"/>
                </a:solidFill>
                <a:latin typeface="+mj-lt"/>
                <a:ea typeface="+mn-ea"/>
                <a:cs typeface="+mn-cs"/>
              </a:defRPr>
            </a:lvl2pPr>
            <a:lvl3pPr marL="11430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3pPr>
            <a:lvl4pPr marL="16002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4pPr>
            <a:lvl5pPr marL="2057400" indent="-228600">
              <a:buClr>
                <a:srgbClr val="008DA8"/>
              </a:buClr>
              <a:buSzPct val="130000"/>
              <a:buFont typeface="Arial" pitchFamily="34" charset="0"/>
              <a:buChar char="•"/>
              <a:defRPr lang="en-IN" sz="2400" kern="1200" dirty="0">
                <a:solidFill>
                  <a:srgbClr val="17375E"/>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Tree>
    <p:extLst>
      <p:ext uri="{BB962C8B-B14F-4D97-AF65-F5344CB8AC3E}">
        <p14:creationId xmlns:p14="http://schemas.microsoft.com/office/powerpoint/2010/main" val="30491059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40DCBEB4-BF86-4544-B553-CA9ACFEEE8D8}" type="slidenum">
              <a:rPr lang="es-PA" smtClean="0"/>
              <a:pPr/>
              <a:t>‹#›</a:t>
            </a:fld>
            <a:endParaRPr lang="es-PA"/>
          </a:p>
        </p:txBody>
      </p:sp>
      <p:sp>
        <p:nvSpPr>
          <p:cNvPr id="5" name="Content Placeholder 2"/>
          <p:cNvSpPr txBox="1">
            <a:spLocks/>
          </p:cNvSpPr>
          <p:nvPr userDrawn="1"/>
        </p:nvSpPr>
        <p:spPr>
          <a:xfrm>
            <a:off x="107504" y="620688"/>
            <a:ext cx="8686800" cy="4525963"/>
          </a:xfrm>
          <a:prstGeom prst="rect">
            <a:avLst/>
          </a:prstGeom>
        </p:spPr>
        <p:txBody>
          <a:bodyPr rtlCol="0">
            <a:normAutofit/>
          </a:bodyPr>
          <a:lstStyle>
            <a:lvl1pPr marL="342900" indent="-342900" algn="l" defTabSz="914400" rtl="0" eaLnBrk="1" latinLnBrk="0" hangingPunct="1">
              <a:spcBef>
                <a:spcPct val="20000"/>
              </a:spcBef>
              <a:buFontTx/>
              <a:buBlip>
                <a:blip r:embed="rId3"/>
              </a:buBlip>
              <a:defRPr sz="25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15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charset="0"/>
              <a:buNone/>
              <a:defRPr/>
            </a:pPr>
            <a:endParaRPr lang="en-US" sz="3100" dirty="0" smtClean="0"/>
          </a:p>
          <a:p>
            <a:pPr lvl="1" algn="ctr">
              <a:buFont typeface="Arial" charset="0"/>
              <a:buNone/>
              <a:defRPr/>
            </a:pPr>
            <a:r>
              <a:rPr lang="en-US" sz="2400" dirty="0" err="1" smtClean="0">
                <a:solidFill>
                  <a:srgbClr val="1F497D"/>
                </a:solidFill>
              </a:rPr>
              <a:t>Jefferey</a:t>
            </a:r>
            <a:r>
              <a:rPr lang="en-US" sz="2400" dirty="0" smtClean="0">
                <a:solidFill>
                  <a:srgbClr val="1F497D"/>
                </a:solidFill>
              </a:rPr>
              <a:t> S. Lejfer, CPCU</a:t>
            </a:r>
          </a:p>
          <a:p>
            <a:pPr lvl="1" algn="ctr">
              <a:buFont typeface="Arial" charset="0"/>
              <a:buNone/>
              <a:defRPr/>
            </a:pPr>
            <a:r>
              <a:rPr lang="en-US" sz="2400" dirty="0" smtClean="0">
                <a:solidFill>
                  <a:srgbClr val="1F497D"/>
                </a:solidFill>
              </a:rPr>
              <a:t>President &amp; CEO</a:t>
            </a:r>
          </a:p>
          <a:p>
            <a:pPr lvl="1" algn="ctr">
              <a:buFont typeface="Arial" charset="0"/>
              <a:buNone/>
              <a:defRPr/>
            </a:pPr>
            <a:r>
              <a:rPr lang="en-US" sz="2400" dirty="0" smtClean="0">
                <a:solidFill>
                  <a:srgbClr val="1F497D"/>
                </a:solidFill>
              </a:rPr>
              <a:t>New Day Underwriting Managers LLC</a:t>
            </a:r>
          </a:p>
          <a:p>
            <a:pPr lvl="1" algn="ctr">
              <a:buFont typeface="Arial" charset="0"/>
              <a:buNone/>
              <a:defRPr/>
            </a:pPr>
            <a:r>
              <a:rPr lang="en-US" sz="2400" dirty="0" smtClean="0">
                <a:solidFill>
                  <a:srgbClr val="1F497D"/>
                </a:solidFill>
              </a:rPr>
              <a:t>33 Third Street</a:t>
            </a:r>
          </a:p>
          <a:p>
            <a:pPr lvl="1" algn="ctr">
              <a:buFont typeface="Arial" charset="0"/>
              <a:buNone/>
              <a:defRPr/>
            </a:pPr>
            <a:r>
              <a:rPr lang="en-US" sz="2400" dirty="0" smtClean="0">
                <a:solidFill>
                  <a:srgbClr val="1F497D"/>
                </a:solidFill>
              </a:rPr>
              <a:t>Suite 201</a:t>
            </a:r>
          </a:p>
          <a:p>
            <a:pPr lvl="1" algn="ctr">
              <a:buFont typeface="Arial" charset="0"/>
              <a:buNone/>
              <a:defRPr/>
            </a:pPr>
            <a:r>
              <a:rPr lang="en-US" sz="2400" dirty="0" smtClean="0">
                <a:solidFill>
                  <a:srgbClr val="1F497D"/>
                </a:solidFill>
              </a:rPr>
              <a:t>Bordentown, NJ 08505</a:t>
            </a:r>
          </a:p>
          <a:p>
            <a:pPr lvl="1" algn="ctr">
              <a:buFont typeface="Arial" charset="0"/>
              <a:buNone/>
              <a:defRPr/>
            </a:pPr>
            <a:r>
              <a:rPr lang="en-US" sz="2400" dirty="0" smtClean="0">
                <a:solidFill>
                  <a:srgbClr val="1F497D"/>
                </a:solidFill>
              </a:rPr>
              <a:t>609 298 3516 ext. 101</a:t>
            </a:r>
          </a:p>
          <a:p>
            <a:pPr lvl="1" algn="ctr">
              <a:buFont typeface="Arial" charset="0"/>
              <a:buNone/>
              <a:defRPr/>
            </a:pPr>
            <a:r>
              <a:rPr lang="en-US" sz="1600" dirty="0">
                <a:solidFill>
                  <a:schemeClr val="tx2"/>
                </a:solidFill>
                <a:hlinkClick r:id="rId4"/>
              </a:rPr>
              <a:t>j</a:t>
            </a:r>
            <a:r>
              <a:rPr lang="en-US" sz="1600" dirty="0" smtClean="0">
                <a:solidFill>
                  <a:schemeClr val="tx2"/>
                </a:solidFill>
                <a:hlinkClick r:id="rId4"/>
              </a:rPr>
              <a:t>eff.lejfer@newdayunderwriting.com</a:t>
            </a:r>
            <a:endParaRPr lang="en-US" sz="1600" dirty="0" smtClean="0">
              <a:solidFill>
                <a:schemeClr val="tx2"/>
              </a:solidFill>
            </a:endParaRPr>
          </a:p>
          <a:p>
            <a:pPr lvl="1" algn="ctr">
              <a:buFont typeface="Arial" charset="0"/>
              <a:buNone/>
              <a:defRPr/>
            </a:pPr>
            <a:endParaRPr lang="en-US" sz="3100" dirty="0" smtClean="0"/>
          </a:p>
          <a:p>
            <a:pPr>
              <a:buFont typeface="Arial" pitchFamily="34" charset="0"/>
              <a:buChar char="–"/>
              <a:defRPr/>
            </a:pPr>
            <a:endParaRPr lang="en-US" sz="3500" dirty="0" smtClean="0"/>
          </a:p>
          <a:p>
            <a:pPr>
              <a:buFont typeface="Arial" pitchFamily="34" charset="0"/>
              <a:buChar char="•"/>
              <a:defRPr/>
            </a:pPr>
            <a:endParaRPr lang="en-US" sz="310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7" name="Text Placeholder 6"/>
          <p:cNvSpPr>
            <a:spLocks noGrp="1"/>
          </p:cNvSpPr>
          <p:nvPr>
            <p:ph type="body" sz="quarter" idx="13" hasCustomPrompt="1"/>
          </p:nvPr>
        </p:nvSpPr>
        <p:spPr>
          <a:xfrm>
            <a:off x="395536" y="1446406"/>
            <a:ext cx="8280920" cy="508009"/>
          </a:xfrm>
          <a:prstGeom prst="rect">
            <a:avLst/>
          </a:prstGeom>
        </p:spPr>
        <p:txBody>
          <a:bodyPr/>
          <a:lstStyle>
            <a:lvl1pPr marL="342900" indent="-342900" algn="l" defTabSz="914400" rtl="0" eaLnBrk="1" latinLnBrk="0" hangingPunct="1">
              <a:spcBef>
                <a:spcPct val="20000"/>
              </a:spcBef>
              <a:buFontTx/>
              <a:buNone/>
              <a:defRPr lang="en-US" sz="2500"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6" name="Text Placeholder 6"/>
          <p:cNvSpPr>
            <a:spLocks noGrp="1"/>
          </p:cNvSpPr>
          <p:nvPr>
            <p:ph type="body" sz="quarter" idx="14" hasCustomPrompt="1"/>
          </p:nvPr>
        </p:nvSpPr>
        <p:spPr>
          <a:xfrm>
            <a:off x="395536" y="1984887"/>
            <a:ext cx="8280920" cy="508009"/>
          </a:xfrm>
          <a:prstGeom prst="rect">
            <a:avLst/>
          </a:prstGeom>
        </p:spPr>
        <p:txBody>
          <a:bodyPr/>
          <a:lstStyle>
            <a:lvl1pPr marL="0" indent="0" algn="l" defTabSz="914400" rtl="0" eaLnBrk="1" latinLnBrk="0" hangingPunct="1">
              <a:spcBef>
                <a:spcPct val="20000"/>
              </a:spcBef>
              <a:buFontTx/>
              <a:buNone/>
              <a:defRPr lang="en-IN" sz="24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17" name="Text Placeholder 6"/>
          <p:cNvSpPr>
            <a:spLocks noGrp="1"/>
          </p:cNvSpPr>
          <p:nvPr>
            <p:ph type="body" sz="quarter" idx="15" hasCustomPrompt="1"/>
          </p:nvPr>
        </p:nvSpPr>
        <p:spPr>
          <a:xfrm>
            <a:off x="395536" y="2500093"/>
            <a:ext cx="8391306" cy="3377179"/>
          </a:xfrm>
          <a:prstGeom prst="rect">
            <a:avLst/>
          </a:prstGeom>
        </p:spPr>
        <p:txBody>
          <a:bodyPr/>
          <a:lstStyle>
            <a:lvl1pPr marL="822960" indent="-457200" algn="l" defTabSz="914400" rtl="0" eaLnBrk="1" latinLnBrk="0" hangingPunct="1">
              <a:spcBef>
                <a:spcPct val="20000"/>
              </a:spcBef>
              <a:buFontTx/>
              <a:buNone/>
              <a:defRPr lang="en-IN" sz="2400" kern="1200" dirty="0">
                <a:solidFill>
                  <a:srgbClr val="008DA8"/>
                </a:solidFill>
                <a:latin typeface="+mj-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822960" indent="-457200">
              <a:buFontTx/>
              <a:buNone/>
            </a:pPr>
            <a:r>
              <a:rPr lang="en-US" sz="2400" dirty="0" smtClean="0">
                <a:solidFill>
                  <a:srgbClr val="008DA8"/>
                </a:solidFill>
              </a:rPr>
              <a:t>a.	Mold sniffing canines</a:t>
            </a:r>
          </a:p>
          <a:p>
            <a:pPr marL="822960" indent="-457200">
              <a:buFontTx/>
              <a:buNone/>
            </a:pPr>
            <a:r>
              <a:rPr lang="en-US" sz="2400" dirty="0" smtClean="0">
                <a:solidFill>
                  <a:srgbClr val="008DA8"/>
                </a:solidFill>
              </a:rPr>
              <a:t>b.	Stinky feet</a:t>
            </a:r>
          </a:p>
          <a:p>
            <a:pPr marL="822960" indent="-457200">
              <a:buFontTx/>
              <a:buNone/>
            </a:pPr>
            <a:r>
              <a:rPr lang="en-US" sz="2400" dirty="0" smtClean="0">
                <a:solidFill>
                  <a:srgbClr val="008DA8"/>
                </a:solidFill>
              </a:rPr>
              <a:t>c.	Samples pulled by experts from stud cavities of a building to determine if mold is present</a:t>
            </a:r>
          </a:p>
          <a:p>
            <a:pPr marL="822960" indent="-457200">
              <a:buFontTx/>
              <a:buNone/>
            </a:pPr>
            <a:r>
              <a:rPr lang="en-US" sz="2400" dirty="0" smtClean="0">
                <a:solidFill>
                  <a:srgbClr val="008DA8"/>
                </a:solidFill>
              </a:rPr>
              <a:t>d.	None of the above\	</a:t>
            </a:r>
            <a:endParaRPr lang="en-IN"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Tree>
    <p:extLst>
      <p:ext uri="{BB962C8B-B14F-4D97-AF65-F5344CB8AC3E}">
        <p14:creationId xmlns:p14="http://schemas.microsoft.com/office/powerpoint/2010/main" val="100661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619672" y="1700212"/>
            <a:ext cx="7272808" cy="4177059"/>
          </a:xfrm>
          <a:prstGeom prst="rect">
            <a:avLst/>
          </a:prstGeom>
        </p:spPr>
        <p:txBody>
          <a:bodyPr/>
          <a:lstStyle>
            <a:lvl1pPr marL="342900" indent="-342900">
              <a:buClr>
                <a:srgbClr val="008DA8"/>
              </a:buClr>
              <a:buSzPct val="130000"/>
              <a:buFont typeface="Arial" pitchFamily="34" charset="0"/>
              <a:buChar char="•"/>
              <a:defRPr lang="en-US" sz="2400" kern="1200" dirty="0" smtClean="0">
                <a:solidFill>
                  <a:srgbClr val="17375E"/>
                </a:solidFill>
                <a:latin typeface="+mj-lt"/>
                <a:ea typeface="+mn-ea"/>
                <a:cs typeface="+mn-cs"/>
              </a:defRPr>
            </a:lvl1pPr>
            <a:lvl2pPr marL="742950" indent="-285750">
              <a:buClr>
                <a:srgbClr val="008DA8"/>
              </a:buClr>
              <a:buSzPct val="130000"/>
              <a:buFont typeface="Arial" pitchFamily="34" charset="0"/>
              <a:buChar char="•"/>
              <a:defRPr lang="en-US" sz="2400" kern="1200" dirty="0" smtClean="0">
                <a:solidFill>
                  <a:srgbClr val="17375E"/>
                </a:solidFill>
                <a:latin typeface="+mj-lt"/>
                <a:ea typeface="+mn-ea"/>
                <a:cs typeface="+mn-cs"/>
              </a:defRPr>
            </a:lvl2pPr>
            <a:lvl3pPr marL="11430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3pPr>
            <a:lvl4pPr marL="1600200" indent="-228600">
              <a:buClr>
                <a:srgbClr val="008DA8"/>
              </a:buClr>
              <a:buSzPct val="130000"/>
              <a:buFont typeface="Arial" pitchFamily="34" charset="0"/>
              <a:buChar char="•"/>
              <a:defRPr lang="en-US" sz="2400" kern="1200" dirty="0" smtClean="0">
                <a:solidFill>
                  <a:srgbClr val="17375E"/>
                </a:solidFill>
                <a:latin typeface="+mj-lt"/>
                <a:ea typeface="+mn-ea"/>
                <a:cs typeface="+mn-cs"/>
              </a:defRPr>
            </a:lvl4pPr>
            <a:lvl5pPr marL="2057400" indent="-228600">
              <a:buClr>
                <a:srgbClr val="008DA8"/>
              </a:buClr>
              <a:buSzPct val="130000"/>
              <a:buFont typeface="Arial" pitchFamily="34" charset="0"/>
              <a:buChar char="•"/>
              <a:defRPr lang="en-IN" sz="2400" kern="1200" dirty="0">
                <a:solidFill>
                  <a:srgbClr val="17375E"/>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7" name="Text Placeholder 6"/>
          <p:cNvSpPr>
            <a:spLocks noGrp="1"/>
          </p:cNvSpPr>
          <p:nvPr>
            <p:ph type="body" sz="quarter" idx="14" hasCustomPrompt="1"/>
          </p:nvPr>
        </p:nvSpPr>
        <p:spPr>
          <a:xfrm>
            <a:off x="395536" y="2345720"/>
            <a:ext cx="8280920" cy="508009"/>
          </a:xfrm>
          <a:prstGeom prst="rect">
            <a:avLst/>
          </a:prstGeom>
        </p:spPr>
        <p:txBody>
          <a:bodyPr/>
          <a:lstStyle>
            <a:lvl1pPr marL="0" indent="0" algn="l" defTabSz="914400" rtl="0" eaLnBrk="1" latinLnBrk="0" hangingPunct="1">
              <a:spcBef>
                <a:spcPct val="20000"/>
              </a:spcBef>
              <a:buFontTx/>
              <a:buNone/>
              <a:defRPr lang="en-IN" sz="24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3" name="Text Placeholder 2"/>
          <p:cNvSpPr>
            <a:spLocks noGrp="1"/>
          </p:cNvSpPr>
          <p:nvPr>
            <p:ph type="body" sz="quarter" idx="15"/>
          </p:nvPr>
        </p:nvSpPr>
        <p:spPr>
          <a:xfrm>
            <a:off x="755576" y="2926233"/>
            <a:ext cx="7776864" cy="3167063"/>
          </a:xfrm>
          <a:prstGeom prst="rect">
            <a:avLst/>
          </a:prstGeom>
        </p:spPr>
        <p:txBody>
          <a:bodyPr/>
          <a:lstStyle>
            <a:lvl1pPr marL="0" indent="0">
              <a:buFontTx/>
              <a:buNone/>
              <a:defRPr lang="en-US" sz="2400" kern="1200" dirty="0" smtClean="0">
                <a:solidFill>
                  <a:srgbClr val="008DA8"/>
                </a:solidFill>
                <a:latin typeface="+mn-lt"/>
                <a:ea typeface="+mn-ea"/>
                <a:cs typeface="+mn-cs"/>
              </a:defRPr>
            </a:lvl1pPr>
            <a:lvl2pPr marL="457200" indent="0">
              <a:buFontTx/>
              <a:buNone/>
              <a:defRPr lang="en-US" sz="2400" kern="1200" dirty="0" smtClean="0">
                <a:solidFill>
                  <a:srgbClr val="17375E"/>
                </a:solidFill>
                <a:latin typeface="+mn-lt"/>
                <a:ea typeface="+mn-ea"/>
                <a:cs typeface="+mn-cs"/>
              </a:defRPr>
            </a:lvl2pPr>
            <a:lvl3pPr marL="914400" indent="0">
              <a:buFontTx/>
              <a:buNone/>
              <a:defRPr lang="en-US" sz="2400" kern="1200" dirty="0" smtClean="0">
                <a:solidFill>
                  <a:srgbClr val="17375E"/>
                </a:solidFill>
                <a:latin typeface="+mn-lt"/>
                <a:ea typeface="+mn-ea"/>
                <a:cs typeface="+mn-cs"/>
              </a:defRPr>
            </a:lvl3pPr>
            <a:lvl4pPr marL="1371600" indent="0">
              <a:buFontTx/>
              <a:buNone/>
              <a:defRPr lang="en-US" sz="2400" kern="1200" dirty="0" smtClean="0">
                <a:solidFill>
                  <a:srgbClr val="17375E"/>
                </a:solidFill>
                <a:latin typeface="+mn-lt"/>
                <a:ea typeface="+mn-ea"/>
                <a:cs typeface="+mn-cs"/>
              </a:defRPr>
            </a:lvl4pPr>
            <a:lvl5pPr marL="1828800" indent="0">
              <a:buFontTx/>
              <a:buNone/>
              <a:defRPr lang="en-IN" sz="2400" kern="1200" dirty="0">
                <a:solidFill>
                  <a:srgbClr val="17375E"/>
                </a:solidFill>
                <a:latin typeface="+mn-lt"/>
                <a:ea typeface="+mn-ea"/>
                <a:cs typeface="+mn-cs"/>
              </a:defRPr>
            </a:lvl5pPr>
          </a:lstStyle>
          <a:p>
            <a:pPr lvl="0"/>
            <a:endParaRPr lang="en-IN" dirty="0"/>
          </a:p>
        </p:txBody>
      </p:sp>
      <p:sp>
        <p:nvSpPr>
          <p:cNvPr id="10" name="Rectangle 9"/>
          <p:cNvSpPr/>
          <p:nvPr userDrawn="1"/>
        </p:nvSpPr>
        <p:spPr>
          <a:xfrm>
            <a:off x="3217932" y="1496978"/>
            <a:ext cx="2722220" cy="707886"/>
          </a:xfrm>
          <a:prstGeom prst="rect">
            <a:avLst/>
          </a:prstGeom>
        </p:spPr>
        <p:txBody>
          <a:bodyPr wrap="none">
            <a:spAutoFit/>
          </a:bodyPr>
          <a:lstStyle/>
          <a:p>
            <a:r>
              <a:rPr lang="en-US" altLang="en-US" sz="4000" b="1" dirty="0" smtClean="0">
                <a:solidFill>
                  <a:srgbClr val="17375E"/>
                </a:solidFill>
              </a:rPr>
              <a:t>B</a:t>
            </a:r>
            <a:r>
              <a:rPr lang="en-US" altLang="en-US" sz="4000" b="1" dirty="0" smtClean="0">
                <a:solidFill>
                  <a:srgbClr val="FCE387"/>
                </a:solidFill>
              </a:rPr>
              <a:t>O</a:t>
            </a:r>
            <a:r>
              <a:rPr lang="en-US" altLang="en-US" sz="4000" b="1" dirty="0" smtClean="0">
                <a:solidFill>
                  <a:srgbClr val="17375E"/>
                </a:solidFill>
              </a:rPr>
              <a:t>N</a:t>
            </a:r>
            <a:r>
              <a:rPr lang="en-US" altLang="en-US" sz="4000" b="1" dirty="0" smtClean="0">
                <a:solidFill>
                  <a:srgbClr val="008DA8"/>
                </a:solidFill>
              </a:rPr>
              <a:t>U</a:t>
            </a:r>
            <a:r>
              <a:rPr lang="en-US" altLang="en-US" sz="4000" b="1" dirty="0" smtClean="0">
                <a:solidFill>
                  <a:srgbClr val="17375E"/>
                </a:solidFill>
              </a:rPr>
              <a:t>S</a:t>
            </a:r>
            <a:r>
              <a:rPr lang="en-US" altLang="en-US" sz="4000" b="1" dirty="0" smtClean="0">
                <a:solidFill>
                  <a:srgbClr val="008DA8"/>
                </a:solidFill>
              </a:rPr>
              <a:t>!!</a:t>
            </a:r>
            <a:r>
              <a:rPr lang="en-US" altLang="en-US" sz="4000" b="1" dirty="0" smtClean="0">
                <a:solidFill>
                  <a:srgbClr val="17375E"/>
                </a:solidFill>
              </a:rPr>
              <a:t>!!</a:t>
            </a:r>
            <a:endParaRPr lang="en-IN" sz="4000" dirty="0"/>
          </a:p>
        </p:txBody>
      </p:sp>
    </p:spTree>
    <p:extLst>
      <p:ext uri="{BB962C8B-B14F-4D97-AF65-F5344CB8AC3E}">
        <p14:creationId xmlns:p14="http://schemas.microsoft.com/office/powerpoint/2010/main" val="4000723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16" name="Text Placeholder 6"/>
          <p:cNvSpPr>
            <a:spLocks noGrp="1"/>
          </p:cNvSpPr>
          <p:nvPr>
            <p:ph type="body" sz="quarter" idx="14" hasCustomPrompt="1"/>
          </p:nvPr>
        </p:nvSpPr>
        <p:spPr>
          <a:xfrm>
            <a:off x="395536" y="1984887"/>
            <a:ext cx="8280920" cy="508009"/>
          </a:xfrm>
          <a:prstGeom prst="rect">
            <a:avLst/>
          </a:prstGeom>
        </p:spPr>
        <p:txBody>
          <a:bodyPr/>
          <a:lstStyle>
            <a:lvl1pPr marL="0" indent="0" algn="l" defTabSz="914400" rtl="0" eaLnBrk="1" latinLnBrk="0" hangingPunct="1">
              <a:spcBef>
                <a:spcPct val="20000"/>
              </a:spcBef>
              <a:buFontTx/>
              <a:buNone/>
              <a:defRPr lang="en-IN" sz="24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10" name="Text Placeholder 6"/>
          <p:cNvSpPr>
            <a:spLocks noGrp="1"/>
          </p:cNvSpPr>
          <p:nvPr>
            <p:ph type="body" sz="quarter" idx="15" hasCustomPrompt="1"/>
          </p:nvPr>
        </p:nvSpPr>
        <p:spPr>
          <a:xfrm>
            <a:off x="395536" y="2852936"/>
            <a:ext cx="8280920" cy="508009"/>
          </a:xfrm>
          <a:prstGeom prst="rect">
            <a:avLst/>
          </a:prstGeom>
        </p:spPr>
        <p:txBody>
          <a:bodyPr/>
          <a:lstStyle>
            <a:lvl1pPr marL="0" indent="0" algn="l" defTabSz="914400" rtl="0" eaLnBrk="1" latinLnBrk="0" hangingPunct="1">
              <a:spcBef>
                <a:spcPct val="20000"/>
              </a:spcBef>
              <a:buFontTx/>
              <a:buNone/>
              <a:defRPr lang="en-IN" sz="24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11" name="Text Placeholder 6"/>
          <p:cNvSpPr>
            <a:spLocks noGrp="1"/>
          </p:cNvSpPr>
          <p:nvPr>
            <p:ph type="body" sz="quarter" idx="16" hasCustomPrompt="1"/>
          </p:nvPr>
        </p:nvSpPr>
        <p:spPr>
          <a:xfrm>
            <a:off x="683568" y="3429000"/>
            <a:ext cx="7992888" cy="508009"/>
          </a:xfrm>
          <a:prstGeom prst="rect">
            <a:avLst/>
          </a:prstGeom>
        </p:spPr>
        <p:txBody>
          <a:bodyPr/>
          <a:lstStyle>
            <a:lvl1pPr marL="174625" indent="-174625" algn="l" defTabSz="914400" rtl="0" eaLnBrk="1" latinLnBrk="0" hangingPunct="1">
              <a:spcBef>
                <a:spcPct val="20000"/>
              </a:spcBef>
              <a:buClr>
                <a:srgbClr val="008DA8"/>
              </a:buClr>
              <a:buFont typeface="Arial" pitchFamily="34" charset="0"/>
              <a:buChar char="•"/>
              <a:defRPr lang="en-IN" sz="24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Tree>
    <p:extLst>
      <p:ext uri="{BB962C8B-B14F-4D97-AF65-F5344CB8AC3E}">
        <p14:creationId xmlns:p14="http://schemas.microsoft.com/office/powerpoint/2010/main" val="2462840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6228184" y="2205335"/>
            <a:ext cx="2463800" cy="2663825"/>
          </a:xfrm>
          <a:prstGeom prst="rect">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a:lstStyle/>
          <a:p>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7" name="Text Placeholder 6"/>
          <p:cNvSpPr>
            <a:spLocks noGrp="1"/>
          </p:cNvSpPr>
          <p:nvPr>
            <p:ph type="body" sz="quarter" idx="13" hasCustomPrompt="1"/>
          </p:nvPr>
        </p:nvSpPr>
        <p:spPr>
          <a:xfrm>
            <a:off x="395536" y="1590422"/>
            <a:ext cx="5688632" cy="508009"/>
          </a:xfrm>
          <a:prstGeom prst="rect">
            <a:avLst/>
          </a:prstGeom>
        </p:spPr>
        <p:txBody>
          <a:bodyPr/>
          <a:lstStyle>
            <a:lvl1pPr marL="342900" indent="-342900" algn="l" defTabSz="914400" rtl="0" eaLnBrk="1" latinLnBrk="0" hangingPunct="1">
              <a:spcBef>
                <a:spcPct val="20000"/>
              </a:spcBef>
              <a:buFontTx/>
              <a:buNone/>
              <a:defRPr lang="en-US" sz="2500" b="1"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6" name="Text Placeholder 6"/>
          <p:cNvSpPr>
            <a:spLocks noGrp="1"/>
          </p:cNvSpPr>
          <p:nvPr>
            <p:ph type="body" sz="quarter" idx="14" hasCustomPrompt="1"/>
          </p:nvPr>
        </p:nvSpPr>
        <p:spPr>
          <a:xfrm>
            <a:off x="827584" y="2128903"/>
            <a:ext cx="5328592" cy="508009"/>
          </a:xfrm>
          <a:prstGeom prst="rect">
            <a:avLst/>
          </a:prstGeom>
        </p:spPr>
        <p:txBody>
          <a:bodyPr/>
          <a:lstStyle>
            <a:lvl1pPr marL="174625" indent="-174625" algn="l" defTabSz="914400" rtl="0" eaLnBrk="1" latinLnBrk="0" hangingPunct="1">
              <a:spcBef>
                <a:spcPct val="20000"/>
              </a:spcBef>
              <a:buClr>
                <a:srgbClr val="008DA8"/>
              </a:buClr>
              <a:buFont typeface="Arial" pitchFamily="34" charset="0"/>
              <a:buChar char="•"/>
              <a:defRPr lang="en-IN" sz="20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12" name="Text Placeholder 6"/>
          <p:cNvSpPr>
            <a:spLocks noGrp="1"/>
          </p:cNvSpPr>
          <p:nvPr>
            <p:ph type="body" sz="quarter" idx="16" hasCustomPrompt="1"/>
          </p:nvPr>
        </p:nvSpPr>
        <p:spPr>
          <a:xfrm>
            <a:off x="395536" y="2958574"/>
            <a:ext cx="5688632" cy="508009"/>
          </a:xfrm>
          <a:prstGeom prst="rect">
            <a:avLst/>
          </a:prstGeom>
        </p:spPr>
        <p:txBody>
          <a:bodyPr/>
          <a:lstStyle>
            <a:lvl1pPr marL="342900" indent="-342900" algn="l" defTabSz="914400" rtl="0" eaLnBrk="1" latinLnBrk="0" hangingPunct="1">
              <a:spcBef>
                <a:spcPct val="20000"/>
              </a:spcBef>
              <a:buFontTx/>
              <a:buNone/>
              <a:defRPr lang="en-US" sz="2500" b="1"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3" name="Text Placeholder 6"/>
          <p:cNvSpPr>
            <a:spLocks noGrp="1"/>
          </p:cNvSpPr>
          <p:nvPr>
            <p:ph type="body" sz="quarter" idx="17" hasCustomPrompt="1"/>
          </p:nvPr>
        </p:nvSpPr>
        <p:spPr>
          <a:xfrm>
            <a:off x="827584" y="3497055"/>
            <a:ext cx="5328592" cy="508009"/>
          </a:xfrm>
          <a:prstGeom prst="rect">
            <a:avLst/>
          </a:prstGeom>
        </p:spPr>
        <p:txBody>
          <a:bodyPr/>
          <a:lstStyle>
            <a:lvl1pPr marL="174625" indent="-174625" algn="l" defTabSz="914400" rtl="0" eaLnBrk="1" latinLnBrk="0" hangingPunct="1">
              <a:spcBef>
                <a:spcPct val="20000"/>
              </a:spcBef>
              <a:buClr>
                <a:srgbClr val="008DA8"/>
              </a:buClr>
              <a:buFont typeface="Arial" pitchFamily="34" charset="0"/>
              <a:buChar char="•"/>
              <a:defRPr lang="en-IN" sz="20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Tree>
    <p:extLst>
      <p:ext uri="{BB962C8B-B14F-4D97-AF65-F5344CB8AC3E}">
        <p14:creationId xmlns:p14="http://schemas.microsoft.com/office/powerpoint/2010/main" val="3619860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2312748" y="4437112"/>
            <a:ext cx="4563508" cy="1440160"/>
          </a:xfrm>
          <a:prstGeom prst="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txBody>
          <a:bodyPr/>
          <a:lstStyle/>
          <a:p>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7" name="Text Placeholder 6"/>
          <p:cNvSpPr>
            <a:spLocks noGrp="1"/>
          </p:cNvSpPr>
          <p:nvPr>
            <p:ph type="body" sz="quarter" idx="13" hasCustomPrompt="1"/>
          </p:nvPr>
        </p:nvSpPr>
        <p:spPr>
          <a:xfrm>
            <a:off x="395536" y="1158374"/>
            <a:ext cx="8496944" cy="508009"/>
          </a:xfrm>
          <a:prstGeom prst="rect">
            <a:avLst/>
          </a:prstGeom>
        </p:spPr>
        <p:txBody>
          <a:bodyPr/>
          <a:lstStyle>
            <a:lvl1pPr marL="342900" indent="-342900" algn="l" defTabSz="914400" rtl="0" eaLnBrk="1" latinLnBrk="0" hangingPunct="1">
              <a:spcBef>
                <a:spcPct val="20000"/>
              </a:spcBef>
              <a:buFontTx/>
              <a:buNone/>
              <a:defRPr lang="en-US" sz="2500" b="1"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6" name="Text Placeholder 6"/>
          <p:cNvSpPr>
            <a:spLocks noGrp="1"/>
          </p:cNvSpPr>
          <p:nvPr>
            <p:ph type="body" sz="quarter" idx="14" hasCustomPrompt="1"/>
          </p:nvPr>
        </p:nvSpPr>
        <p:spPr>
          <a:xfrm>
            <a:off x="827584" y="1696855"/>
            <a:ext cx="8064896" cy="508009"/>
          </a:xfrm>
          <a:prstGeom prst="rect">
            <a:avLst/>
          </a:prstGeom>
        </p:spPr>
        <p:txBody>
          <a:bodyPr/>
          <a:lstStyle>
            <a:lvl1pPr marL="174625" indent="-174625" algn="l" defTabSz="914400" rtl="0" eaLnBrk="1" latinLnBrk="0" hangingPunct="1">
              <a:spcBef>
                <a:spcPct val="20000"/>
              </a:spcBef>
              <a:buClr>
                <a:srgbClr val="008DA8"/>
              </a:buClr>
              <a:buFont typeface="Arial" pitchFamily="34" charset="0"/>
              <a:buChar char="•"/>
              <a:defRPr lang="en-IN" sz="20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14" name="Text Placeholder 6"/>
          <p:cNvSpPr>
            <a:spLocks noGrp="1"/>
          </p:cNvSpPr>
          <p:nvPr>
            <p:ph type="body" sz="quarter" idx="16" hasCustomPrompt="1"/>
          </p:nvPr>
        </p:nvSpPr>
        <p:spPr>
          <a:xfrm>
            <a:off x="763960" y="5729303"/>
            <a:ext cx="7696472" cy="508009"/>
          </a:xfrm>
          <a:prstGeom prst="rect">
            <a:avLst/>
          </a:prstGeom>
        </p:spPr>
        <p:txBody>
          <a:bodyPr/>
          <a:lstStyle>
            <a:lvl1pPr marL="0" indent="0" algn="ctr" defTabSz="914400" rtl="0" eaLnBrk="1" latinLnBrk="0" hangingPunct="1">
              <a:spcBef>
                <a:spcPct val="20000"/>
              </a:spcBef>
              <a:buClr>
                <a:srgbClr val="008DA8"/>
              </a:buClr>
              <a:buFontTx/>
              <a:buNone/>
              <a:defRPr lang="en-IN" sz="2400" b="1"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b="1" dirty="0" smtClean="0">
                <a:solidFill>
                  <a:srgbClr val="17375E"/>
                </a:solidFill>
              </a:rPr>
              <a:t>Partner with professional/sales organizations</a:t>
            </a:r>
            <a:endParaRPr lang="en-IN" dirty="0"/>
          </a:p>
        </p:txBody>
      </p:sp>
    </p:spTree>
    <p:extLst>
      <p:ext uri="{BB962C8B-B14F-4D97-AF65-F5344CB8AC3E}">
        <p14:creationId xmlns:p14="http://schemas.microsoft.com/office/powerpoint/2010/main" val="3497838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5868144" y="4005064"/>
            <a:ext cx="2410289" cy="19148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txBody>
          <a:bodyPr/>
          <a:lstStyle/>
          <a:p>
            <a:endParaRPr lang="en-IN" dirty="0"/>
          </a:p>
        </p:txBody>
      </p:sp>
      <p:sp>
        <p:nvSpPr>
          <p:cNvPr id="3" name="Picture Placeholder 2"/>
          <p:cNvSpPr>
            <a:spLocks noGrp="1"/>
          </p:cNvSpPr>
          <p:nvPr>
            <p:ph type="pic" sz="quarter" idx="15"/>
          </p:nvPr>
        </p:nvSpPr>
        <p:spPr>
          <a:xfrm>
            <a:off x="5906127" y="1463890"/>
            <a:ext cx="2410289" cy="19148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txBody>
          <a:bodyPr/>
          <a:lstStyle/>
          <a:p>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7" name="Text Placeholder 6"/>
          <p:cNvSpPr>
            <a:spLocks noGrp="1"/>
          </p:cNvSpPr>
          <p:nvPr>
            <p:ph type="body" sz="quarter" idx="13" hasCustomPrompt="1"/>
          </p:nvPr>
        </p:nvSpPr>
        <p:spPr>
          <a:xfrm>
            <a:off x="395536" y="1158374"/>
            <a:ext cx="5400600" cy="508009"/>
          </a:xfrm>
          <a:prstGeom prst="rect">
            <a:avLst/>
          </a:prstGeom>
        </p:spPr>
        <p:txBody>
          <a:bodyPr/>
          <a:lstStyle>
            <a:lvl1pPr marL="0" indent="0" algn="l" defTabSz="914400" rtl="0" eaLnBrk="1" latinLnBrk="0" hangingPunct="1">
              <a:spcBef>
                <a:spcPct val="20000"/>
              </a:spcBef>
              <a:buFontTx/>
              <a:buNone/>
              <a:defRPr lang="en-US" sz="2500" b="1"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6" name="Text Placeholder 6"/>
          <p:cNvSpPr>
            <a:spLocks noGrp="1"/>
          </p:cNvSpPr>
          <p:nvPr>
            <p:ph type="body" sz="quarter" idx="14" hasCustomPrompt="1"/>
          </p:nvPr>
        </p:nvSpPr>
        <p:spPr>
          <a:xfrm>
            <a:off x="827584" y="1696855"/>
            <a:ext cx="5184576" cy="508009"/>
          </a:xfrm>
          <a:prstGeom prst="rect">
            <a:avLst/>
          </a:prstGeom>
        </p:spPr>
        <p:txBody>
          <a:bodyPr/>
          <a:lstStyle>
            <a:lvl1pPr marL="0" indent="0" algn="l" defTabSz="914400" rtl="0" eaLnBrk="1" latinLnBrk="0" hangingPunct="1">
              <a:spcBef>
                <a:spcPct val="20000"/>
              </a:spcBef>
              <a:buClr>
                <a:srgbClr val="008DA8"/>
              </a:buClr>
              <a:buFontTx/>
              <a:buNone/>
              <a:defRPr lang="en-IN" sz="20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
        <p:nvSpPr>
          <p:cNvPr id="17" name="Text Placeholder 6"/>
          <p:cNvSpPr>
            <a:spLocks noGrp="1"/>
          </p:cNvSpPr>
          <p:nvPr>
            <p:ph type="body" sz="quarter" idx="18" hasCustomPrompt="1"/>
          </p:nvPr>
        </p:nvSpPr>
        <p:spPr>
          <a:xfrm>
            <a:off x="395536" y="4330679"/>
            <a:ext cx="5400600" cy="508009"/>
          </a:xfrm>
          <a:prstGeom prst="rect">
            <a:avLst/>
          </a:prstGeom>
        </p:spPr>
        <p:txBody>
          <a:bodyPr/>
          <a:lstStyle>
            <a:lvl1pPr marL="0" indent="0" algn="l" defTabSz="914400" rtl="0" eaLnBrk="1" latinLnBrk="0" hangingPunct="1">
              <a:spcBef>
                <a:spcPct val="20000"/>
              </a:spcBef>
              <a:buFontTx/>
              <a:buNone/>
              <a:defRPr lang="en-US" sz="2500" b="1" i="1" kern="1200" dirty="0" smtClean="0">
                <a:solidFill>
                  <a:srgbClr val="008DA8"/>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i="1" dirty="0" smtClean="0">
                <a:solidFill>
                  <a:srgbClr val="008DA8"/>
                </a:solidFill>
              </a:rPr>
              <a:t>Question 1:</a:t>
            </a:r>
            <a:endParaRPr lang="en-IN" dirty="0"/>
          </a:p>
        </p:txBody>
      </p:sp>
      <p:sp>
        <p:nvSpPr>
          <p:cNvPr id="18" name="Text Placeholder 6"/>
          <p:cNvSpPr>
            <a:spLocks noGrp="1"/>
          </p:cNvSpPr>
          <p:nvPr>
            <p:ph type="body" sz="quarter" idx="19" hasCustomPrompt="1"/>
          </p:nvPr>
        </p:nvSpPr>
        <p:spPr>
          <a:xfrm>
            <a:off x="827584" y="4869160"/>
            <a:ext cx="5184576" cy="508009"/>
          </a:xfrm>
          <a:prstGeom prst="rect">
            <a:avLst/>
          </a:prstGeom>
        </p:spPr>
        <p:txBody>
          <a:bodyPr/>
          <a:lstStyle>
            <a:lvl1pPr marL="0" indent="0" algn="l" defTabSz="914400" rtl="0" eaLnBrk="1" latinLnBrk="0" hangingPunct="1">
              <a:spcBef>
                <a:spcPct val="20000"/>
              </a:spcBef>
              <a:buClr>
                <a:srgbClr val="008DA8"/>
              </a:buClr>
              <a:buFontTx/>
              <a:buNone/>
              <a:defRPr lang="en-IN" sz="2000" kern="1200" dirty="0">
                <a:solidFill>
                  <a:srgbClr val="17375E"/>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dirty="0" smtClean="0">
                <a:solidFill>
                  <a:srgbClr val="17375E"/>
                </a:solidFill>
              </a:rPr>
              <a:t>Mold dogs are:</a:t>
            </a:r>
            <a:endParaRPr lang="en-IN" dirty="0"/>
          </a:p>
        </p:txBody>
      </p:sp>
    </p:spTree>
    <p:extLst>
      <p:ext uri="{BB962C8B-B14F-4D97-AF65-F5344CB8AC3E}">
        <p14:creationId xmlns:p14="http://schemas.microsoft.com/office/powerpoint/2010/main" val="10278849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1" name="Picture Placeholder 2"/>
          <p:cNvSpPr>
            <a:spLocks noGrp="1"/>
          </p:cNvSpPr>
          <p:nvPr>
            <p:ph type="pic" sz="quarter" idx="16"/>
          </p:nvPr>
        </p:nvSpPr>
        <p:spPr>
          <a:xfrm>
            <a:off x="5784304" y="3962400"/>
            <a:ext cx="2385391" cy="1524000"/>
          </a:xfrm>
          <a:prstGeom prst="rect">
            <a:avLst/>
          </a:prstGeom>
          <a:ln>
            <a:solidFill>
              <a:schemeClr val="tx1"/>
            </a:solidFill>
          </a:ln>
        </p:spPr>
        <p:txBody>
          <a:bodyPr/>
          <a:lstStyle/>
          <a:p>
            <a:endParaRPr lang="en-IN" dirty="0"/>
          </a:p>
        </p:txBody>
      </p:sp>
      <p:sp>
        <p:nvSpPr>
          <p:cNvPr id="10" name="Picture Placeholder 2"/>
          <p:cNvSpPr>
            <a:spLocks noGrp="1"/>
          </p:cNvSpPr>
          <p:nvPr>
            <p:ph type="pic" sz="quarter" idx="15"/>
          </p:nvPr>
        </p:nvSpPr>
        <p:spPr>
          <a:xfrm>
            <a:off x="6553199" y="1663959"/>
            <a:ext cx="2385391" cy="1643502"/>
          </a:xfrm>
          <a:prstGeom prst="rect">
            <a:avLst/>
          </a:prstGeom>
          <a:ln>
            <a:solidFill>
              <a:schemeClr val="tx1"/>
            </a:solidFill>
          </a:ln>
        </p:spPr>
        <p:txBody>
          <a:bodyPr/>
          <a:lstStyle/>
          <a:p>
            <a:endParaRPr lang="en-IN" dirty="0"/>
          </a:p>
        </p:txBody>
      </p:sp>
      <p:sp>
        <p:nvSpPr>
          <p:cNvPr id="14" name="Text Placeholder 13"/>
          <p:cNvSpPr>
            <a:spLocks noGrp="1"/>
          </p:cNvSpPr>
          <p:nvPr>
            <p:ph type="body" sz="quarter" idx="13"/>
          </p:nvPr>
        </p:nvSpPr>
        <p:spPr>
          <a:xfrm>
            <a:off x="467544" y="1700212"/>
            <a:ext cx="5323656" cy="4177059"/>
          </a:xfrm>
          <a:prstGeom prst="rect">
            <a:avLst/>
          </a:prstGeom>
        </p:spPr>
        <p:txBody>
          <a:bodyPr/>
          <a:lstStyle>
            <a:lvl1pPr marL="342900" indent="-342900">
              <a:buClr>
                <a:srgbClr val="008DA8"/>
              </a:buClr>
              <a:buSzPct val="130000"/>
              <a:buFont typeface="Arial" pitchFamily="34" charset="0"/>
              <a:buChar char="•"/>
              <a:defRPr lang="en-US" sz="2000" kern="1200" dirty="0" smtClean="0">
                <a:solidFill>
                  <a:srgbClr val="17375E"/>
                </a:solidFill>
                <a:latin typeface="+mj-lt"/>
                <a:ea typeface="+mn-ea"/>
                <a:cs typeface="+mn-cs"/>
              </a:defRPr>
            </a:lvl1pPr>
            <a:lvl2pPr marL="742950" indent="-285750">
              <a:buClr>
                <a:srgbClr val="008DA8"/>
              </a:buClr>
              <a:buSzPct val="130000"/>
              <a:buFont typeface="Arial" pitchFamily="34" charset="0"/>
              <a:buChar char="•"/>
              <a:defRPr lang="en-US" sz="2000" kern="1200" dirty="0" smtClean="0">
                <a:solidFill>
                  <a:srgbClr val="17375E"/>
                </a:solidFill>
                <a:latin typeface="+mj-lt"/>
                <a:ea typeface="+mn-ea"/>
                <a:cs typeface="+mn-cs"/>
              </a:defRPr>
            </a:lvl2pPr>
            <a:lvl3pPr marL="1143000" indent="-228600">
              <a:buClr>
                <a:srgbClr val="008DA8"/>
              </a:buClr>
              <a:buSzPct val="130000"/>
              <a:buFont typeface="Arial" pitchFamily="34" charset="0"/>
              <a:buChar char="•"/>
              <a:defRPr lang="en-US" sz="2000" kern="1200" dirty="0" smtClean="0">
                <a:solidFill>
                  <a:srgbClr val="17375E"/>
                </a:solidFill>
                <a:latin typeface="+mj-lt"/>
                <a:ea typeface="+mn-ea"/>
                <a:cs typeface="+mn-cs"/>
              </a:defRPr>
            </a:lvl3pPr>
            <a:lvl4pPr marL="1600200" indent="-228600">
              <a:buClr>
                <a:srgbClr val="008DA8"/>
              </a:buClr>
              <a:buSzPct val="130000"/>
              <a:buFont typeface="Arial" pitchFamily="34" charset="0"/>
              <a:buChar char="•"/>
              <a:defRPr lang="en-US" sz="2000" kern="1200" dirty="0" smtClean="0">
                <a:solidFill>
                  <a:srgbClr val="17375E"/>
                </a:solidFill>
                <a:latin typeface="+mj-lt"/>
                <a:ea typeface="+mn-ea"/>
                <a:cs typeface="+mn-cs"/>
              </a:defRPr>
            </a:lvl4pPr>
            <a:lvl5pPr marL="2057400" indent="-228600">
              <a:buClr>
                <a:srgbClr val="008DA8"/>
              </a:buClr>
              <a:buSzPct val="130000"/>
              <a:buFont typeface="Arial" pitchFamily="34" charset="0"/>
              <a:buChar char="•"/>
              <a:defRPr lang="en-IN" sz="2000" kern="1200" dirty="0">
                <a:solidFill>
                  <a:srgbClr val="17375E"/>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Title Placeholder 1"/>
          <p:cNvSpPr>
            <a:spLocks noGrp="1"/>
          </p:cNvSpPr>
          <p:nvPr>
            <p:ph type="title"/>
          </p:nvPr>
        </p:nvSpPr>
        <p:spPr>
          <a:xfrm>
            <a:off x="251520" y="274638"/>
            <a:ext cx="8640960" cy="1143000"/>
          </a:xfrm>
          <a:prstGeom prst="rect">
            <a:avLst/>
          </a:prstGeom>
        </p:spPr>
        <p:txBody>
          <a:bodyPr vert="horz" lIns="91440" tIns="45720" rIns="91440" bIns="45720" rtlCol="0" anchor="ctr">
            <a:noAutofit/>
          </a:bodyPr>
          <a:lstStyle/>
          <a:p>
            <a:r>
              <a:rPr lang="en-US" dirty="0" smtClean="0"/>
              <a:t>Click to edit Master title style</a:t>
            </a:r>
            <a:endParaRPr lang="es-PA" dirty="0"/>
          </a:p>
        </p:txBody>
      </p:sp>
      <p:sp>
        <p:nvSpPr>
          <p:cNvPr id="4" name="Date Placeholder 3"/>
          <p:cNvSpPr>
            <a:spLocks noGrp="1"/>
          </p:cNvSpPr>
          <p:nvPr>
            <p:ph type="dt" sz="half" idx="10"/>
          </p:nvPr>
        </p:nvSpPr>
        <p:spPr/>
        <p:txBody>
          <a:bodyPr/>
          <a:lstStyle/>
          <a:p>
            <a:fld id="{4CED861D-DA2F-439B-9A18-EB5558A553A9}" type="datetimeFigureOut">
              <a:rPr lang="es-PA" smtClean="0"/>
              <a:pPr/>
              <a:t>01/18/2017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0DCBEB4-BF86-4544-B553-CA9ACFEEE8D8}" type="slidenum">
              <a:rPr lang="es-PA" smtClean="0"/>
              <a:pPr/>
              <a:t>‹#›</a:t>
            </a:fld>
            <a:endParaRPr lang="es-PA"/>
          </a:p>
        </p:txBody>
      </p:sp>
    </p:spTree>
    <p:extLst>
      <p:ext uri="{BB962C8B-B14F-4D97-AF65-F5344CB8AC3E}">
        <p14:creationId xmlns:p14="http://schemas.microsoft.com/office/powerpoint/2010/main" val="1288838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D861D-DA2F-439B-9A18-EB5558A553A9}" type="datetimeFigureOut">
              <a:rPr lang="es-PA" smtClean="0"/>
              <a:pPr/>
              <a:t>01/18/2017</a:t>
            </a:fld>
            <a:endParaRPr lang="es-P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643966" y="5992833"/>
            <a:ext cx="490526" cy="365125"/>
          </a:xfrm>
          <a:prstGeom prst="rect">
            <a:avLst/>
          </a:prstGeom>
        </p:spPr>
        <p:txBody>
          <a:bodyPr vert="horz" lIns="91440" tIns="45720" rIns="91440" bIns="45720" rtlCol="0" anchor="ctr"/>
          <a:lstStyle>
            <a:lvl1pPr algn="ctr">
              <a:defRPr sz="1000">
                <a:solidFill>
                  <a:srgbClr val="17375E"/>
                </a:solidFill>
                <a:latin typeface="+mj-lt"/>
              </a:defRPr>
            </a:lvl1pPr>
          </a:lstStyle>
          <a:p>
            <a:fld id="{40DCBEB4-BF86-4544-B553-CA9ACFEEE8D8}" type="slidenum">
              <a:rPr lang="es-PA" smtClean="0"/>
              <a:pPr/>
              <a:t>‹#›</a:t>
            </a:fld>
            <a:endParaRPr lang="es-PA"/>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71" r:id="rId4"/>
    <p:sldLayoutId id="2147483672" r:id="rId5"/>
    <p:sldLayoutId id="2147483673" r:id="rId6"/>
    <p:sldLayoutId id="2147483674" r:id="rId7"/>
    <p:sldLayoutId id="2147483675" r:id="rId8"/>
    <p:sldLayoutId id="2147483676" r:id="rId9"/>
    <p:sldLayoutId id="2147483677" r:id="rId10"/>
    <p:sldLayoutId id="2147483685" r:id="rId11"/>
    <p:sldLayoutId id="2147483678" r:id="rId12"/>
    <p:sldLayoutId id="2147483679" r:id="rId13"/>
    <p:sldLayoutId id="2147483680" r:id="rId14"/>
    <p:sldLayoutId id="2147483681" r:id="rId15"/>
    <p:sldLayoutId id="2147483682" r:id="rId16"/>
    <p:sldLayoutId id="2147483683" r:id="rId17"/>
    <p:sldLayoutId id="2147483684" r:id="rId18"/>
    <p:sldLayoutId id="2147483660" r:id="rId19"/>
  </p:sldLayoutIdLst>
  <p:txStyles>
    <p:titleStyle>
      <a:lvl1pPr algn="l" defTabSz="914400" rtl="0" eaLnBrk="1" latinLnBrk="0" hangingPunct="1">
        <a:spcBef>
          <a:spcPct val="0"/>
        </a:spcBef>
        <a:buNone/>
        <a:defRPr lang="es-PA" sz="4900" b="1" kern="1200" dirty="0">
          <a:solidFill>
            <a:schemeClr val="bg1"/>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Tx/>
        <a:buBlip>
          <a:blip r:embed="rId22"/>
        </a:buBlip>
        <a:defRPr sz="25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2"/>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2"/>
        </a:buBlip>
        <a:defRPr sz="20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2"/>
        </a:buBlip>
        <a:defRPr sz="15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2"/>
        </a:buBlip>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mailto:Jeff.slivka@newdayunderwriting.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Construction 101 </a:t>
            </a:r>
            <a:br>
              <a:rPr lang="en-US" dirty="0" smtClean="0"/>
            </a:br>
            <a:r>
              <a:rPr lang="en-US" dirty="0" smtClean="0"/>
              <a:t>Start to Finish</a:t>
            </a:r>
            <a:endParaRPr lang="en-US" dirty="0"/>
          </a:p>
        </p:txBody>
      </p:sp>
      <p:sp>
        <p:nvSpPr>
          <p:cNvPr id="3" name="Rectangle 2"/>
          <p:cNvSpPr/>
          <p:nvPr/>
        </p:nvSpPr>
        <p:spPr>
          <a:xfrm>
            <a:off x="251520" y="5517232"/>
            <a:ext cx="5468144" cy="1077218"/>
          </a:xfrm>
          <a:prstGeom prst="rect">
            <a:avLst/>
          </a:prstGeom>
        </p:spPr>
        <p:txBody>
          <a:bodyPr wrap="square">
            <a:spAutoFit/>
          </a:bodyPr>
          <a:lstStyle/>
          <a:p>
            <a:r>
              <a:rPr lang="en-US" sz="800" i="1" dirty="0">
                <a:solidFill>
                  <a:schemeClr val="bg1"/>
                </a:solidFill>
              </a:rPr>
              <a:t>This presentation has been developed to provide an overview of the construction process and not to discuss specific coverage issues.  Statements in this presentation as to policies and coverages and other content provide general information only and we provide no warranty as to their accuracy.  Any discussion of exposures herein are solely the opinion of the individual presenter.  The discussion of coverage and what may be covered under a policy depends upon specific facts and circumstances.  New Day cannot and does not offer an opinion on what may or may not be covered under an individual insured’s policy.  Nothing in this presentation is intended to suggest if a claim may or may not be covered under an individual policy.   Please consult with your licensed insurance broker or legal counsel as to how insurance coverages pertain to your individual situation.</a:t>
            </a:r>
            <a:endParaRPr lang="en-US" sz="800" dirty="0">
              <a:solidFill>
                <a:schemeClr val="bg1"/>
              </a:solidFill>
            </a:endParaRPr>
          </a:p>
        </p:txBody>
      </p:sp>
    </p:spTree>
    <p:extLst>
      <p:ext uri="{BB962C8B-B14F-4D97-AF65-F5344CB8AC3E}">
        <p14:creationId xmlns:p14="http://schemas.microsoft.com/office/powerpoint/2010/main" val="2142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2638" y="930616"/>
            <a:ext cx="5280590" cy="36526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07970" y="1028734"/>
            <a:ext cx="4992555" cy="3744416"/>
          </a:xfrm>
          <a:prstGeom prst="rect">
            <a:avLst/>
          </a:prstGeom>
        </p:spPr>
      </p:pic>
      <p:sp>
        <p:nvSpPr>
          <p:cNvPr id="2" name="TextBox 1"/>
          <p:cNvSpPr txBox="1"/>
          <p:nvPr/>
        </p:nvSpPr>
        <p:spPr>
          <a:xfrm>
            <a:off x="1187624" y="5397220"/>
            <a:ext cx="331236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Caisson footings and load bearing columns</a:t>
            </a:r>
            <a:endParaRPr lang="en-US" dirty="0"/>
          </a:p>
        </p:txBody>
      </p:sp>
    </p:spTree>
    <p:extLst>
      <p:ext uri="{BB962C8B-B14F-4D97-AF65-F5344CB8AC3E}">
        <p14:creationId xmlns:p14="http://schemas.microsoft.com/office/powerpoint/2010/main" val="185656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4234364" y="1390372"/>
            <a:ext cx="5544615" cy="3717217"/>
          </a:xfrm>
        </p:spPr>
      </p:pic>
      <p:sp>
        <p:nvSpPr>
          <p:cNvPr id="3" name="TextBox 2"/>
          <p:cNvSpPr txBox="1"/>
          <p:nvPr/>
        </p:nvSpPr>
        <p:spPr>
          <a:xfrm>
            <a:off x="683568" y="692696"/>
            <a:ext cx="4392488" cy="369332"/>
          </a:xfrm>
          <a:prstGeom prst="rect">
            <a:avLst/>
          </a:prstGeom>
          <a:noFill/>
        </p:spPr>
        <p:txBody>
          <a:bodyPr wrap="square" rtlCol="0">
            <a:spAutoFit/>
          </a:bodyPr>
          <a:lstStyle/>
          <a:p>
            <a:endParaRPr lang="en-US" dirty="0"/>
          </a:p>
        </p:txBody>
      </p:sp>
      <p:sp>
        <p:nvSpPr>
          <p:cNvPr id="4" name="Rectangle 3"/>
          <p:cNvSpPr/>
          <p:nvPr/>
        </p:nvSpPr>
        <p:spPr>
          <a:xfrm>
            <a:off x="611560" y="1720840"/>
            <a:ext cx="4680520" cy="1938992"/>
          </a:xfrm>
          <a:prstGeom prst="rect">
            <a:avLst/>
          </a:prstGeom>
        </p:spPr>
        <p:txBody>
          <a:bodyPr wrap="square">
            <a:spAutoFit/>
          </a:bodyPr>
          <a:lstStyle/>
          <a:p>
            <a:r>
              <a:rPr lang="en-US" sz="2800" dirty="0" smtClean="0"/>
              <a:t>Temporary retaining wall, concrete forms and</a:t>
            </a:r>
          </a:p>
          <a:p>
            <a:r>
              <a:rPr lang="en-US" sz="2800" dirty="0" smtClean="0"/>
              <a:t>Trenching</a:t>
            </a:r>
          </a:p>
          <a:p>
            <a:endParaRPr lang="en-US" dirty="0" smtClean="0"/>
          </a:p>
          <a:p>
            <a:endParaRPr lang="en-US" dirty="0"/>
          </a:p>
        </p:txBody>
      </p:sp>
    </p:spTree>
    <p:extLst>
      <p:ext uri="{BB962C8B-B14F-4D97-AF65-F5344CB8AC3E}">
        <p14:creationId xmlns:p14="http://schemas.microsoft.com/office/powerpoint/2010/main" val="336811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3671898" y="944726"/>
            <a:ext cx="5976665" cy="4464495"/>
          </a:xfrm>
        </p:spPr>
      </p:pic>
      <p:sp>
        <p:nvSpPr>
          <p:cNvPr id="3" name="Rectangle 2"/>
          <p:cNvSpPr/>
          <p:nvPr/>
        </p:nvSpPr>
        <p:spPr>
          <a:xfrm>
            <a:off x="611561" y="1988840"/>
            <a:ext cx="3600400" cy="1815882"/>
          </a:xfrm>
          <a:prstGeom prst="rect">
            <a:avLst/>
          </a:prstGeom>
        </p:spPr>
        <p:txBody>
          <a:bodyPr wrap="square">
            <a:spAutoFit/>
          </a:bodyPr>
          <a:lstStyle/>
          <a:p>
            <a:r>
              <a:rPr lang="en-US" sz="2800" dirty="0" smtClean="0"/>
              <a:t>Concrete forms, concrete pump, and staging construction phases</a:t>
            </a:r>
          </a:p>
        </p:txBody>
      </p:sp>
    </p:spTree>
    <p:extLst>
      <p:ext uri="{BB962C8B-B14F-4D97-AF65-F5344CB8AC3E}">
        <p14:creationId xmlns:p14="http://schemas.microsoft.com/office/powerpoint/2010/main" val="891889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3743908" y="1448780"/>
            <a:ext cx="5400600" cy="3456384"/>
          </a:xfrm>
        </p:spPr>
      </p:pic>
      <p:sp>
        <p:nvSpPr>
          <p:cNvPr id="3" name="Rectangle 2"/>
          <p:cNvSpPr/>
          <p:nvPr/>
        </p:nvSpPr>
        <p:spPr>
          <a:xfrm>
            <a:off x="539552" y="3244334"/>
            <a:ext cx="3960440" cy="1815882"/>
          </a:xfrm>
          <a:prstGeom prst="rect">
            <a:avLst/>
          </a:prstGeom>
        </p:spPr>
        <p:txBody>
          <a:bodyPr wrap="square">
            <a:spAutoFit/>
          </a:bodyPr>
          <a:lstStyle/>
          <a:p>
            <a:r>
              <a:rPr lang="en-US" sz="2800" dirty="0" smtClean="0"/>
              <a:t>Wood frame construction over cast in place concrete parking deck</a:t>
            </a:r>
          </a:p>
        </p:txBody>
      </p:sp>
    </p:spTree>
    <p:extLst>
      <p:ext uri="{BB962C8B-B14F-4D97-AF65-F5344CB8AC3E}">
        <p14:creationId xmlns:p14="http://schemas.microsoft.com/office/powerpoint/2010/main" val="293934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3670361" y="1018271"/>
            <a:ext cx="5544615" cy="4461419"/>
          </a:xfrm>
        </p:spPr>
      </p:pic>
      <p:sp>
        <p:nvSpPr>
          <p:cNvPr id="3" name="Rectangle 2"/>
          <p:cNvSpPr/>
          <p:nvPr/>
        </p:nvSpPr>
        <p:spPr>
          <a:xfrm>
            <a:off x="323528" y="1700808"/>
            <a:ext cx="3672408" cy="1384995"/>
          </a:xfrm>
          <a:prstGeom prst="rect">
            <a:avLst/>
          </a:prstGeom>
        </p:spPr>
        <p:txBody>
          <a:bodyPr wrap="square">
            <a:spAutoFit/>
          </a:bodyPr>
          <a:lstStyle/>
          <a:p>
            <a:r>
              <a:rPr lang="en-US" sz="2800" dirty="0" smtClean="0"/>
              <a:t>Construction cranes, temporary shoring and traffic control</a:t>
            </a:r>
          </a:p>
        </p:txBody>
      </p:sp>
    </p:spTree>
    <p:extLst>
      <p:ext uri="{BB962C8B-B14F-4D97-AF65-F5344CB8AC3E}">
        <p14:creationId xmlns:p14="http://schemas.microsoft.com/office/powerpoint/2010/main" val="170982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3891309" y="941339"/>
            <a:ext cx="5544616" cy="4471266"/>
          </a:xfrm>
        </p:spPr>
      </p:pic>
      <p:sp>
        <p:nvSpPr>
          <p:cNvPr id="3" name="Rectangle 2"/>
          <p:cNvSpPr/>
          <p:nvPr/>
        </p:nvSpPr>
        <p:spPr>
          <a:xfrm>
            <a:off x="395536" y="3105835"/>
            <a:ext cx="3456384" cy="830997"/>
          </a:xfrm>
          <a:prstGeom prst="rect">
            <a:avLst/>
          </a:prstGeom>
        </p:spPr>
        <p:txBody>
          <a:bodyPr wrap="square">
            <a:spAutoFit/>
          </a:bodyPr>
          <a:lstStyle/>
          <a:p>
            <a:r>
              <a:rPr lang="en-US" sz="2400" dirty="0" smtClean="0"/>
              <a:t>Construction cranes, staged concrete pours</a:t>
            </a:r>
          </a:p>
        </p:txBody>
      </p:sp>
    </p:spTree>
    <p:extLst>
      <p:ext uri="{BB962C8B-B14F-4D97-AF65-F5344CB8AC3E}">
        <p14:creationId xmlns:p14="http://schemas.microsoft.com/office/powerpoint/2010/main" val="39534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68760"/>
            <a:ext cx="2232248" cy="1569660"/>
          </a:xfrm>
          <a:prstGeom prst="rect">
            <a:avLst/>
          </a:prstGeom>
        </p:spPr>
        <p:txBody>
          <a:bodyPr wrap="square">
            <a:spAutoFit/>
          </a:bodyPr>
          <a:lstStyle/>
          <a:p>
            <a:r>
              <a:rPr lang="en-US" sz="2400" dirty="0" smtClean="0"/>
              <a:t>CMM – Temporary construction elevator</a:t>
            </a:r>
          </a:p>
        </p:txBody>
      </p:sp>
      <p:pic>
        <p:nvPicPr>
          <p:cNvPr id="4098" name="Picture 2"/>
          <p:cNvPicPr>
            <a:picLocks noGrp="1" noChangeAspect="1" noChangeArrowheads="1"/>
          </p:cNvPicPr>
          <p:nvPr>
            <p:ph type="pic" sz="quarter" idx="16"/>
          </p:nvPr>
        </p:nvPicPr>
        <p:blipFill>
          <a:blip r:embed="rId2" cstate="print"/>
          <a:srcRect l="5220" r="5220"/>
          <a:stretch>
            <a:fillRect/>
          </a:stretch>
        </p:blipFill>
        <p:spPr bwMode="auto">
          <a:xfrm rot="5400000">
            <a:off x="3527425" y="728663"/>
            <a:ext cx="5365055" cy="4824412"/>
          </a:xfrm>
          <a:prstGeom prst="rect">
            <a:avLst/>
          </a:prstGeom>
          <a:noFill/>
          <a:ln w="9525">
            <a:noFill/>
            <a:miter lim="800000"/>
            <a:headEnd/>
            <a:tailEnd/>
          </a:ln>
          <a:effectLst/>
        </p:spPr>
      </p:pic>
    </p:spTree>
    <p:extLst>
      <p:ext uri="{BB962C8B-B14F-4D97-AF65-F5344CB8AC3E}">
        <p14:creationId xmlns:p14="http://schemas.microsoft.com/office/powerpoint/2010/main" val="590032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2519772" y="512676"/>
            <a:ext cx="6120680" cy="5328594"/>
          </a:xfrm>
        </p:spPr>
      </p:pic>
      <p:sp>
        <p:nvSpPr>
          <p:cNvPr id="3" name="Rectangle 2"/>
          <p:cNvSpPr/>
          <p:nvPr/>
        </p:nvSpPr>
        <p:spPr>
          <a:xfrm>
            <a:off x="251520" y="3105835"/>
            <a:ext cx="2448272" cy="1569660"/>
          </a:xfrm>
          <a:prstGeom prst="rect">
            <a:avLst/>
          </a:prstGeom>
        </p:spPr>
        <p:txBody>
          <a:bodyPr wrap="square">
            <a:spAutoFit/>
          </a:bodyPr>
          <a:lstStyle/>
          <a:p>
            <a:r>
              <a:rPr lang="en-US" sz="2400" dirty="0" smtClean="0"/>
              <a:t>Post tensioned concrete, scaffolding and shoring</a:t>
            </a:r>
          </a:p>
        </p:txBody>
      </p:sp>
    </p:spTree>
    <p:extLst>
      <p:ext uri="{BB962C8B-B14F-4D97-AF65-F5344CB8AC3E}">
        <p14:creationId xmlns:p14="http://schemas.microsoft.com/office/powerpoint/2010/main" val="3181656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2850257" y="254200"/>
            <a:ext cx="6035775" cy="5904658"/>
          </a:xfrm>
        </p:spPr>
      </p:pic>
      <p:sp>
        <p:nvSpPr>
          <p:cNvPr id="3" name="Rectangle 2"/>
          <p:cNvSpPr/>
          <p:nvPr/>
        </p:nvSpPr>
        <p:spPr>
          <a:xfrm>
            <a:off x="323528" y="3105835"/>
            <a:ext cx="2376264" cy="2677656"/>
          </a:xfrm>
          <a:prstGeom prst="rect">
            <a:avLst/>
          </a:prstGeom>
        </p:spPr>
        <p:txBody>
          <a:bodyPr wrap="square">
            <a:spAutoFit/>
          </a:bodyPr>
          <a:lstStyle/>
          <a:p>
            <a:r>
              <a:rPr lang="en-US" sz="2400" dirty="0" smtClean="0"/>
              <a:t>Ironworkers tying rebar, construction joints, temporary safety fencing and shoring</a:t>
            </a:r>
          </a:p>
        </p:txBody>
      </p:sp>
    </p:spTree>
    <p:extLst>
      <p:ext uri="{BB962C8B-B14F-4D97-AF65-F5344CB8AC3E}">
        <p14:creationId xmlns:p14="http://schemas.microsoft.com/office/powerpoint/2010/main" val="3575176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2843809" y="44623"/>
            <a:ext cx="5976664" cy="6264697"/>
          </a:xfrm>
        </p:spPr>
      </p:pic>
      <p:sp>
        <p:nvSpPr>
          <p:cNvPr id="3" name="Rectangle 2"/>
          <p:cNvSpPr/>
          <p:nvPr/>
        </p:nvSpPr>
        <p:spPr>
          <a:xfrm>
            <a:off x="323528" y="3105835"/>
            <a:ext cx="2088232" cy="830997"/>
          </a:xfrm>
          <a:prstGeom prst="rect">
            <a:avLst/>
          </a:prstGeom>
        </p:spPr>
        <p:txBody>
          <a:bodyPr wrap="square">
            <a:spAutoFit/>
          </a:bodyPr>
          <a:lstStyle/>
          <a:p>
            <a:r>
              <a:rPr lang="en-US" sz="2400" dirty="0" smtClean="0"/>
              <a:t>Scaffolding and shoring</a:t>
            </a:r>
          </a:p>
        </p:txBody>
      </p:sp>
    </p:spTree>
    <p:extLst>
      <p:ext uri="{BB962C8B-B14F-4D97-AF65-F5344CB8AC3E}">
        <p14:creationId xmlns:p14="http://schemas.microsoft.com/office/powerpoint/2010/main" val="3777844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Types of Project Delivery Start to Finish – Design Bid Build</a:t>
            </a:r>
            <a:endParaRPr lang="en-US" sz="3600" dirty="0"/>
          </a:p>
        </p:txBody>
      </p:sp>
      <p:sp>
        <p:nvSpPr>
          <p:cNvPr id="5" name="Text Placeholder 4"/>
          <p:cNvSpPr>
            <a:spLocks noGrp="1"/>
          </p:cNvSpPr>
          <p:nvPr>
            <p:ph type="body" sz="quarter" idx="13"/>
          </p:nvPr>
        </p:nvSpPr>
        <p:spPr/>
        <p:txBody>
          <a:bodyPr/>
          <a:lstStyle/>
          <a:p>
            <a:r>
              <a:rPr lang="en-US" dirty="0" smtClean="0"/>
              <a:t>Initial Phases</a:t>
            </a:r>
          </a:p>
          <a:p>
            <a:pPr lvl="1">
              <a:buFont typeface="Wingdings" pitchFamily="2" charset="2"/>
              <a:buChar char="Ø"/>
            </a:pPr>
            <a:r>
              <a:rPr lang="en-US" sz="2000" dirty="0" smtClean="0"/>
              <a:t>Conceptual  - Owner</a:t>
            </a:r>
          </a:p>
          <a:p>
            <a:pPr lvl="1">
              <a:buFont typeface="Wingdings" pitchFamily="2" charset="2"/>
              <a:buChar char="Ø"/>
            </a:pPr>
            <a:r>
              <a:rPr lang="en-US" sz="2000" dirty="0" smtClean="0"/>
              <a:t>Site exploration and selection</a:t>
            </a:r>
          </a:p>
          <a:p>
            <a:pPr lvl="2">
              <a:buFont typeface="Wingdings" pitchFamily="2" charset="2"/>
              <a:buChar char="Ø"/>
            </a:pPr>
            <a:r>
              <a:rPr lang="en-US" sz="2000" dirty="0" smtClean="0"/>
              <a:t>Search</a:t>
            </a:r>
          </a:p>
          <a:p>
            <a:pPr lvl="2">
              <a:buFont typeface="Wingdings" pitchFamily="2" charset="2"/>
              <a:buChar char="Ø"/>
            </a:pPr>
            <a:r>
              <a:rPr lang="en-US" sz="2000" dirty="0" smtClean="0"/>
              <a:t>Due diligence / Acquisition</a:t>
            </a:r>
          </a:p>
          <a:p>
            <a:pPr lvl="2">
              <a:buFont typeface="Wingdings" pitchFamily="2" charset="2"/>
              <a:buChar char="Ø"/>
            </a:pPr>
            <a:r>
              <a:rPr lang="en-US" sz="2000" dirty="0" smtClean="0"/>
              <a:t>Zoning / Public Hearings</a:t>
            </a:r>
          </a:p>
          <a:p>
            <a:pPr lvl="2">
              <a:buFont typeface="Wingdings" pitchFamily="2" charset="2"/>
              <a:buChar char="Ø"/>
            </a:pPr>
            <a:r>
              <a:rPr lang="en-US" sz="2000" dirty="0" smtClean="0"/>
              <a:t>Traffic Studies</a:t>
            </a:r>
          </a:p>
          <a:p>
            <a:pPr lvl="2">
              <a:buFont typeface="Wingdings" pitchFamily="2" charset="2"/>
              <a:buChar char="Ø"/>
            </a:pPr>
            <a:r>
              <a:rPr lang="en-US" sz="2000" dirty="0" smtClean="0"/>
              <a:t>Permitting</a:t>
            </a:r>
          </a:p>
          <a:p>
            <a:pPr lvl="2">
              <a:buFont typeface="Wingdings" pitchFamily="2" charset="2"/>
              <a:buChar char="Ø"/>
            </a:pPr>
            <a:r>
              <a:rPr lang="en-US" sz="2000" dirty="0" smtClean="0"/>
              <a:t>Financing</a:t>
            </a:r>
          </a:p>
          <a:p>
            <a:pPr lvl="2">
              <a:buFont typeface="Wingdings" pitchFamily="2" charset="2"/>
              <a:buChar char="Ø"/>
            </a:pPr>
            <a:r>
              <a:rPr lang="en-US" sz="2000" dirty="0"/>
              <a:t>Design – Architect and Design team</a:t>
            </a:r>
          </a:p>
          <a:p>
            <a:pPr marL="914400" lvl="2" indent="0">
              <a:buNone/>
            </a:pPr>
            <a:r>
              <a:rPr lang="en-US" sz="2000" dirty="0" smtClean="0"/>
              <a:t>							</a:t>
            </a:r>
          </a:p>
          <a:p>
            <a:pPr lvl="1">
              <a:buFont typeface="Wingdings" pitchFamily="2" charset="2"/>
              <a:buChar char="Ø"/>
            </a:pPr>
            <a:endParaRPr lang="en-US" sz="2000" dirty="0" smtClean="0"/>
          </a:p>
          <a:p>
            <a:endParaRPr lang="en-US" dirty="0" smtClean="0"/>
          </a:p>
        </p:txBody>
      </p:sp>
    </p:spTree>
    <p:extLst>
      <p:ext uri="{BB962C8B-B14F-4D97-AF65-F5344CB8AC3E}">
        <p14:creationId xmlns:p14="http://schemas.microsoft.com/office/powerpoint/2010/main" val="336811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a:off x="3131840" y="836712"/>
            <a:ext cx="5616624" cy="4824536"/>
          </a:xfrm>
        </p:spPr>
      </p:pic>
      <p:sp>
        <p:nvSpPr>
          <p:cNvPr id="3" name="Rectangle 2"/>
          <p:cNvSpPr/>
          <p:nvPr/>
        </p:nvSpPr>
        <p:spPr>
          <a:xfrm>
            <a:off x="251520" y="1268760"/>
            <a:ext cx="2232248" cy="2677656"/>
          </a:xfrm>
          <a:prstGeom prst="rect">
            <a:avLst/>
          </a:prstGeom>
        </p:spPr>
        <p:txBody>
          <a:bodyPr wrap="square">
            <a:spAutoFit/>
          </a:bodyPr>
          <a:lstStyle/>
          <a:p>
            <a:r>
              <a:rPr lang="en-US" sz="2400" dirty="0" smtClean="0"/>
              <a:t>Fast Tracking - Envelope construction as higher stories continue under construction</a:t>
            </a:r>
          </a:p>
        </p:txBody>
      </p:sp>
    </p:spTree>
    <p:extLst>
      <p:ext uri="{BB962C8B-B14F-4D97-AF65-F5344CB8AC3E}">
        <p14:creationId xmlns:p14="http://schemas.microsoft.com/office/powerpoint/2010/main" val="590032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68760"/>
            <a:ext cx="2232248" cy="1569660"/>
          </a:xfrm>
          <a:prstGeom prst="rect">
            <a:avLst/>
          </a:prstGeom>
        </p:spPr>
        <p:txBody>
          <a:bodyPr wrap="square">
            <a:spAutoFit/>
          </a:bodyPr>
          <a:lstStyle/>
          <a:p>
            <a:r>
              <a:rPr lang="en-US" sz="2400" dirty="0" smtClean="0"/>
              <a:t>Pre-stressed beams on new highway interchange</a:t>
            </a:r>
          </a:p>
        </p:txBody>
      </p:sp>
      <p:pic>
        <p:nvPicPr>
          <p:cNvPr id="1026" name="Picture 2"/>
          <p:cNvPicPr>
            <a:picLocks noGrp="1" noChangeAspect="1" noChangeArrowheads="1"/>
          </p:cNvPicPr>
          <p:nvPr>
            <p:ph type="pic" sz="quarter" idx="16"/>
          </p:nvPr>
        </p:nvPicPr>
        <p:blipFill>
          <a:blip r:embed="rId2" cstate="print"/>
          <a:srcRect t="11824" b="11824"/>
          <a:stretch>
            <a:fillRect/>
          </a:stretch>
        </p:blipFill>
        <p:spPr bwMode="auto">
          <a:xfrm rot="5400000">
            <a:off x="3617894" y="890718"/>
            <a:ext cx="5508612" cy="4824536"/>
          </a:xfrm>
          <a:prstGeom prst="rect">
            <a:avLst/>
          </a:prstGeom>
          <a:noFill/>
          <a:ln w="9525">
            <a:noFill/>
            <a:miter lim="800000"/>
            <a:headEnd/>
            <a:tailEnd/>
          </a:ln>
          <a:effectLst/>
        </p:spPr>
      </p:pic>
    </p:spTree>
    <p:extLst>
      <p:ext uri="{BB962C8B-B14F-4D97-AF65-F5344CB8AC3E}">
        <p14:creationId xmlns:p14="http://schemas.microsoft.com/office/powerpoint/2010/main" val="59003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68760"/>
            <a:ext cx="2232248" cy="2308324"/>
          </a:xfrm>
          <a:prstGeom prst="rect">
            <a:avLst/>
          </a:prstGeom>
        </p:spPr>
        <p:txBody>
          <a:bodyPr wrap="square">
            <a:spAutoFit/>
          </a:bodyPr>
          <a:lstStyle/>
          <a:p>
            <a:r>
              <a:rPr lang="en-US" sz="2400" dirty="0" smtClean="0"/>
              <a:t>Highway bridge setting beams, rebar for composite deck and NJ barrier walls</a:t>
            </a:r>
          </a:p>
        </p:txBody>
      </p:sp>
      <p:pic>
        <p:nvPicPr>
          <p:cNvPr id="2050" name="Picture 2"/>
          <p:cNvPicPr>
            <a:picLocks noGrp="1" noChangeAspect="1" noChangeArrowheads="1"/>
          </p:cNvPicPr>
          <p:nvPr>
            <p:ph type="pic" sz="quarter" idx="16"/>
          </p:nvPr>
        </p:nvPicPr>
        <p:blipFill>
          <a:blip r:embed="rId2" cstate="print"/>
          <a:srcRect t="11824" b="11824"/>
          <a:stretch>
            <a:fillRect/>
          </a:stretch>
        </p:blipFill>
        <p:spPr bwMode="auto">
          <a:xfrm rot="5400000">
            <a:off x="3959932" y="728700"/>
            <a:ext cx="5328592" cy="4824536"/>
          </a:xfrm>
          <a:prstGeom prst="rect">
            <a:avLst/>
          </a:prstGeom>
          <a:noFill/>
          <a:ln w="9525">
            <a:noFill/>
            <a:miter lim="800000"/>
            <a:headEnd/>
            <a:tailEnd/>
          </a:ln>
          <a:effectLst/>
        </p:spPr>
      </p:pic>
    </p:spTree>
    <p:extLst>
      <p:ext uri="{BB962C8B-B14F-4D97-AF65-F5344CB8AC3E}">
        <p14:creationId xmlns:p14="http://schemas.microsoft.com/office/powerpoint/2010/main" val="59003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68760"/>
            <a:ext cx="2232248" cy="3416320"/>
          </a:xfrm>
          <a:prstGeom prst="rect">
            <a:avLst/>
          </a:prstGeom>
        </p:spPr>
        <p:txBody>
          <a:bodyPr wrap="square">
            <a:spAutoFit/>
          </a:bodyPr>
          <a:lstStyle/>
          <a:p>
            <a:r>
              <a:rPr lang="en-US" sz="2400" dirty="0" smtClean="0"/>
              <a:t>Number One cause of Contractors Professional Liability claims for project delay and economic damages</a:t>
            </a:r>
          </a:p>
        </p:txBody>
      </p:sp>
      <p:pic>
        <p:nvPicPr>
          <p:cNvPr id="3074" name="Picture 2"/>
          <p:cNvPicPr>
            <a:picLocks noGrp="1" noChangeAspect="1" noChangeArrowheads="1"/>
          </p:cNvPicPr>
          <p:nvPr>
            <p:ph type="pic" sz="quarter" idx="16"/>
          </p:nvPr>
        </p:nvPicPr>
        <p:blipFill>
          <a:blip r:embed="rId2" cstate="print"/>
          <a:srcRect t="11824" b="11824"/>
          <a:stretch>
            <a:fillRect/>
          </a:stretch>
        </p:blipFill>
        <p:spPr bwMode="auto">
          <a:xfrm rot="5400000">
            <a:off x="3527884" y="728700"/>
            <a:ext cx="5760640" cy="4824536"/>
          </a:xfrm>
          <a:prstGeom prst="rect">
            <a:avLst/>
          </a:prstGeom>
          <a:noFill/>
          <a:ln w="9525">
            <a:noFill/>
            <a:miter lim="800000"/>
            <a:headEnd/>
            <a:tailEnd/>
          </a:ln>
          <a:effectLst/>
        </p:spPr>
      </p:pic>
    </p:spTree>
    <p:extLst>
      <p:ext uri="{BB962C8B-B14F-4D97-AF65-F5344CB8AC3E}">
        <p14:creationId xmlns:p14="http://schemas.microsoft.com/office/powerpoint/2010/main" val="590032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
            </a:r>
            <a:br>
              <a:rPr lang="en-US" dirty="0" smtClean="0"/>
            </a:br>
            <a:r>
              <a:rPr lang="en-US" dirty="0" smtClean="0"/>
              <a:t>QUESTIONS?  </a:t>
            </a:r>
            <a:br>
              <a:rPr lang="en-US" dirty="0" smtClean="0"/>
            </a:br>
            <a:endParaRPr lang="en-US" dirty="0" smtClean="0"/>
          </a:p>
        </p:txBody>
      </p:sp>
      <p:sp>
        <p:nvSpPr>
          <p:cNvPr id="3" name="Content Placeholder 2"/>
          <p:cNvSpPr>
            <a:spLocks noGrp="1"/>
          </p:cNvSpPr>
          <p:nvPr>
            <p:ph idx="4294967295"/>
          </p:nvPr>
        </p:nvSpPr>
        <p:spPr>
          <a:xfrm>
            <a:off x="0" y="1417638"/>
            <a:ext cx="9144000" cy="4525963"/>
          </a:xfrm>
          <a:prstGeom prst="rect">
            <a:avLst/>
          </a:prstGeom>
        </p:spPr>
        <p:txBody>
          <a:bodyPr rtlCol="0">
            <a:normAutofit/>
          </a:bodyPr>
          <a:lstStyle/>
          <a:p>
            <a:pPr lvl="1" eaLnBrk="1" fontAlgn="auto" hangingPunct="1">
              <a:spcAft>
                <a:spcPts val="0"/>
              </a:spcAft>
              <a:buFont typeface="Arial" charset="0"/>
              <a:buNone/>
              <a:defRPr/>
            </a:pPr>
            <a:endParaRPr lang="en-US" sz="3100" dirty="0" smtClean="0"/>
          </a:p>
          <a:p>
            <a:pPr lvl="1" algn="ctr" eaLnBrk="1" fontAlgn="auto" hangingPunct="1">
              <a:spcAft>
                <a:spcPts val="0"/>
              </a:spcAft>
              <a:buFont typeface="Arial" charset="0"/>
              <a:buNone/>
              <a:defRPr/>
            </a:pPr>
            <a:r>
              <a:rPr lang="en-US" sz="1800" dirty="0" smtClean="0"/>
              <a:t>Mitch Cohen, PE </a:t>
            </a:r>
          </a:p>
          <a:p>
            <a:pPr lvl="1" algn="ctr" eaLnBrk="1" fontAlgn="auto" hangingPunct="1">
              <a:spcAft>
                <a:spcPts val="0"/>
              </a:spcAft>
              <a:buFont typeface="Arial" charset="0"/>
              <a:buNone/>
              <a:defRPr/>
            </a:pPr>
            <a:r>
              <a:rPr lang="en-US" sz="1800" dirty="0" smtClean="0"/>
              <a:t>Vice President</a:t>
            </a:r>
          </a:p>
          <a:p>
            <a:pPr lvl="1" algn="ctr" eaLnBrk="1" fontAlgn="auto" hangingPunct="1">
              <a:spcAft>
                <a:spcPts val="0"/>
              </a:spcAft>
              <a:buFont typeface="Arial" charset="0"/>
              <a:buNone/>
              <a:defRPr/>
            </a:pPr>
            <a:r>
              <a:rPr lang="en-US" sz="1800" dirty="0" smtClean="0"/>
              <a:t>New Day Underwriting Managers LLC</a:t>
            </a:r>
          </a:p>
          <a:p>
            <a:pPr lvl="1" algn="ctr" eaLnBrk="1" fontAlgn="auto" hangingPunct="1">
              <a:spcAft>
                <a:spcPts val="0"/>
              </a:spcAft>
              <a:buFont typeface="Arial" charset="0"/>
              <a:buNone/>
              <a:defRPr/>
            </a:pPr>
            <a:r>
              <a:rPr lang="en-US" sz="1800" dirty="0" smtClean="0"/>
              <a:t>(Alpharetta, GA office)</a:t>
            </a:r>
          </a:p>
          <a:p>
            <a:pPr lvl="1" algn="ctr" eaLnBrk="1" fontAlgn="auto" hangingPunct="1">
              <a:spcAft>
                <a:spcPts val="0"/>
              </a:spcAft>
              <a:buFont typeface="Arial" charset="0"/>
              <a:buNone/>
              <a:defRPr/>
            </a:pPr>
            <a:r>
              <a:rPr lang="en-US" sz="1600" dirty="0" smtClean="0"/>
              <a:t>2465 </a:t>
            </a:r>
            <a:r>
              <a:rPr lang="en-US" sz="1600" dirty="0" err="1" smtClean="0"/>
              <a:t>Kuser</a:t>
            </a:r>
            <a:r>
              <a:rPr lang="en-US" sz="1600" dirty="0" smtClean="0"/>
              <a:t> Rd., Suite 202</a:t>
            </a:r>
          </a:p>
          <a:p>
            <a:pPr lvl="1" algn="ctr" eaLnBrk="1" fontAlgn="auto" hangingPunct="1">
              <a:spcAft>
                <a:spcPts val="0"/>
              </a:spcAft>
              <a:buFont typeface="Arial" charset="0"/>
              <a:buNone/>
              <a:defRPr/>
            </a:pPr>
            <a:r>
              <a:rPr lang="en-US" sz="1600" dirty="0" smtClean="0"/>
              <a:t>Hamilton, NJ 08690</a:t>
            </a:r>
          </a:p>
          <a:p>
            <a:pPr lvl="1" algn="ctr" eaLnBrk="1" fontAlgn="auto" hangingPunct="1">
              <a:spcAft>
                <a:spcPts val="0"/>
              </a:spcAft>
              <a:buFont typeface="Arial" charset="0"/>
              <a:buNone/>
              <a:defRPr/>
            </a:pPr>
            <a:r>
              <a:rPr lang="en-US" sz="1600" dirty="0" smtClean="0"/>
              <a:t>609 298 3516 ext 107</a:t>
            </a:r>
          </a:p>
          <a:p>
            <a:pPr lvl="1" algn="ctr" eaLnBrk="1" fontAlgn="auto" hangingPunct="1">
              <a:spcAft>
                <a:spcPts val="0"/>
              </a:spcAft>
              <a:buFont typeface="Arial" charset="0"/>
              <a:buNone/>
              <a:defRPr/>
            </a:pPr>
            <a:r>
              <a:rPr lang="en-US" sz="1600" dirty="0" smtClean="0"/>
              <a:t>404-452-8438 - Mobile</a:t>
            </a:r>
          </a:p>
          <a:p>
            <a:pPr lvl="1" algn="ctr" eaLnBrk="1" fontAlgn="auto" hangingPunct="1">
              <a:spcAft>
                <a:spcPts val="0"/>
              </a:spcAft>
              <a:buFont typeface="Arial" charset="0"/>
              <a:buNone/>
              <a:defRPr/>
            </a:pPr>
            <a:r>
              <a:rPr lang="en-US" sz="1600" dirty="0" err="1" smtClean="0">
                <a:hlinkClick r:id="rId2"/>
              </a:rPr>
              <a:t>Mitch.cohen</a:t>
            </a:r>
            <a:r>
              <a:rPr lang="en-US" sz="1600" dirty="0" smtClean="0">
                <a:hlinkClick r:id="rId2"/>
              </a:rPr>
              <a:t> @</a:t>
            </a:r>
            <a:r>
              <a:rPr lang="en-US" sz="1600" dirty="0" err="1" smtClean="0">
                <a:hlinkClick r:id="rId2"/>
              </a:rPr>
              <a:t>newdayunderwriting.com</a:t>
            </a:r>
            <a:endParaRPr lang="en-US" sz="1600" dirty="0" smtClean="0"/>
          </a:p>
          <a:p>
            <a:pPr lvl="1" algn="ctr" eaLnBrk="1" fontAlgn="auto" hangingPunct="1">
              <a:spcAft>
                <a:spcPts val="0"/>
              </a:spcAft>
              <a:buFont typeface="Arial" charset="0"/>
              <a:buNone/>
              <a:defRPr/>
            </a:pPr>
            <a:endParaRPr lang="en-US" sz="3100" dirty="0" smtClean="0"/>
          </a:p>
          <a:p>
            <a:pPr eaLnBrk="1" fontAlgn="auto" hangingPunct="1">
              <a:spcAft>
                <a:spcPts val="0"/>
              </a:spcAft>
              <a:buFont typeface="Arial" pitchFamily="34" charset="0"/>
              <a:buChar char="–"/>
              <a:defRPr/>
            </a:pPr>
            <a:endParaRPr lang="en-US" sz="3500" dirty="0" smtClean="0"/>
          </a:p>
          <a:p>
            <a:pPr eaLnBrk="1" fontAlgn="auto" hangingPunct="1">
              <a:spcAft>
                <a:spcPts val="0"/>
              </a:spcAft>
              <a:buFont typeface="Arial" pitchFamily="34" charset="0"/>
              <a:buChar char="•"/>
              <a:defRPr/>
            </a:pPr>
            <a:endParaRPr lang="en-US" sz="3100" dirty="0" smtClean="0"/>
          </a:p>
        </p:txBody>
      </p:sp>
      <p:sp>
        <p:nvSpPr>
          <p:cNvPr id="4" name="Rectangle 3"/>
          <p:cNvSpPr/>
          <p:nvPr/>
        </p:nvSpPr>
        <p:spPr>
          <a:xfrm>
            <a:off x="467544" y="5232939"/>
            <a:ext cx="8532440" cy="923330"/>
          </a:xfrm>
          <a:prstGeom prst="rect">
            <a:avLst/>
          </a:prstGeom>
        </p:spPr>
        <p:txBody>
          <a:bodyPr wrap="square">
            <a:spAutoFit/>
          </a:bodyPr>
          <a:lstStyle/>
          <a:p>
            <a:r>
              <a:rPr lang="en-US" sz="900" i="1" dirty="0"/>
              <a:t>This presentation has been developed to provide an overview of the construction process and not to discuss specific coverage issues.  Statements in this presentation as to policies and coverages and other content provide general information only and we provide no warranty as to their accuracy.  Any discussion of exposures herein are solely the opinion of the individual presenter.  The discussion of coverage and what may be covered under a policy depends upon specific facts and circumstances.  New Day cannot and does not offer an opinion on what may or may not be covered under an individual insured’s policy.  Nothing in this presentation is intended to suggest if a claim may or may not be covered under an individual policy.   Please consult with your licensed insurance broker or legal counsel as to how insurance coverages pertain to your individual situation.</a:t>
            </a:r>
            <a:endParaRPr lang="en-US"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Types of Project Delivery Start to Finish – Design Bid Build</a:t>
            </a:r>
            <a:endParaRPr lang="en-US" sz="3600" dirty="0"/>
          </a:p>
        </p:txBody>
      </p:sp>
      <p:sp>
        <p:nvSpPr>
          <p:cNvPr id="5" name="Text Placeholder 4"/>
          <p:cNvSpPr>
            <a:spLocks noGrp="1"/>
          </p:cNvSpPr>
          <p:nvPr>
            <p:ph type="body" sz="quarter" idx="13"/>
          </p:nvPr>
        </p:nvSpPr>
        <p:spPr>
          <a:xfrm>
            <a:off x="1619672" y="1340768"/>
            <a:ext cx="7272808" cy="4536503"/>
          </a:xfrm>
        </p:spPr>
        <p:txBody>
          <a:bodyPr/>
          <a:lstStyle/>
          <a:p>
            <a:r>
              <a:rPr lang="en-US" dirty="0" smtClean="0"/>
              <a:t>Design</a:t>
            </a:r>
          </a:p>
          <a:p>
            <a:pPr lvl="1">
              <a:buFont typeface="Wingdings" pitchFamily="2" charset="2"/>
              <a:buChar char="Ø"/>
            </a:pPr>
            <a:r>
              <a:rPr lang="en-US" sz="2000" dirty="0" smtClean="0"/>
              <a:t>Architectural</a:t>
            </a:r>
          </a:p>
          <a:p>
            <a:pPr lvl="1">
              <a:buFont typeface="Wingdings" pitchFamily="2" charset="2"/>
              <a:buChar char="Ø"/>
            </a:pPr>
            <a:r>
              <a:rPr lang="en-US" sz="2000" dirty="0" smtClean="0"/>
              <a:t>Geotechnical Investigation</a:t>
            </a:r>
          </a:p>
          <a:p>
            <a:pPr lvl="1">
              <a:buFont typeface="Wingdings" pitchFamily="2" charset="2"/>
              <a:buChar char="Ø"/>
            </a:pPr>
            <a:r>
              <a:rPr lang="en-US" sz="2000" dirty="0" smtClean="0"/>
              <a:t>Environmental Impact Investigation</a:t>
            </a:r>
          </a:p>
          <a:p>
            <a:pPr lvl="1">
              <a:buFont typeface="Wingdings" pitchFamily="2" charset="2"/>
              <a:buChar char="Ø"/>
            </a:pPr>
            <a:r>
              <a:rPr lang="en-US" sz="2000" dirty="0" smtClean="0"/>
              <a:t>Civil Site Design</a:t>
            </a:r>
          </a:p>
          <a:p>
            <a:pPr lvl="1">
              <a:buFont typeface="Wingdings" pitchFamily="2" charset="2"/>
              <a:buChar char="Ø"/>
            </a:pPr>
            <a:r>
              <a:rPr lang="en-US" sz="2000" dirty="0" smtClean="0"/>
              <a:t>Foundation / Geotechnical Design</a:t>
            </a:r>
          </a:p>
          <a:p>
            <a:pPr lvl="1">
              <a:buFont typeface="Wingdings" pitchFamily="2" charset="2"/>
              <a:buChar char="Ø"/>
            </a:pPr>
            <a:r>
              <a:rPr lang="en-US" sz="2000" dirty="0" smtClean="0"/>
              <a:t>Structural Design</a:t>
            </a:r>
          </a:p>
          <a:p>
            <a:pPr lvl="1">
              <a:buFont typeface="Wingdings" pitchFamily="2" charset="2"/>
              <a:buChar char="Ø"/>
            </a:pPr>
            <a:r>
              <a:rPr lang="en-US" sz="2000" dirty="0" smtClean="0"/>
              <a:t>Electrical Design</a:t>
            </a:r>
          </a:p>
          <a:p>
            <a:pPr lvl="1">
              <a:buFont typeface="Wingdings" pitchFamily="2" charset="2"/>
              <a:buChar char="Ø"/>
            </a:pPr>
            <a:r>
              <a:rPr lang="en-US" sz="2000" dirty="0" smtClean="0"/>
              <a:t>Mechanical Design</a:t>
            </a:r>
          </a:p>
          <a:p>
            <a:pPr lvl="2">
              <a:buFont typeface="Wingdings" pitchFamily="2" charset="2"/>
              <a:buChar char="Ø"/>
            </a:pPr>
            <a:r>
              <a:rPr lang="en-US" sz="2000" dirty="0" smtClean="0"/>
              <a:t>Plumbing</a:t>
            </a:r>
          </a:p>
          <a:p>
            <a:pPr lvl="2">
              <a:buFont typeface="Wingdings" pitchFamily="2" charset="2"/>
              <a:buChar char="Ø"/>
            </a:pPr>
            <a:r>
              <a:rPr lang="en-US" sz="2000" dirty="0" smtClean="0"/>
              <a:t>Sewer</a:t>
            </a:r>
          </a:p>
          <a:p>
            <a:pPr lvl="2">
              <a:buFont typeface="Wingdings" pitchFamily="2" charset="2"/>
              <a:buChar char="Ø"/>
            </a:pPr>
            <a:r>
              <a:rPr lang="en-US" sz="2000" dirty="0" smtClean="0"/>
              <a:t>HVAC</a:t>
            </a:r>
          </a:p>
          <a:p>
            <a:pPr lvl="1">
              <a:buFont typeface="Wingdings" pitchFamily="2" charset="2"/>
              <a:buChar char="Ø"/>
            </a:pPr>
            <a:r>
              <a:rPr lang="en-US" sz="2000" dirty="0" smtClean="0"/>
              <a:t>Fire Prevention</a:t>
            </a:r>
          </a:p>
          <a:p>
            <a:endParaRPr lang="en-US" dirty="0" smtClean="0"/>
          </a:p>
        </p:txBody>
      </p:sp>
    </p:spTree>
    <p:extLst>
      <p:ext uri="{BB962C8B-B14F-4D97-AF65-F5344CB8AC3E}">
        <p14:creationId xmlns:p14="http://schemas.microsoft.com/office/powerpoint/2010/main" val="2531620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Types of Project Delivery Start to Finish – Design Bid Build</a:t>
            </a:r>
            <a:endParaRPr lang="en-US" sz="3600" dirty="0"/>
          </a:p>
        </p:txBody>
      </p:sp>
      <p:sp>
        <p:nvSpPr>
          <p:cNvPr id="5" name="Text Placeholder 4"/>
          <p:cNvSpPr>
            <a:spLocks noGrp="1"/>
          </p:cNvSpPr>
          <p:nvPr>
            <p:ph type="body" sz="quarter" idx="13"/>
          </p:nvPr>
        </p:nvSpPr>
        <p:spPr>
          <a:xfrm>
            <a:off x="1619672" y="1417638"/>
            <a:ext cx="7272808" cy="4459633"/>
          </a:xfrm>
        </p:spPr>
        <p:txBody>
          <a:bodyPr/>
          <a:lstStyle/>
          <a:p>
            <a:pPr marL="400050" lvl="2" indent="-342900"/>
            <a:r>
              <a:rPr lang="en-US" dirty="0"/>
              <a:t>Advertise and Award</a:t>
            </a:r>
          </a:p>
          <a:p>
            <a:pPr marL="857250" lvl="3" indent="-342900">
              <a:buFont typeface="Wingdings" panose="05000000000000000000" pitchFamily="2" charset="2"/>
              <a:buChar char="Ø"/>
            </a:pPr>
            <a:r>
              <a:rPr lang="en-US" sz="2000" dirty="0"/>
              <a:t>GC</a:t>
            </a:r>
          </a:p>
          <a:p>
            <a:pPr marL="857250" lvl="3" indent="-342900">
              <a:buFont typeface="Wingdings" panose="05000000000000000000" pitchFamily="2" charset="2"/>
              <a:buChar char="Ø"/>
            </a:pPr>
            <a:r>
              <a:rPr lang="en-US" sz="2000" dirty="0"/>
              <a:t>CM AR</a:t>
            </a:r>
          </a:p>
          <a:p>
            <a:pPr marL="857250" lvl="3" indent="-342900">
              <a:buFont typeface="Wingdings" panose="05000000000000000000" pitchFamily="2" charset="2"/>
              <a:buChar char="Ø"/>
            </a:pPr>
            <a:r>
              <a:rPr lang="en-US" sz="2000" dirty="0"/>
              <a:t>CM </a:t>
            </a:r>
            <a:r>
              <a:rPr lang="en-US" sz="2000" dirty="0" smtClean="0"/>
              <a:t>Agency</a:t>
            </a:r>
            <a:endParaRPr lang="en-US" dirty="0" smtClean="0"/>
          </a:p>
          <a:p>
            <a:pPr marL="914400" lvl="2" indent="0">
              <a:buNone/>
            </a:pPr>
            <a:r>
              <a:rPr lang="en-US" sz="2000" dirty="0" smtClean="0"/>
              <a:t>							</a:t>
            </a:r>
          </a:p>
          <a:p>
            <a:pPr lvl="1">
              <a:buFont typeface="Wingdings" pitchFamily="2" charset="2"/>
              <a:buChar char="Ø"/>
            </a:pPr>
            <a:endParaRPr lang="en-US" sz="2000" dirty="0" smtClean="0"/>
          </a:p>
          <a:p>
            <a:endParaRPr lang="en-US" dirty="0" smtClean="0"/>
          </a:p>
        </p:txBody>
      </p:sp>
    </p:spTree>
    <p:extLst>
      <p:ext uri="{BB962C8B-B14F-4D97-AF65-F5344CB8AC3E}">
        <p14:creationId xmlns:p14="http://schemas.microsoft.com/office/powerpoint/2010/main" val="35739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Construction Management – All GCs!!!</a:t>
            </a:r>
            <a:endParaRPr lang="en-US" sz="3600" dirty="0"/>
          </a:p>
        </p:txBody>
      </p:sp>
      <p:sp>
        <p:nvSpPr>
          <p:cNvPr id="5" name="Text Placeholder 4"/>
          <p:cNvSpPr>
            <a:spLocks noGrp="1"/>
          </p:cNvSpPr>
          <p:nvPr>
            <p:ph type="body" sz="quarter" idx="13"/>
          </p:nvPr>
        </p:nvSpPr>
        <p:spPr>
          <a:xfrm>
            <a:off x="1619672" y="1268760"/>
            <a:ext cx="7272808" cy="4177059"/>
          </a:xfrm>
        </p:spPr>
        <p:txBody>
          <a:bodyPr/>
          <a:lstStyle/>
          <a:p>
            <a:r>
              <a:rPr lang="en-US" dirty="0" smtClean="0"/>
              <a:t>Construction Management – Even when not  contracted as CM</a:t>
            </a:r>
          </a:p>
          <a:p>
            <a:pPr>
              <a:buNone/>
            </a:pPr>
            <a:endParaRPr lang="en-US" dirty="0" smtClean="0"/>
          </a:p>
          <a:p>
            <a:pPr lvl="1">
              <a:buFont typeface="Wingdings" pitchFamily="2" charset="2"/>
              <a:buChar char="Ø"/>
            </a:pPr>
            <a:r>
              <a:rPr lang="en-US" sz="2000" dirty="0" smtClean="0"/>
              <a:t>Hire and oversee subcontractors?</a:t>
            </a:r>
          </a:p>
          <a:p>
            <a:pPr lvl="1">
              <a:buFont typeface="Wingdings" pitchFamily="2" charset="2"/>
              <a:buChar char="Ø"/>
            </a:pPr>
            <a:endParaRPr lang="en-US" sz="2000" dirty="0"/>
          </a:p>
          <a:p>
            <a:pPr lvl="1">
              <a:buFont typeface="Wingdings" pitchFamily="2" charset="2"/>
              <a:buChar char="Ø"/>
            </a:pPr>
            <a:r>
              <a:rPr lang="en-US" sz="2000" dirty="0" smtClean="0"/>
              <a:t>Work on DB and use BIM?</a:t>
            </a:r>
          </a:p>
          <a:p>
            <a:pPr lvl="1">
              <a:buFont typeface="Wingdings" pitchFamily="2" charset="2"/>
              <a:buChar char="Ø"/>
            </a:pPr>
            <a:endParaRPr lang="en-US" sz="2000" dirty="0"/>
          </a:p>
          <a:p>
            <a:pPr lvl="1">
              <a:buFont typeface="Wingdings" pitchFamily="2" charset="2"/>
              <a:buChar char="Ø"/>
            </a:pPr>
            <a:r>
              <a:rPr lang="en-US" sz="2000" dirty="0" smtClean="0"/>
              <a:t>Manage a budget and schedule?</a:t>
            </a:r>
          </a:p>
          <a:p>
            <a:pPr lvl="1">
              <a:buFont typeface="Wingdings" pitchFamily="2" charset="2"/>
              <a:buChar char="Ø"/>
            </a:pPr>
            <a:endParaRPr lang="en-US" sz="2000" dirty="0"/>
          </a:p>
          <a:p>
            <a:pPr lvl="1">
              <a:buFont typeface="Wingdings" pitchFamily="2" charset="2"/>
              <a:buChar char="Ø"/>
            </a:pPr>
            <a:r>
              <a:rPr lang="en-US" sz="2000" dirty="0" smtClean="0"/>
              <a:t>Make field decisions / changes to plans and specs?</a:t>
            </a:r>
          </a:p>
          <a:p>
            <a:pPr lvl="1">
              <a:buFont typeface="Wingdings" pitchFamily="2" charset="2"/>
              <a:buChar char="Ø"/>
            </a:pPr>
            <a:endParaRPr lang="en-US" sz="2000" dirty="0"/>
          </a:p>
          <a:p>
            <a:pPr lvl="1">
              <a:buFont typeface="Wingdings" pitchFamily="2" charset="2"/>
              <a:buChar char="Ø"/>
            </a:pPr>
            <a:r>
              <a:rPr lang="en-US" sz="2000" dirty="0" smtClean="0"/>
              <a:t>Do value engineering?</a:t>
            </a:r>
          </a:p>
          <a:p>
            <a:pPr lvl="1">
              <a:buFont typeface="Wingdings" pitchFamily="2" charset="2"/>
              <a:buChar char="Ø"/>
            </a:pPr>
            <a:endParaRPr lang="en-US" sz="2000" dirty="0"/>
          </a:p>
          <a:p>
            <a:pPr lvl="1">
              <a:buFont typeface="Wingdings" pitchFamily="2" charset="2"/>
              <a:buChar char="Ø"/>
            </a:pPr>
            <a:endParaRPr lang="en-US" sz="2000" dirty="0" smtClean="0"/>
          </a:p>
          <a:p>
            <a:pPr>
              <a:buNone/>
            </a:pPr>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3681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Contractor Tasks</a:t>
            </a:r>
            <a:endParaRPr lang="en-US" sz="3600" dirty="0"/>
          </a:p>
        </p:txBody>
      </p:sp>
      <p:sp>
        <p:nvSpPr>
          <p:cNvPr id="5" name="Text Placeholder 4"/>
          <p:cNvSpPr>
            <a:spLocks noGrp="1"/>
          </p:cNvSpPr>
          <p:nvPr>
            <p:ph type="body" sz="quarter" idx="13"/>
          </p:nvPr>
        </p:nvSpPr>
        <p:spPr/>
        <p:txBody>
          <a:bodyPr/>
          <a:lstStyle/>
          <a:p>
            <a:r>
              <a:rPr lang="en-US" dirty="0" smtClean="0"/>
              <a:t>Construction means, methods, techniques, sequences</a:t>
            </a:r>
          </a:p>
          <a:p>
            <a:pPr lvl="1">
              <a:buFont typeface="Wingdings" pitchFamily="2" charset="2"/>
              <a:buChar char="Ø"/>
            </a:pPr>
            <a:r>
              <a:rPr lang="en-US" sz="2000" dirty="0" smtClean="0"/>
              <a:t>Day to day activities</a:t>
            </a:r>
          </a:p>
          <a:p>
            <a:pPr lvl="1">
              <a:buFont typeface="Wingdings" pitchFamily="2" charset="2"/>
              <a:buChar char="Ø"/>
            </a:pPr>
            <a:r>
              <a:rPr lang="en-US" sz="2000" dirty="0" smtClean="0"/>
              <a:t>Incidental design (field changes)</a:t>
            </a:r>
          </a:p>
          <a:p>
            <a:pPr lvl="1">
              <a:buFont typeface="Wingdings" pitchFamily="2" charset="2"/>
              <a:buChar char="Ø"/>
            </a:pPr>
            <a:r>
              <a:rPr lang="en-US" sz="2000" dirty="0" smtClean="0"/>
              <a:t>Rigging</a:t>
            </a:r>
          </a:p>
          <a:p>
            <a:pPr lvl="1">
              <a:buFont typeface="Wingdings" pitchFamily="2" charset="2"/>
              <a:buChar char="Ø"/>
            </a:pPr>
            <a:r>
              <a:rPr lang="en-US" sz="2000" dirty="0" smtClean="0"/>
              <a:t>Shoring</a:t>
            </a:r>
          </a:p>
          <a:p>
            <a:pPr lvl="1">
              <a:buFont typeface="Wingdings" pitchFamily="2" charset="2"/>
              <a:buChar char="Ø"/>
            </a:pPr>
            <a:r>
              <a:rPr lang="en-US" sz="2000" dirty="0" smtClean="0"/>
              <a:t>Scaffolding</a:t>
            </a:r>
          </a:p>
          <a:p>
            <a:pPr lvl="1">
              <a:buFont typeface="Wingdings" pitchFamily="2" charset="2"/>
              <a:buChar char="Ø"/>
            </a:pPr>
            <a:r>
              <a:rPr lang="en-US" sz="2000" dirty="0" smtClean="0"/>
              <a:t>Construction Crane</a:t>
            </a:r>
          </a:p>
          <a:p>
            <a:pPr lvl="1">
              <a:buFont typeface="Wingdings" pitchFamily="2" charset="2"/>
              <a:buChar char="Ø"/>
            </a:pPr>
            <a:r>
              <a:rPr lang="en-US" sz="2000" dirty="0" smtClean="0"/>
              <a:t>Temporary Elevators</a:t>
            </a:r>
          </a:p>
          <a:p>
            <a:pPr lvl="1">
              <a:buNone/>
            </a:pPr>
            <a:endParaRPr lang="en-US" sz="2000" dirty="0" smtClean="0"/>
          </a:p>
          <a:p>
            <a:pPr>
              <a:buNone/>
            </a:pPr>
            <a:endParaRPr lang="en-US" dirty="0"/>
          </a:p>
          <a:p>
            <a:endParaRPr lang="en-US" dirty="0" smtClean="0"/>
          </a:p>
          <a:p>
            <a:pPr lvl="1">
              <a:buFont typeface="Wingdings" pitchFamily="2" charset="2"/>
              <a:buChar char="Ø"/>
            </a:pPr>
            <a:endParaRPr lang="en-US" sz="2000" dirty="0" smtClean="0"/>
          </a:p>
          <a:p>
            <a:pPr lvl="1">
              <a:buFont typeface="Wingdings" pitchFamily="2" charset="2"/>
              <a:buChar char="Ø"/>
            </a:pPr>
            <a:endParaRPr lang="en-US" sz="2000" dirty="0" smtClean="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3681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21368" b="21368"/>
          <a:stretch>
            <a:fillRect/>
          </a:stretch>
        </p:blipFill>
        <p:spPr>
          <a:xfrm rot="5400000">
            <a:off x="3660078" y="956548"/>
            <a:ext cx="5784283" cy="4392488"/>
          </a:xfrm>
        </p:spPr>
      </p:pic>
      <p:sp>
        <p:nvSpPr>
          <p:cNvPr id="3" name="Rectangle 2"/>
          <p:cNvSpPr/>
          <p:nvPr/>
        </p:nvSpPr>
        <p:spPr>
          <a:xfrm>
            <a:off x="539552" y="3105835"/>
            <a:ext cx="3168352" cy="1200329"/>
          </a:xfrm>
          <a:prstGeom prst="rect">
            <a:avLst/>
          </a:prstGeom>
        </p:spPr>
        <p:txBody>
          <a:bodyPr wrap="square">
            <a:spAutoFit/>
          </a:bodyPr>
          <a:lstStyle/>
          <a:p>
            <a:r>
              <a:rPr lang="en-US" sz="2400" dirty="0" smtClean="0"/>
              <a:t>Erosion control, grading and foundation prep</a:t>
            </a:r>
          </a:p>
        </p:txBody>
      </p:sp>
    </p:spTree>
    <p:extLst>
      <p:ext uri="{BB962C8B-B14F-4D97-AF65-F5344CB8AC3E}">
        <p14:creationId xmlns:p14="http://schemas.microsoft.com/office/powerpoint/2010/main" val="1648918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1368" b="21368"/>
          <a:stretch>
            <a:fillRect/>
          </a:stretch>
        </p:blipFill>
        <p:spPr>
          <a:xfrm rot="5400000">
            <a:off x="2625097" y="451975"/>
            <a:ext cx="5910030" cy="5472608"/>
          </a:xfrm>
        </p:spPr>
      </p:pic>
      <p:sp>
        <p:nvSpPr>
          <p:cNvPr id="3" name="Rectangle 2"/>
          <p:cNvSpPr/>
          <p:nvPr/>
        </p:nvSpPr>
        <p:spPr>
          <a:xfrm>
            <a:off x="467544" y="1988840"/>
            <a:ext cx="2088232" cy="1938992"/>
          </a:xfrm>
          <a:prstGeom prst="rect">
            <a:avLst/>
          </a:prstGeom>
        </p:spPr>
        <p:txBody>
          <a:bodyPr wrap="square">
            <a:spAutoFit/>
          </a:bodyPr>
          <a:lstStyle/>
          <a:p>
            <a:r>
              <a:rPr lang="en-US" sz="2400" dirty="0" smtClean="0"/>
              <a:t>Surveyor sets elevations for foundations, footprint and alignment</a:t>
            </a:r>
          </a:p>
        </p:txBody>
      </p:sp>
    </p:spTree>
    <p:extLst>
      <p:ext uri="{BB962C8B-B14F-4D97-AF65-F5344CB8AC3E}">
        <p14:creationId xmlns:p14="http://schemas.microsoft.com/office/powerpoint/2010/main" val="3453048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824" b="11824"/>
          <a:stretch>
            <a:fillRect/>
          </a:stretch>
        </p:blipFill>
        <p:spPr>
          <a:xfrm rot="5400000">
            <a:off x="2591780" y="368660"/>
            <a:ext cx="6048672" cy="5544618"/>
          </a:xfrm>
        </p:spPr>
      </p:pic>
      <p:sp>
        <p:nvSpPr>
          <p:cNvPr id="3" name="Rectangle 2"/>
          <p:cNvSpPr/>
          <p:nvPr/>
        </p:nvSpPr>
        <p:spPr>
          <a:xfrm>
            <a:off x="251520" y="3105835"/>
            <a:ext cx="2088232" cy="1200329"/>
          </a:xfrm>
          <a:prstGeom prst="rect">
            <a:avLst/>
          </a:prstGeom>
        </p:spPr>
        <p:txBody>
          <a:bodyPr wrap="square">
            <a:spAutoFit/>
          </a:bodyPr>
          <a:lstStyle/>
          <a:p>
            <a:r>
              <a:rPr lang="en-US" sz="2400" dirty="0" smtClean="0"/>
              <a:t>Excavation to design elevations</a:t>
            </a:r>
          </a:p>
        </p:txBody>
      </p:sp>
    </p:spTree>
    <p:extLst>
      <p:ext uri="{BB962C8B-B14F-4D97-AF65-F5344CB8AC3E}">
        <p14:creationId xmlns:p14="http://schemas.microsoft.com/office/powerpoint/2010/main" val="216746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dayUnderwritingManagersLLC-Master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7244</TotalTime>
  <Words>390</Words>
  <Application>Microsoft Office PowerPoint</Application>
  <PresentationFormat>On-screen Show (4:3)</PresentationFormat>
  <Paragraphs>98</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Helvetica</vt:lpstr>
      <vt:lpstr>Tahoma</vt:lpstr>
      <vt:lpstr>Wingdings</vt:lpstr>
      <vt:lpstr>Office Theme</vt:lpstr>
      <vt:lpstr>Construction 101  Start to Finish</vt:lpstr>
      <vt:lpstr>Types of Project Delivery Start to Finish – Design Bid Build</vt:lpstr>
      <vt:lpstr>Types of Project Delivery Start to Finish – Design Bid Build</vt:lpstr>
      <vt:lpstr>Types of Project Delivery Start to Finish – Design Bid Build</vt:lpstr>
      <vt:lpstr>Construction Management – All GCs!!!</vt:lpstr>
      <vt:lpstr>Contractor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praphulharpude</dc:creator>
  <cp:lastModifiedBy>Sheryl Barr</cp:lastModifiedBy>
  <cp:revision>86</cp:revision>
  <dcterms:created xsi:type="dcterms:W3CDTF">2012-02-11T12:42:11Z</dcterms:created>
  <dcterms:modified xsi:type="dcterms:W3CDTF">2017-01-18T18:44:56Z</dcterms:modified>
</cp:coreProperties>
</file>